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13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040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9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7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0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827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crime in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extensive dataset of crimes in Chicago</a:t>
            </a:r>
          </a:p>
        </p:txBody>
      </p:sp>
    </p:spTree>
    <p:extLst>
      <p:ext uri="{BB962C8B-B14F-4D97-AF65-F5344CB8AC3E}">
        <p14:creationId xmlns:p14="http://schemas.microsoft.com/office/powerpoint/2010/main" val="352332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Daftar Kelompok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5114100051	Haidar Arya</a:t>
            </a:r>
          </a:p>
          <a:p>
            <a:pPr marL="0" indent="0">
              <a:buNone/>
            </a:pPr>
            <a:r>
              <a:rPr lang="en-US" sz="2400"/>
              <a:t>5114100130	Rahmatin Nadia</a:t>
            </a:r>
          </a:p>
          <a:p>
            <a:pPr marL="0" indent="0">
              <a:buNone/>
            </a:pPr>
            <a:r>
              <a:rPr lang="en-US" sz="2400"/>
              <a:t>5114100177	Irfan Hanif</a:t>
            </a:r>
          </a:p>
        </p:txBody>
      </p:sp>
    </p:spTree>
    <p:extLst>
      <p:ext uri="{BB962C8B-B14F-4D97-AF65-F5344CB8AC3E}">
        <p14:creationId xmlns:p14="http://schemas.microsoft.com/office/powerpoint/2010/main" val="415619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31178"/>
              </p:ext>
            </p:extLst>
          </p:nvPr>
        </p:nvGraphicFramePr>
        <p:xfrm>
          <a:off x="2521226" y="2895600"/>
          <a:ext cx="73019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74">
                  <a:extLst>
                    <a:ext uri="{9D8B030D-6E8A-4147-A177-3AD203B41FA5}">
                      <a16:colId xmlns:a16="http://schemas.microsoft.com/office/drawing/2014/main" val="500283276"/>
                    </a:ext>
                  </a:extLst>
                </a:gridCol>
                <a:gridCol w="3650974">
                  <a:extLst>
                    <a:ext uri="{9D8B030D-6E8A-4147-A177-3AD203B41FA5}">
                      <a16:colId xmlns:a16="http://schemas.microsoft.com/office/drawing/2014/main" val="1960497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Penjelasan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5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Crimes in 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6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Jumlah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6.000.000++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8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Missing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Jumlah 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Karakteristik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Real, Integer, Double,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Clustering, Frequent Pattern, Collaborative Filtering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58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56451" y="1986170"/>
            <a:ext cx="3831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tx2">
                    <a:lumMod val="90000"/>
                    <a:lumOff val="10000"/>
                  </a:schemeClr>
                </a:solidFill>
              </a:rPr>
              <a:t>Crime In Chicago</a:t>
            </a:r>
          </a:p>
        </p:txBody>
      </p:sp>
    </p:spTree>
    <p:extLst>
      <p:ext uri="{BB962C8B-B14F-4D97-AF65-F5344CB8AC3E}">
        <p14:creationId xmlns:p14="http://schemas.microsoft.com/office/powerpoint/2010/main" val="14850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 </a:t>
            </a:r>
            <a:r>
              <a:rPr lang="en-US" sz="3600"/>
              <a:t>(cont.)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41967"/>
              </p:ext>
            </p:extLst>
          </p:nvPr>
        </p:nvGraphicFramePr>
        <p:xfrm>
          <a:off x="1371600" y="2020957"/>
          <a:ext cx="96012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22">
                  <a:extLst>
                    <a:ext uri="{9D8B030D-6E8A-4147-A177-3AD203B41FA5}">
                      <a16:colId xmlns:a16="http://schemas.microsoft.com/office/drawing/2014/main" val="353821804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81335144"/>
                    </a:ext>
                  </a:extLst>
                </a:gridCol>
                <a:gridCol w="6692348">
                  <a:extLst>
                    <a:ext uri="{9D8B030D-6E8A-4147-A177-3AD203B41FA5}">
                      <a16:colId xmlns:a16="http://schemas.microsoft.com/office/drawing/2014/main" val="33543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6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Case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Record Division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when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partially redacted address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7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IUCR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Illinois Unifrom Crime Reporting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0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Primary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primary description of the IUCR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secondary description of the IUCR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Location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an arrest was made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Domestic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the incident was domestic-related as defined by the Illinois Domestic Violence Act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 </a:t>
            </a:r>
            <a:r>
              <a:rPr lang="en-US" sz="3600"/>
              <a:t>(cont.)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986221"/>
              </p:ext>
            </p:extLst>
          </p:nvPr>
        </p:nvGraphicFramePr>
        <p:xfrm>
          <a:off x="1371600" y="1543882"/>
          <a:ext cx="9601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22">
                  <a:extLst>
                    <a:ext uri="{9D8B030D-6E8A-4147-A177-3AD203B41FA5}">
                      <a16:colId xmlns:a16="http://schemas.microsoft.com/office/drawing/2014/main" val="353821804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81335144"/>
                    </a:ext>
                  </a:extLst>
                </a:gridCol>
                <a:gridCol w="6692348">
                  <a:extLst>
                    <a:ext uri="{9D8B030D-6E8A-4147-A177-3AD203B41FA5}">
                      <a16:colId xmlns:a16="http://schemas.microsoft.com/office/drawing/2014/main" val="33543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beat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6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police district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ward (City Council district)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Community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community area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7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FBI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crime classification based on FBI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0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X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x coordinate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Y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y coordinate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Update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and time the record was last updated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latitude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longitude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Latitude, Longitude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1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Haidar Arya 5114100051</a:t>
            </a:r>
          </a:p>
          <a:p>
            <a:pPr marL="0" indent="0">
              <a:buNone/>
            </a:pPr>
            <a:r>
              <a:rPr lang="en-US" sz="2800" b="1"/>
              <a:t>Frequent Pattern Mining – FP Growth</a:t>
            </a:r>
          </a:p>
          <a:p>
            <a:pPr marL="0" indent="0">
              <a:buNone/>
            </a:pPr>
            <a:r>
              <a:rPr lang="en-US" sz="3600"/>
              <a:t>“Melakukan perhitungan </a:t>
            </a:r>
            <a:r>
              <a:rPr lang="en-US" sz="4400" b="1"/>
              <a:t>frekuensi</a:t>
            </a:r>
            <a:r>
              <a:rPr lang="en-US" sz="3600"/>
              <a:t> jenis tindakan kriminal yang terjadi di </a:t>
            </a:r>
            <a:r>
              <a:rPr lang="en-US" sz="3600" b="1" i="1"/>
              <a:t>kota Chicago”</a:t>
            </a:r>
          </a:p>
          <a:p>
            <a:pPr marL="0" indent="0">
              <a:buNone/>
            </a:pPr>
            <a:r>
              <a:rPr lang="en-US" sz="2400"/>
              <a:t>Atribut: </a:t>
            </a:r>
            <a:r>
              <a:rPr lang="en-US" sz="2400" b="1"/>
              <a:t>Primary type</a:t>
            </a:r>
          </a:p>
        </p:txBody>
      </p:sp>
    </p:spTree>
    <p:extLst>
      <p:ext uri="{BB962C8B-B14F-4D97-AF65-F5344CB8AC3E}">
        <p14:creationId xmlns:p14="http://schemas.microsoft.com/office/powerpoint/2010/main" val="42542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 </a:t>
            </a:r>
            <a:r>
              <a:rPr lang="en-US" sz="360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Rahmatin Nadia 5114100130</a:t>
            </a:r>
          </a:p>
          <a:p>
            <a:pPr marL="0" indent="0">
              <a:buNone/>
            </a:pPr>
            <a:r>
              <a:rPr lang="en-US" sz="2800" b="1"/>
              <a:t>Clustering – KMeans</a:t>
            </a:r>
          </a:p>
          <a:p>
            <a:pPr marL="0" indent="0">
              <a:buNone/>
            </a:pPr>
            <a:r>
              <a:rPr lang="en-US" sz="3600"/>
              <a:t>“Melakukan </a:t>
            </a:r>
            <a:r>
              <a:rPr lang="en-US" sz="3600" b="1" i="1"/>
              <a:t>clustering</a:t>
            </a:r>
            <a:r>
              <a:rPr lang="en-US" sz="3600"/>
              <a:t> untuk </a:t>
            </a:r>
            <a:r>
              <a:rPr lang="en-US" sz="4400" b="1"/>
              <a:t>mengidentifikasi</a:t>
            </a:r>
            <a:r>
              <a:rPr lang="en-US" sz="3600"/>
              <a:t> kejahatan yang dilakukan oleh </a:t>
            </a:r>
            <a:r>
              <a:rPr lang="en-US" sz="4000" b="1" i="1"/>
              <a:t>oknum profesional</a:t>
            </a:r>
            <a:r>
              <a:rPr lang="en-US" sz="3600" b="1" i="1"/>
              <a:t>”</a:t>
            </a:r>
          </a:p>
          <a:p>
            <a:pPr marL="0" indent="0">
              <a:buNone/>
            </a:pPr>
            <a:r>
              <a:rPr lang="en-US" sz="2400"/>
              <a:t>Atribut: </a:t>
            </a:r>
            <a:r>
              <a:rPr lang="en-US" sz="2400" b="1"/>
              <a:t>Arrest, Date, Location, Beat</a:t>
            </a:r>
          </a:p>
        </p:txBody>
      </p:sp>
    </p:spTree>
    <p:extLst>
      <p:ext uri="{BB962C8B-B14F-4D97-AF65-F5344CB8AC3E}">
        <p14:creationId xmlns:p14="http://schemas.microsoft.com/office/powerpoint/2010/main" val="757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 </a:t>
            </a:r>
            <a:r>
              <a:rPr lang="en-US" sz="360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06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Irfan Hanif 5114100177</a:t>
            </a:r>
          </a:p>
          <a:p>
            <a:pPr marL="0" indent="0">
              <a:buNone/>
            </a:pPr>
            <a:r>
              <a:rPr lang="en-US" sz="2800" b="1"/>
              <a:t>Classification and Clustering *)</a:t>
            </a:r>
          </a:p>
          <a:p>
            <a:pPr marL="0" indent="0">
              <a:buNone/>
            </a:pPr>
            <a:r>
              <a:rPr lang="en-US" sz="3600"/>
              <a:t>“Melakukan </a:t>
            </a:r>
            <a:r>
              <a:rPr lang="en-US" sz="4400" b="1"/>
              <a:t>kejahatan</a:t>
            </a:r>
            <a:r>
              <a:rPr lang="en-US" sz="3600"/>
              <a:t> di Chicago dan </a:t>
            </a:r>
            <a:r>
              <a:rPr lang="en-US" sz="3600" b="1" i="1"/>
              <a:t>menghindar</a:t>
            </a:r>
            <a:r>
              <a:rPr lang="en-US" sz="3600"/>
              <a:t> dari tangkapan aparat</a:t>
            </a:r>
            <a:r>
              <a:rPr lang="en-US" sz="3600" b="1" i="1"/>
              <a:t>”</a:t>
            </a:r>
          </a:p>
          <a:p>
            <a:pPr marL="0" indent="0">
              <a:buNone/>
            </a:pPr>
            <a:r>
              <a:rPr lang="en-US" sz="2400"/>
              <a:t>Atribut: </a:t>
            </a:r>
            <a:r>
              <a:rPr lang="en-US" sz="2400" b="1"/>
              <a:t>Sekaligus mengidentifikasi atribut yang berpengaruh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i="1"/>
              <a:t>*) Melakukan berbagai percobaan algoritma untuk mengidentifikasi algoritma mana yang paling akurat</a:t>
            </a:r>
          </a:p>
        </p:txBody>
      </p:sp>
    </p:spTree>
    <p:extLst>
      <p:ext uri="{BB962C8B-B14F-4D97-AF65-F5344CB8AC3E}">
        <p14:creationId xmlns:p14="http://schemas.microsoft.com/office/powerpoint/2010/main" val="366359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991606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</TotalTime>
  <Words>381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crime in chicago</vt:lpstr>
      <vt:lpstr>Daftar Kelompok</vt:lpstr>
      <vt:lpstr>Deskripsi Dataset</vt:lpstr>
      <vt:lpstr>Deskripsi Dataset (cont.)</vt:lpstr>
      <vt:lpstr>Deskripsi Dataset (cont.)</vt:lpstr>
      <vt:lpstr>Metodologi</vt:lpstr>
      <vt:lpstr>Metodologi (cont.)</vt:lpstr>
      <vt:lpstr>Metodologi (cont.)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chicago</dc:title>
  <dc:creator>Irfan Hanif</dc:creator>
  <cp:lastModifiedBy>Irfan Hanif</cp:lastModifiedBy>
  <cp:revision>8</cp:revision>
  <dcterms:created xsi:type="dcterms:W3CDTF">2017-05-25T20:19:27Z</dcterms:created>
  <dcterms:modified xsi:type="dcterms:W3CDTF">2017-05-25T21:09:44Z</dcterms:modified>
</cp:coreProperties>
</file>