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1" r:id="rId17"/>
    <p:sldId id="270" r:id="rId18"/>
    <p:sldId id="272"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99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15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837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1715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334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7019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2007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7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81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7637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01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91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83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1571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7/16/2020</a:t>
            </a:fld>
            <a:endParaRPr lang="en-US" dirty="0"/>
          </a:p>
        </p:txBody>
      </p:sp>
    </p:spTree>
    <p:extLst>
      <p:ext uri="{BB962C8B-B14F-4D97-AF65-F5344CB8AC3E}">
        <p14:creationId xmlns:p14="http://schemas.microsoft.com/office/powerpoint/2010/main" val="217267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62955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005" y="1700011"/>
            <a:ext cx="7766936" cy="753844"/>
          </a:xfrm>
        </p:spPr>
        <p:txBody>
          <a:bodyPr/>
          <a:lstStyle/>
          <a:p>
            <a:r>
              <a:rPr lang="en-US" sz="2800" dirty="0" err="1">
                <a:solidFill>
                  <a:schemeClr val="tx1">
                    <a:lumMod val="95000"/>
                    <a:lumOff val="5000"/>
                  </a:schemeClr>
                </a:solidFill>
              </a:rPr>
              <a:t>Aplikasi</a:t>
            </a:r>
            <a:r>
              <a:rPr lang="en-US" sz="2800" dirty="0">
                <a:solidFill>
                  <a:schemeClr val="tx1">
                    <a:lumMod val="95000"/>
                    <a:lumOff val="5000"/>
                  </a:schemeClr>
                </a:solidFill>
              </a:rPr>
              <a:t> </a:t>
            </a:r>
            <a:r>
              <a:rPr lang="en-US" sz="2800" dirty="0" err="1">
                <a:solidFill>
                  <a:schemeClr val="tx1">
                    <a:lumMod val="95000"/>
                    <a:lumOff val="5000"/>
                  </a:schemeClr>
                </a:solidFill>
              </a:rPr>
              <a:t>Pemerograman</a:t>
            </a:r>
            <a:r>
              <a:rPr lang="en-US" sz="2800" dirty="0">
                <a:solidFill>
                  <a:schemeClr val="tx1">
                    <a:lumMod val="95000"/>
                    <a:lumOff val="5000"/>
                  </a:schemeClr>
                </a:solidFill>
              </a:rPr>
              <a:t> </a:t>
            </a:r>
            <a:r>
              <a:rPr lang="en-US" sz="2800" dirty="0" err="1">
                <a:solidFill>
                  <a:schemeClr val="tx1">
                    <a:lumMod val="95000"/>
                    <a:lumOff val="5000"/>
                  </a:schemeClr>
                </a:solidFill>
              </a:rPr>
              <a:t>Berorientasi</a:t>
            </a:r>
            <a:r>
              <a:rPr lang="en-US" sz="2800" dirty="0">
                <a:solidFill>
                  <a:schemeClr val="tx1">
                    <a:lumMod val="95000"/>
                    <a:lumOff val="5000"/>
                  </a:schemeClr>
                </a:solidFill>
              </a:rPr>
              <a:t> </a:t>
            </a:r>
            <a:r>
              <a:rPr lang="en-US" sz="2800" dirty="0" err="1" smtClean="0">
                <a:solidFill>
                  <a:schemeClr val="tx1">
                    <a:lumMod val="95000"/>
                    <a:lumOff val="5000"/>
                  </a:schemeClr>
                </a:solidFill>
              </a:rPr>
              <a:t>Objek</a:t>
            </a:r>
            <a:r>
              <a:rPr lang="en-US" dirty="0"/>
              <a:t> </a:t>
            </a:r>
            <a:br>
              <a:rPr lang="en-US" dirty="0"/>
            </a:br>
            <a:r>
              <a:rPr lang="en-US" dirty="0" err="1">
                <a:solidFill>
                  <a:schemeClr val="tx1">
                    <a:lumMod val="95000"/>
                    <a:lumOff val="5000"/>
                  </a:schemeClr>
                </a:solidFill>
              </a:rPr>
              <a:t>Resepsionis</a:t>
            </a:r>
            <a:r>
              <a:rPr lang="en-US" dirty="0">
                <a:solidFill>
                  <a:schemeClr val="tx1">
                    <a:lumMod val="95000"/>
                    <a:lumOff val="5000"/>
                  </a:schemeClr>
                </a:solidFill>
              </a:rPr>
              <a:t> </a:t>
            </a:r>
            <a:r>
              <a:rPr lang="en-US" dirty="0" err="1">
                <a:solidFill>
                  <a:schemeClr val="tx1">
                    <a:lumMod val="95000"/>
                    <a:lumOff val="5000"/>
                  </a:schemeClr>
                </a:solidFill>
              </a:rPr>
              <a:t>Rumah</a:t>
            </a:r>
            <a:r>
              <a:rPr lang="en-US" dirty="0">
                <a:solidFill>
                  <a:schemeClr val="tx1">
                    <a:lumMod val="95000"/>
                    <a:lumOff val="5000"/>
                  </a:schemeClr>
                </a:solidFill>
              </a:rPr>
              <a:t> </a:t>
            </a:r>
            <a:r>
              <a:rPr lang="en-US" dirty="0" err="1">
                <a:solidFill>
                  <a:schemeClr val="tx1">
                    <a:lumMod val="95000"/>
                    <a:lumOff val="5000"/>
                  </a:schemeClr>
                </a:solidFill>
              </a:rPr>
              <a:t>Sakit</a:t>
            </a:r>
            <a:endParaRPr lang="en-US" dirty="0">
              <a:solidFill>
                <a:schemeClr val="tx1">
                  <a:lumMod val="95000"/>
                  <a:lumOff val="5000"/>
                </a:schemeClr>
              </a:solidFill>
            </a:endParaRPr>
          </a:p>
        </p:txBody>
      </p:sp>
      <p:sp>
        <p:nvSpPr>
          <p:cNvPr id="3" name="Subtitle 2"/>
          <p:cNvSpPr>
            <a:spLocks noGrp="1"/>
          </p:cNvSpPr>
          <p:nvPr>
            <p:ph type="subTitle" idx="1"/>
          </p:nvPr>
        </p:nvSpPr>
        <p:spPr>
          <a:xfrm>
            <a:off x="1507067" y="3284113"/>
            <a:ext cx="7766936" cy="1863619"/>
          </a:xfrm>
        </p:spPr>
        <p:txBody>
          <a:bodyPr>
            <a:normAutofit lnSpcReduction="10000"/>
          </a:bodyPr>
          <a:lstStyle/>
          <a:p>
            <a:pPr algn="l"/>
            <a:r>
              <a:rPr lang="en-US" dirty="0" err="1" smtClean="0">
                <a:solidFill>
                  <a:schemeClr val="tx1">
                    <a:lumMod val="95000"/>
                    <a:lumOff val="5000"/>
                  </a:schemeClr>
                </a:solidFill>
              </a:rPr>
              <a:t>Kelompok</a:t>
            </a:r>
            <a:r>
              <a:rPr lang="en-US" dirty="0" smtClean="0">
                <a:solidFill>
                  <a:schemeClr val="tx1">
                    <a:lumMod val="95000"/>
                    <a:lumOff val="5000"/>
                  </a:schemeClr>
                </a:solidFill>
              </a:rPr>
              <a:t> C7 : </a:t>
            </a:r>
            <a:r>
              <a:rPr lang="en-US" dirty="0" err="1" smtClean="0">
                <a:solidFill>
                  <a:schemeClr val="tx1">
                    <a:lumMod val="95000"/>
                    <a:lumOff val="5000"/>
                  </a:schemeClr>
                </a:solidFill>
              </a:rPr>
              <a:t>Adwityo</a:t>
            </a:r>
            <a:r>
              <a:rPr lang="en-US" dirty="0" smtClean="0">
                <a:solidFill>
                  <a:schemeClr val="tx1">
                    <a:lumMod val="95000"/>
                    <a:lumOff val="5000"/>
                  </a:schemeClr>
                </a:solidFill>
              </a:rPr>
              <a:t> </a:t>
            </a:r>
            <a:r>
              <a:rPr lang="en-US" dirty="0" err="1" smtClean="0">
                <a:solidFill>
                  <a:schemeClr val="tx1">
                    <a:lumMod val="95000"/>
                    <a:lumOff val="5000"/>
                  </a:schemeClr>
                </a:solidFill>
              </a:rPr>
              <a:t>Sp</a:t>
            </a:r>
            <a:r>
              <a:rPr lang="en-US" dirty="0" smtClean="0">
                <a:solidFill>
                  <a:schemeClr val="tx1">
                    <a:lumMod val="95000"/>
                    <a:lumOff val="5000"/>
                  </a:schemeClr>
                </a:solidFill>
              </a:rPr>
              <a:t>  152018080</a:t>
            </a:r>
          </a:p>
          <a:p>
            <a:pPr algn="l"/>
            <a:r>
              <a:rPr lang="en-US" dirty="0" smtClean="0">
                <a:solidFill>
                  <a:schemeClr val="tx1">
                    <a:lumMod val="95000"/>
                    <a:lumOff val="5000"/>
                  </a:schemeClr>
                </a:solidFill>
              </a:rPr>
              <a:t>			  </a:t>
            </a:r>
            <a:r>
              <a:rPr lang="en-US" dirty="0" err="1" smtClean="0">
                <a:solidFill>
                  <a:schemeClr val="tx1">
                    <a:lumMod val="95000"/>
                    <a:lumOff val="5000"/>
                  </a:schemeClr>
                </a:solidFill>
              </a:rPr>
              <a:t>Annisa</a:t>
            </a:r>
            <a:r>
              <a:rPr lang="en-US" dirty="0" smtClean="0">
                <a:solidFill>
                  <a:schemeClr val="tx1">
                    <a:lumMod val="95000"/>
                    <a:lumOff val="5000"/>
                  </a:schemeClr>
                </a:solidFill>
              </a:rPr>
              <a:t> Olga  152018084</a:t>
            </a:r>
          </a:p>
          <a:p>
            <a:pPr algn="l"/>
            <a:r>
              <a:rPr lang="en-US" dirty="0">
                <a:solidFill>
                  <a:schemeClr val="tx1">
                    <a:lumMod val="95000"/>
                    <a:lumOff val="5000"/>
                  </a:schemeClr>
                </a:solidFill>
              </a:rPr>
              <a:t>	</a:t>
            </a:r>
            <a:r>
              <a:rPr lang="en-US" dirty="0" smtClean="0">
                <a:solidFill>
                  <a:schemeClr val="tx1">
                    <a:lumMod val="95000"/>
                    <a:lumOff val="5000"/>
                  </a:schemeClr>
                </a:solidFill>
              </a:rPr>
              <a:t>		  </a:t>
            </a:r>
            <a:r>
              <a:rPr lang="en-US" dirty="0" err="1" smtClean="0">
                <a:solidFill>
                  <a:schemeClr val="tx1">
                    <a:lumMod val="95000"/>
                    <a:lumOff val="5000"/>
                  </a:schemeClr>
                </a:solidFill>
              </a:rPr>
              <a:t>Irfan</a:t>
            </a:r>
            <a:r>
              <a:rPr lang="en-US" dirty="0" smtClean="0">
                <a:solidFill>
                  <a:schemeClr val="tx1">
                    <a:lumMod val="95000"/>
                    <a:lumOff val="5000"/>
                  </a:schemeClr>
                </a:solidFill>
              </a:rPr>
              <a:t> </a:t>
            </a:r>
            <a:r>
              <a:rPr lang="en-US" dirty="0" err="1" smtClean="0">
                <a:solidFill>
                  <a:schemeClr val="tx1">
                    <a:lumMod val="95000"/>
                    <a:lumOff val="5000"/>
                  </a:schemeClr>
                </a:solidFill>
              </a:rPr>
              <a:t>Heru</a:t>
            </a:r>
            <a:r>
              <a:rPr lang="en-US" dirty="0" smtClean="0">
                <a:solidFill>
                  <a:schemeClr val="tx1">
                    <a:lumMod val="95000"/>
                    <a:lumOff val="5000"/>
                  </a:schemeClr>
                </a:solidFill>
              </a:rPr>
              <a:t>    152018089</a:t>
            </a:r>
          </a:p>
          <a:p>
            <a:pPr algn="l"/>
            <a:r>
              <a:rPr lang="en-US" dirty="0">
                <a:solidFill>
                  <a:schemeClr val="tx1">
                    <a:lumMod val="95000"/>
                    <a:lumOff val="5000"/>
                  </a:schemeClr>
                </a:solidFill>
              </a:rPr>
              <a:t>	</a:t>
            </a:r>
            <a:r>
              <a:rPr lang="en-US" dirty="0" smtClean="0">
                <a:solidFill>
                  <a:schemeClr val="tx1">
                    <a:lumMod val="95000"/>
                    <a:lumOff val="5000"/>
                  </a:schemeClr>
                </a:solidFill>
              </a:rPr>
              <a:t>		  </a:t>
            </a:r>
            <a:r>
              <a:rPr lang="en-US" dirty="0" err="1" smtClean="0">
                <a:solidFill>
                  <a:schemeClr val="tx1">
                    <a:lumMod val="95000"/>
                    <a:lumOff val="5000"/>
                  </a:schemeClr>
                </a:solidFill>
              </a:rPr>
              <a:t>Rijal</a:t>
            </a:r>
            <a:r>
              <a:rPr lang="en-US" dirty="0" smtClean="0">
                <a:solidFill>
                  <a:schemeClr val="tx1">
                    <a:lumMod val="95000"/>
                    <a:lumOff val="5000"/>
                  </a:schemeClr>
                </a:solidFill>
              </a:rPr>
              <a:t> </a:t>
            </a:r>
            <a:r>
              <a:rPr lang="en-US" dirty="0" err="1" smtClean="0">
                <a:solidFill>
                  <a:schemeClr val="tx1">
                    <a:lumMod val="95000"/>
                    <a:lumOff val="5000"/>
                  </a:schemeClr>
                </a:solidFill>
              </a:rPr>
              <a:t>Rais</a:t>
            </a:r>
            <a:r>
              <a:rPr lang="en-US" dirty="0" smtClean="0">
                <a:solidFill>
                  <a:schemeClr val="tx1">
                    <a:lumMod val="95000"/>
                    <a:lumOff val="5000"/>
                  </a:schemeClr>
                </a:solidFill>
              </a:rPr>
              <a:t> FF 152018104</a:t>
            </a:r>
          </a:p>
          <a:p>
            <a:pPr algn="l"/>
            <a:r>
              <a:rPr lang="en-US" dirty="0">
                <a:solidFill>
                  <a:schemeClr val="tx1">
                    <a:lumMod val="95000"/>
                    <a:lumOff val="5000"/>
                  </a:schemeClr>
                </a:solidFill>
              </a:rPr>
              <a:t>	</a:t>
            </a:r>
            <a:r>
              <a:rPr lang="en-US" dirty="0" smtClean="0">
                <a:solidFill>
                  <a:schemeClr val="tx1">
                    <a:lumMod val="95000"/>
                    <a:lumOff val="5000"/>
                  </a:schemeClr>
                </a:solidFill>
              </a:rPr>
              <a:t>		</a:t>
            </a:r>
            <a:r>
              <a:rPr lang="en-US" dirty="0">
                <a:solidFill>
                  <a:schemeClr val="tx1">
                    <a:lumMod val="95000"/>
                    <a:lumOff val="5000"/>
                  </a:schemeClr>
                </a:solidFill>
              </a:rPr>
              <a:t>	</a:t>
            </a:r>
            <a:r>
              <a:rPr lang="en-US" dirty="0" smtClean="0">
                <a:solidFill>
                  <a:schemeClr val="tx1">
                    <a:lumMod val="95000"/>
                    <a:lumOff val="5000"/>
                  </a:schemeClr>
                </a:solidFill>
              </a:rPr>
              <a:t>		  </a:t>
            </a:r>
            <a:endParaRPr lang="en-US" dirty="0">
              <a:solidFill>
                <a:schemeClr val="tx1">
                  <a:lumMod val="95000"/>
                  <a:lumOff val="5000"/>
                </a:schemeClr>
              </a:solidFill>
            </a:endParaRPr>
          </a:p>
        </p:txBody>
      </p:sp>
    </p:spTree>
    <p:extLst>
      <p:ext uri="{BB962C8B-B14F-4D97-AF65-F5344CB8AC3E}">
        <p14:creationId xmlns:p14="http://schemas.microsoft.com/office/powerpoint/2010/main" val="2435542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772"/>
          </a:xfrm>
        </p:spPr>
        <p:txBody>
          <a:bodyPr>
            <a:normAutofit fontScale="90000"/>
          </a:bodyPr>
          <a:lstStyle/>
          <a:p>
            <a:r>
              <a:rPr lang="en-US" dirty="0" smtClean="0"/>
              <a:t>Diagram </a:t>
            </a:r>
            <a:r>
              <a:rPr lang="en-US" dirty="0" err="1" smtClean="0"/>
              <a:t>Kelas</a:t>
            </a:r>
            <a:r>
              <a:rPr lang="en-US" dirty="0" smtClean="0"/>
              <a:t> </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949" y="1704775"/>
            <a:ext cx="41354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437" y="3031298"/>
            <a:ext cx="573246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862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r>
              <a:rPr lang="en-US" dirty="0" smtClean="0"/>
              <a:t>ERD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292" y="1802942"/>
            <a:ext cx="7706979" cy="41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049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n-US" dirty="0" smtClean="0"/>
              <a:t>TRD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252" y="1970467"/>
            <a:ext cx="7438824" cy="350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7146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smtClean="0"/>
              <a:t>DDS</a:t>
            </a:r>
            <a:endParaRPr lang="en-US" dirty="0"/>
          </a:p>
        </p:txBody>
      </p:sp>
      <p:pic>
        <p:nvPicPr>
          <p:cNvPr id="4" name="Picture 3"/>
          <p:cNvPicPr>
            <a:picLocks noChangeAspect="1"/>
          </p:cNvPicPr>
          <p:nvPr/>
        </p:nvPicPr>
        <p:blipFill>
          <a:blip r:embed="rId2"/>
          <a:stretch>
            <a:fillRect/>
          </a:stretch>
        </p:blipFill>
        <p:spPr>
          <a:xfrm>
            <a:off x="1459736" y="1387834"/>
            <a:ext cx="7031863" cy="4832662"/>
          </a:xfrm>
          <a:prstGeom prst="rect">
            <a:avLst/>
          </a:prstGeom>
        </p:spPr>
      </p:pic>
    </p:spTree>
    <p:extLst>
      <p:ext uri="{BB962C8B-B14F-4D97-AF65-F5344CB8AC3E}">
        <p14:creationId xmlns:p14="http://schemas.microsoft.com/office/powerpoint/2010/main" val="1700083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err="1" smtClean="0"/>
              <a:t>SiteMaps</a:t>
            </a:r>
            <a:endParaRPr lang="en-US" dirty="0"/>
          </a:p>
        </p:txBody>
      </p:sp>
      <p:grpSp>
        <p:nvGrpSpPr>
          <p:cNvPr id="3" name="Group 2"/>
          <p:cNvGrpSpPr>
            <a:grpSpLocks/>
          </p:cNvGrpSpPr>
          <p:nvPr/>
        </p:nvGrpSpPr>
        <p:grpSpPr bwMode="auto">
          <a:xfrm>
            <a:off x="3005541" y="1429555"/>
            <a:ext cx="2676525" cy="4385346"/>
            <a:chOff x="3838" y="806"/>
            <a:chExt cx="4215" cy="4885"/>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 y="996"/>
              <a:ext cx="4215" cy="4695"/>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4"/>
            <p:cNvSpPr>
              <a:spLocks/>
            </p:cNvSpPr>
            <p:nvPr/>
          </p:nvSpPr>
          <p:spPr bwMode="auto">
            <a:xfrm>
              <a:off x="5820" y="816"/>
              <a:ext cx="240" cy="795"/>
            </a:xfrm>
            <a:custGeom>
              <a:avLst/>
              <a:gdLst>
                <a:gd name="T0" fmla="+- 0 5820 5820"/>
                <a:gd name="T1" fmla="*/ T0 w 240"/>
                <a:gd name="T2" fmla="+- 0 1611 816"/>
                <a:gd name="T3" fmla="*/ 1611 h 795"/>
                <a:gd name="T4" fmla="+- 0 6060 5820"/>
                <a:gd name="T5" fmla="*/ T4 w 240"/>
                <a:gd name="T6" fmla="+- 0 1611 816"/>
                <a:gd name="T7" fmla="*/ 1611 h 795"/>
                <a:gd name="T8" fmla="+- 0 6060 5820"/>
                <a:gd name="T9" fmla="*/ T8 w 240"/>
                <a:gd name="T10" fmla="+- 0 816 816"/>
                <a:gd name="T11" fmla="*/ 816 h 795"/>
                <a:gd name="T12" fmla="+- 0 5820 5820"/>
                <a:gd name="T13" fmla="*/ T12 w 240"/>
                <a:gd name="T14" fmla="+- 0 816 816"/>
                <a:gd name="T15" fmla="*/ 816 h 795"/>
                <a:gd name="T16" fmla="+- 0 5820 5820"/>
                <a:gd name="T17" fmla="*/ T16 w 240"/>
                <a:gd name="T18" fmla="+- 0 1611 816"/>
                <a:gd name="T19" fmla="*/ 1611 h 795"/>
              </a:gdLst>
              <a:ahLst/>
              <a:cxnLst>
                <a:cxn ang="0">
                  <a:pos x="T1" y="T3"/>
                </a:cxn>
                <a:cxn ang="0">
                  <a:pos x="T5" y="T7"/>
                </a:cxn>
                <a:cxn ang="0">
                  <a:pos x="T9" y="T11"/>
                </a:cxn>
                <a:cxn ang="0">
                  <a:pos x="T13" y="T15"/>
                </a:cxn>
                <a:cxn ang="0">
                  <a:pos x="T17" y="T19"/>
                </a:cxn>
              </a:cxnLst>
              <a:rect l="0" t="0" r="r" b="b"/>
              <a:pathLst>
                <a:path w="240" h="795">
                  <a:moveTo>
                    <a:pt x="0" y="795"/>
                  </a:moveTo>
                  <a:lnTo>
                    <a:pt x="240" y="795"/>
                  </a:lnTo>
                  <a:lnTo>
                    <a:pt x="240" y="0"/>
                  </a:lnTo>
                  <a:lnTo>
                    <a:pt x="0" y="0"/>
                  </a:lnTo>
                  <a:lnTo>
                    <a:pt x="0" y="7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p:nvSpPr>
          <p:spPr bwMode="auto">
            <a:xfrm>
              <a:off x="5820" y="816"/>
              <a:ext cx="240" cy="795"/>
            </a:xfrm>
            <a:custGeom>
              <a:avLst/>
              <a:gdLst>
                <a:gd name="T0" fmla="+- 0 5820 5820"/>
                <a:gd name="T1" fmla="*/ T0 w 240"/>
                <a:gd name="T2" fmla="+- 0 1611 816"/>
                <a:gd name="T3" fmla="*/ 1611 h 795"/>
                <a:gd name="T4" fmla="+- 0 6060 5820"/>
                <a:gd name="T5" fmla="*/ T4 w 240"/>
                <a:gd name="T6" fmla="+- 0 1611 816"/>
                <a:gd name="T7" fmla="*/ 1611 h 795"/>
                <a:gd name="T8" fmla="+- 0 6060 5820"/>
                <a:gd name="T9" fmla="*/ T8 w 240"/>
                <a:gd name="T10" fmla="+- 0 816 816"/>
                <a:gd name="T11" fmla="*/ 816 h 795"/>
                <a:gd name="T12" fmla="+- 0 5820 5820"/>
                <a:gd name="T13" fmla="*/ T12 w 240"/>
                <a:gd name="T14" fmla="+- 0 816 816"/>
                <a:gd name="T15" fmla="*/ 816 h 795"/>
                <a:gd name="T16" fmla="+- 0 5820 5820"/>
                <a:gd name="T17" fmla="*/ T16 w 240"/>
                <a:gd name="T18" fmla="+- 0 1611 816"/>
                <a:gd name="T19" fmla="*/ 1611 h 795"/>
              </a:gdLst>
              <a:ahLst/>
              <a:cxnLst>
                <a:cxn ang="0">
                  <a:pos x="T1" y="T3"/>
                </a:cxn>
                <a:cxn ang="0">
                  <a:pos x="T5" y="T7"/>
                </a:cxn>
                <a:cxn ang="0">
                  <a:pos x="T9" y="T11"/>
                </a:cxn>
                <a:cxn ang="0">
                  <a:pos x="T13" y="T15"/>
                </a:cxn>
                <a:cxn ang="0">
                  <a:pos x="T17" y="T19"/>
                </a:cxn>
              </a:cxnLst>
              <a:rect l="0" t="0" r="r" b="b"/>
              <a:pathLst>
                <a:path w="240" h="795">
                  <a:moveTo>
                    <a:pt x="0" y="795"/>
                  </a:moveTo>
                  <a:lnTo>
                    <a:pt x="240" y="795"/>
                  </a:lnTo>
                  <a:lnTo>
                    <a:pt x="240" y="0"/>
                  </a:lnTo>
                  <a:lnTo>
                    <a:pt x="0" y="0"/>
                  </a:lnTo>
                  <a:lnTo>
                    <a:pt x="0" y="795"/>
                  </a:lnTo>
                  <a:close/>
                </a:path>
              </a:pathLst>
            </a:cu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6755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err="1" smtClean="0"/>
              <a:t>MockUp</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72955"/>
            <a:ext cx="1254125"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66670" y="4778062"/>
            <a:ext cx="2163651" cy="369332"/>
          </a:xfrm>
          <a:prstGeom prst="rect">
            <a:avLst/>
          </a:prstGeom>
          <a:noFill/>
        </p:spPr>
        <p:txBody>
          <a:bodyPr wrap="square" rtlCol="0">
            <a:spAutoFit/>
          </a:bodyPr>
          <a:lstStyle/>
          <a:p>
            <a:r>
              <a:rPr lang="en-US" dirty="0" smtClean="0"/>
              <a:t>Mockup Main Menu</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247" y="1217367"/>
            <a:ext cx="5529262"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172755" y="4778062"/>
            <a:ext cx="2485622" cy="369332"/>
          </a:xfrm>
          <a:prstGeom prst="rect">
            <a:avLst/>
          </a:prstGeom>
          <a:noFill/>
        </p:spPr>
        <p:txBody>
          <a:bodyPr wrap="square" rtlCol="0">
            <a:spAutoFit/>
          </a:bodyPr>
          <a:lstStyle/>
          <a:p>
            <a:r>
              <a:rPr lang="en-US" dirty="0" smtClean="0"/>
              <a:t>Mockup Data </a:t>
            </a:r>
            <a:r>
              <a:rPr lang="en-US" dirty="0" err="1" smtClean="0"/>
              <a:t>Asuransi</a:t>
            </a:r>
            <a:endParaRPr lang="en-US" dirty="0"/>
          </a:p>
        </p:txBody>
      </p:sp>
    </p:spTree>
    <p:extLst>
      <p:ext uri="{BB962C8B-B14F-4D97-AF65-F5344CB8AC3E}">
        <p14:creationId xmlns:p14="http://schemas.microsoft.com/office/powerpoint/2010/main" val="406947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err="1" smtClean="0"/>
              <a:t>MockUp</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25768"/>
            <a:ext cx="4752304" cy="303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72732" y="4919730"/>
            <a:ext cx="2820474" cy="369332"/>
          </a:xfrm>
          <a:prstGeom prst="rect">
            <a:avLst/>
          </a:prstGeom>
          <a:noFill/>
        </p:spPr>
        <p:txBody>
          <a:bodyPr wrap="square" rtlCol="0">
            <a:spAutoFit/>
          </a:bodyPr>
          <a:lstStyle/>
          <a:p>
            <a:r>
              <a:rPr lang="en-US" dirty="0" err="1" smtClean="0"/>
              <a:t>MockUp</a:t>
            </a:r>
            <a:r>
              <a:rPr lang="en-US" dirty="0" smtClean="0"/>
              <a:t> Data </a:t>
            </a:r>
            <a:r>
              <a:rPr lang="en-US" dirty="0" err="1" smtClean="0"/>
              <a:t>Dokter</a:t>
            </a:r>
            <a:r>
              <a:rPr lang="en-US" dirty="0" smtClean="0"/>
              <a:t> </a:t>
            </a:r>
            <a:endParaRPr 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340" y="1725767"/>
            <a:ext cx="4802902" cy="303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537914" y="4919730"/>
            <a:ext cx="2537139" cy="369332"/>
          </a:xfrm>
          <a:prstGeom prst="rect">
            <a:avLst/>
          </a:prstGeom>
          <a:noFill/>
        </p:spPr>
        <p:txBody>
          <a:bodyPr wrap="square" rtlCol="0">
            <a:spAutoFit/>
          </a:bodyPr>
          <a:lstStyle/>
          <a:p>
            <a:r>
              <a:rPr lang="en-US" dirty="0" err="1" smtClean="0"/>
              <a:t>MockUp</a:t>
            </a:r>
            <a:r>
              <a:rPr lang="en-US" dirty="0" smtClean="0"/>
              <a:t> Data </a:t>
            </a:r>
            <a:r>
              <a:rPr lang="en-US" dirty="0" err="1" smtClean="0"/>
              <a:t>Pasien</a:t>
            </a:r>
            <a:endParaRPr lang="en-US" dirty="0"/>
          </a:p>
        </p:txBody>
      </p:sp>
    </p:spTree>
    <p:extLst>
      <p:ext uri="{BB962C8B-B14F-4D97-AF65-F5344CB8AC3E}">
        <p14:creationId xmlns:p14="http://schemas.microsoft.com/office/powerpoint/2010/main" val="4091146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lstStyle/>
          <a:p>
            <a:r>
              <a:rPr lang="en-US" dirty="0" err="1" smtClean="0"/>
              <a:t>MockUp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545" y="1539470"/>
            <a:ext cx="4464052" cy="318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567448" y="4760821"/>
            <a:ext cx="2331076" cy="369332"/>
          </a:xfrm>
          <a:prstGeom prst="rect">
            <a:avLst/>
          </a:prstGeom>
          <a:noFill/>
        </p:spPr>
        <p:txBody>
          <a:bodyPr wrap="square" rtlCol="0">
            <a:spAutoFit/>
          </a:bodyPr>
          <a:lstStyle/>
          <a:p>
            <a:r>
              <a:rPr lang="en-US" dirty="0" err="1" smtClean="0"/>
              <a:t>MockUp</a:t>
            </a:r>
            <a:r>
              <a:rPr lang="en-US" dirty="0" smtClean="0"/>
              <a:t> Data Bayar</a:t>
            </a:r>
            <a:endParaRPr lang="en-US" dirty="0"/>
          </a:p>
        </p:txBody>
      </p:sp>
    </p:spTree>
    <p:extLst>
      <p:ext uri="{BB962C8B-B14F-4D97-AF65-F5344CB8AC3E}">
        <p14:creationId xmlns:p14="http://schemas.microsoft.com/office/powerpoint/2010/main" val="249221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22" y="2670220"/>
            <a:ext cx="8596668" cy="716924"/>
          </a:xfrm>
        </p:spPr>
        <p:txBody>
          <a:bodyPr/>
          <a:lstStyle/>
          <a:p>
            <a:r>
              <a:rPr lang="en-US" dirty="0" err="1" smtClean="0"/>
              <a:t>Hasil</a:t>
            </a:r>
            <a:r>
              <a:rPr lang="en-US" dirty="0" smtClean="0"/>
              <a:t> Output &amp; Program </a:t>
            </a:r>
            <a:endParaRPr lang="en-US" dirty="0"/>
          </a:p>
        </p:txBody>
      </p:sp>
    </p:spTree>
    <p:extLst>
      <p:ext uri="{BB962C8B-B14F-4D97-AF65-F5344CB8AC3E}">
        <p14:creationId xmlns:p14="http://schemas.microsoft.com/office/powerpoint/2010/main" val="3140897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US" dirty="0" err="1" smtClean="0"/>
              <a:t>Kesimpulan</a:t>
            </a:r>
            <a:r>
              <a:rPr lang="en-US" dirty="0" smtClean="0"/>
              <a:t> </a:t>
            </a:r>
            <a:endParaRPr lang="en-US" dirty="0"/>
          </a:p>
        </p:txBody>
      </p:sp>
      <p:sp>
        <p:nvSpPr>
          <p:cNvPr id="3" name="TextBox 2"/>
          <p:cNvSpPr txBox="1"/>
          <p:nvPr/>
        </p:nvSpPr>
        <p:spPr>
          <a:xfrm>
            <a:off x="677334" y="1648496"/>
            <a:ext cx="10707590" cy="3416320"/>
          </a:xfrm>
          <a:prstGeom prst="rect">
            <a:avLst/>
          </a:prstGeom>
          <a:noFill/>
        </p:spPr>
        <p:txBody>
          <a:bodyPr wrap="square" rtlCol="0">
            <a:spAutoFit/>
          </a:bodyPr>
          <a:lstStyle/>
          <a:p>
            <a:r>
              <a:rPr lang="en-US" dirty="0" smtClean="0"/>
              <a:t>1 .   </a:t>
            </a:r>
            <a:r>
              <a:rPr lang="en-US" dirty="0" err="1"/>
              <a:t>Sistem</a:t>
            </a:r>
            <a:r>
              <a:rPr lang="en-US" dirty="0"/>
              <a:t> Edit data </a:t>
            </a:r>
            <a:r>
              <a:rPr lang="en-US" dirty="0" err="1"/>
              <a:t>belum</a:t>
            </a:r>
            <a:r>
              <a:rPr lang="en-US" dirty="0"/>
              <a:t> </a:t>
            </a:r>
            <a:r>
              <a:rPr lang="en-US" dirty="0" err="1"/>
              <a:t>dapat</a:t>
            </a:r>
            <a:r>
              <a:rPr lang="en-US" dirty="0"/>
              <a:t> </a:t>
            </a:r>
            <a:r>
              <a:rPr lang="en-US" dirty="0" err="1"/>
              <a:t>digunakan</a:t>
            </a:r>
            <a:r>
              <a:rPr lang="en-US" dirty="0"/>
              <a:t> </a:t>
            </a:r>
            <a:r>
              <a:rPr lang="en-US" dirty="0" err="1"/>
              <a:t>karena</a:t>
            </a:r>
            <a:r>
              <a:rPr lang="en-US" dirty="0"/>
              <a:t> data </a:t>
            </a:r>
            <a:r>
              <a:rPr lang="en-US" dirty="0" err="1"/>
              <a:t>menghasilkan</a:t>
            </a:r>
            <a:r>
              <a:rPr lang="en-US" dirty="0"/>
              <a:t> data </a:t>
            </a:r>
            <a:r>
              <a:rPr lang="en-US" dirty="0" err="1"/>
              <a:t>baru</a:t>
            </a:r>
            <a:r>
              <a:rPr lang="en-US" dirty="0"/>
              <a:t> yang </a:t>
            </a:r>
            <a:r>
              <a:rPr lang="en-US" dirty="0" err="1"/>
              <a:t>menyebabkan</a:t>
            </a:r>
            <a:r>
              <a:rPr lang="en-US" dirty="0"/>
              <a:t> </a:t>
            </a:r>
            <a:r>
              <a:rPr lang="en-US" dirty="0" err="1"/>
              <a:t>redudansi</a:t>
            </a:r>
            <a:endParaRPr lang="en-US" dirty="0"/>
          </a:p>
          <a:p>
            <a:r>
              <a:rPr lang="en-US" dirty="0"/>
              <a:t>2.   </a:t>
            </a:r>
            <a:r>
              <a:rPr lang="en-US" dirty="0" err="1"/>
              <a:t>Dapat</a:t>
            </a:r>
            <a:r>
              <a:rPr lang="en-US" dirty="0"/>
              <a:t> </a:t>
            </a:r>
            <a:r>
              <a:rPr lang="en-US" dirty="0" err="1"/>
              <a:t>menghubungkan</a:t>
            </a:r>
            <a:r>
              <a:rPr lang="en-US" dirty="0"/>
              <a:t> </a:t>
            </a:r>
            <a:r>
              <a:rPr lang="en-US" dirty="0" err="1"/>
              <a:t>aplikasi</a:t>
            </a:r>
            <a:r>
              <a:rPr lang="en-US" dirty="0"/>
              <a:t> </a:t>
            </a:r>
            <a:r>
              <a:rPr lang="en-US" dirty="0" err="1"/>
              <a:t>dengan</a:t>
            </a:r>
            <a:r>
              <a:rPr lang="en-US" dirty="0"/>
              <a:t> basis </a:t>
            </a:r>
            <a:r>
              <a:rPr lang="en-US" dirty="0" smtClean="0"/>
              <a:t>data</a:t>
            </a:r>
            <a:endParaRPr lang="en-US" dirty="0"/>
          </a:p>
          <a:p>
            <a:r>
              <a:rPr lang="en-US" dirty="0"/>
              <a:t>3.   </a:t>
            </a:r>
            <a:r>
              <a:rPr lang="en-US" dirty="0" err="1"/>
              <a:t>Dapat</a:t>
            </a:r>
            <a:r>
              <a:rPr lang="en-US" dirty="0"/>
              <a:t> </a:t>
            </a:r>
            <a:r>
              <a:rPr lang="en-US" dirty="0" err="1"/>
              <a:t>menggunakan</a:t>
            </a:r>
            <a:r>
              <a:rPr lang="en-US" dirty="0"/>
              <a:t> </a:t>
            </a:r>
            <a:r>
              <a:rPr lang="en-US" dirty="0" err="1"/>
              <a:t>tampilan</a:t>
            </a:r>
            <a:r>
              <a:rPr lang="en-US" dirty="0"/>
              <a:t> </a:t>
            </a:r>
            <a:r>
              <a:rPr lang="en-US" dirty="0" err="1"/>
              <a:t>berupa</a:t>
            </a:r>
            <a:r>
              <a:rPr lang="en-US" dirty="0"/>
              <a:t> </a:t>
            </a:r>
            <a:r>
              <a:rPr lang="en-US" dirty="0" smtClean="0"/>
              <a:t>GUI</a:t>
            </a:r>
            <a:endParaRPr lang="en-US" dirty="0"/>
          </a:p>
          <a:p>
            <a:r>
              <a:rPr lang="en-US" dirty="0"/>
              <a:t>4.   </a:t>
            </a:r>
            <a:r>
              <a:rPr lang="en-US" dirty="0" err="1"/>
              <a:t>Dapat</a:t>
            </a:r>
            <a:r>
              <a:rPr lang="en-US" dirty="0"/>
              <a:t> </a:t>
            </a:r>
            <a:r>
              <a:rPr lang="en-US" dirty="0" err="1"/>
              <a:t>menghasilkan</a:t>
            </a:r>
            <a:r>
              <a:rPr lang="en-US" dirty="0"/>
              <a:t> </a:t>
            </a:r>
            <a:r>
              <a:rPr lang="en-US" dirty="0" err="1"/>
              <a:t>aplikasi</a:t>
            </a:r>
            <a:r>
              <a:rPr lang="en-US" dirty="0"/>
              <a:t> yang </a:t>
            </a:r>
            <a:r>
              <a:rPr lang="en-US" dirty="0" err="1"/>
              <a:t>baik</a:t>
            </a:r>
            <a:r>
              <a:rPr lang="en-US" dirty="0"/>
              <a:t> &amp; </a:t>
            </a:r>
            <a:r>
              <a:rPr lang="en-US" dirty="0" err="1"/>
              <a:t>bermanfaat</a:t>
            </a:r>
            <a:r>
              <a:rPr lang="en-US" dirty="0"/>
              <a:t> </a:t>
            </a:r>
            <a:r>
              <a:rPr lang="en-US" dirty="0" err="1"/>
              <a:t>dalam</a:t>
            </a:r>
            <a:r>
              <a:rPr lang="en-US" dirty="0"/>
              <a:t> </a:t>
            </a:r>
            <a:r>
              <a:rPr lang="en-US" dirty="0" err="1"/>
              <a:t>pengolaan</a:t>
            </a:r>
            <a:r>
              <a:rPr lang="en-US" dirty="0"/>
              <a:t> data </a:t>
            </a:r>
            <a:r>
              <a:rPr lang="en-US" dirty="0" err="1"/>
              <a:t>dengan</a:t>
            </a:r>
            <a:r>
              <a:rPr lang="en-US" dirty="0"/>
              <a:t> system CRUD</a:t>
            </a:r>
          </a:p>
          <a:p>
            <a:r>
              <a:rPr lang="en-US" dirty="0"/>
              <a:t>5.   </a:t>
            </a:r>
            <a:r>
              <a:rPr lang="en-US" dirty="0" err="1"/>
              <a:t>Dapat</a:t>
            </a:r>
            <a:r>
              <a:rPr lang="en-US" dirty="0"/>
              <a:t>  </a:t>
            </a:r>
            <a:r>
              <a:rPr lang="en-US" dirty="0" err="1"/>
              <a:t>mengetahui</a:t>
            </a:r>
            <a:r>
              <a:rPr lang="en-US" dirty="0"/>
              <a:t>  </a:t>
            </a:r>
            <a:r>
              <a:rPr lang="en-US" dirty="0" err="1"/>
              <a:t>manfaat</a:t>
            </a:r>
            <a:r>
              <a:rPr lang="en-US" dirty="0"/>
              <a:t>  </a:t>
            </a:r>
            <a:r>
              <a:rPr lang="en-US" dirty="0" err="1"/>
              <a:t>dari</a:t>
            </a:r>
            <a:r>
              <a:rPr lang="en-US" dirty="0"/>
              <a:t>  </a:t>
            </a:r>
            <a:r>
              <a:rPr lang="en-US" dirty="0" err="1"/>
              <a:t>aplikasi</a:t>
            </a:r>
            <a:r>
              <a:rPr lang="en-US" dirty="0"/>
              <a:t>  </a:t>
            </a:r>
            <a:r>
              <a:rPr lang="en-US" dirty="0" err="1"/>
              <a:t>pemerograman</a:t>
            </a:r>
            <a:r>
              <a:rPr lang="en-US" dirty="0"/>
              <a:t>  </a:t>
            </a:r>
            <a:r>
              <a:rPr lang="en-US" dirty="0" err="1"/>
              <a:t>berorientasi</a:t>
            </a:r>
            <a:r>
              <a:rPr lang="en-US" dirty="0"/>
              <a:t>  </a:t>
            </a:r>
            <a:r>
              <a:rPr lang="en-US" dirty="0" err="1"/>
              <a:t>objek</a:t>
            </a:r>
            <a:r>
              <a:rPr lang="en-US" dirty="0"/>
              <a:t> </a:t>
            </a:r>
            <a:r>
              <a:rPr lang="en-US" dirty="0" err="1"/>
              <a:t>dalam</a:t>
            </a:r>
            <a:r>
              <a:rPr lang="en-US" dirty="0"/>
              <a:t> </a:t>
            </a:r>
            <a:r>
              <a:rPr lang="en-US" dirty="0" err="1"/>
              <a:t>pengolahan</a:t>
            </a:r>
            <a:r>
              <a:rPr lang="en-US" dirty="0"/>
              <a:t> </a:t>
            </a:r>
            <a:r>
              <a:rPr lang="en-US" dirty="0" smtClean="0"/>
              <a:t>     	data</a:t>
            </a:r>
            <a:endParaRPr lang="en-US" dirty="0"/>
          </a:p>
          <a:p>
            <a:r>
              <a:rPr lang="en-US" dirty="0"/>
              <a:t>6.   </a:t>
            </a:r>
            <a:r>
              <a:rPr lang="en-US" dirty="0" err="1"/>
              <a:t>Dapat</a:t>
            </a:r>
            <a:r>
              <a:rPr lang="en-US" dirty="0"/>
              <a:t>   </a:t>
            </a:r>
            <a:r>
              <a:rPr lang="en-US" dirty="0" err="1"/>
              <a:t>mengetahui</a:t>
            </a:r>
            <a:r>
              <a:rPr lang="en-US" dirty="0"/>
              <a:t>   proses   </a:t>
            </a:r>
            <a:r>
              <a:rPr lang="en-US" dirty="0" err="1"/>
              <a:t>perancangan</a:t>
            </a:r>
            <a:r>
              <a:rPr lang="en-US" dirty="0"/>
              <a:t>   system   </a:t>
            </a:r>
            <a:r>
              <a:rPr lang="en-US" dirty="0" err="1"/>
              <a:t>aplikasi</a:t>
            </a:r>
            <a:r>
              <a:rPr lang="en-US" dirty="0"/>
              <a:t>   </a:t>
            </a:r>
            <a:r>
              <a:rPr lang="en-US" dirty="0" err="1"/>
              <a:t>pemerograman</a:t>
            </a:r>
            <a:r>
              <a:rPr lang="en-US" dirty="0"/>
              <a:t> </a:t>
            </a:r>
            <a:r>
              <a:rPr lang="en-US" dirty="0" err="1"/>
              <a:t>berorientasi</a:t>
            </a:r>
            <a:r>
              <a:rPr lang="en-US" dirty="0"/>
              <a:t> </a:t>
            </a:r>
            <a:r>
              <a:rPr lang="en-US" dirty="0" err="1"/>
              <a:t>objek</a:t>
            </a:r>
            <a:endParaRPr lang="en-US" dirty="0"/>
          </a:p>
          <a:p>
            <a:r>
              <a:rPr lang="en-US" dirty="0"/>
              <a:t>7.   </a:t>
            </a:r>
            <a:r>
              <a:rPr lang="en-US" dirty="0" err="1"/>
              <a:t>Dapat</a:t>
            </a:r>
            <a:r>
              <a:rPr lang="en-US" dirty="0"/>
              <a:t>  </a:t>
            </a:r>
            <a:r>
              <a:rPr lang="en-US" dirty="0" err="1"/>
              <a:t>mengetahui</a:t>
            </a:r>
            <a:r>
              <a:rPr lang="en-US" dirty="0"/>
              <a:t>  </a:t>
            </a:r>
            <a:r>
              <a:rPr lang="en-US" dirty="0" err="1"/>
              <a:t>penerapan</a:t>
            </a:r>
            <a:r>
              <a:rPr lang="en-US" dirty="0"/>
              <a:t>  </a:t>
            </a:r>
            <a:r>
              <a:rPr lang="en-US" dirty="0" err="1"/>
              <a:t>pemerograman</a:t>
            </a:r>
            <a:r>
              <a:rPr lang="en-US" dirty="0"/>
              <a:t>  </a:t>
            </a:r>
            <a:r>
              <a:rPr lang="en-US" dirty="0" err="1"/>
              <a:t>berorientasi</a:t>
            </a:r>
            <a:r>
              <a:rPr lang="en-US" dirty="0"/>
              <a:t>  </a:t>
            </a:r>
            <a:r>
              <a:rPr lang="en-US" dirty="0" err="1"/>
              <a:t>objek</a:t>
            </a:r>
            <a:r>
              <a:rPr lang="en-US" dirty="0"/>
              <a:t>  </a:t>
            </a:r>
            <a:r>
              <a:rPr lang="en-US" dirty="0" err="1"/>
              <a:t>khususnya</a:t>
            </a:r>
            <a:endParaRPr lang="en-US" dirty="0"/>
          </a:p>
          <a:p>
            <a:r>
              <a:rPr lang="en-US" dirty="0"/>
              <a:t> </a:t>
            </a:r>
            <a:r>
              <a:rPr lang="en-US" dirty="0" smtClean="0"/>
              <a:t>     </a:t>
            </a:r>
            <a:r>
              <a:rPr lang="en-US" dirty="0" err="1" smtClean="0"/>
              <a:t>Bahasa</a:t>
            </a:r>
            <a:r>
              <a:rPr lang="en-US" dirty="0" smtClean="0"/>
              <a:t> </a:t>
            </a:r>
            <a:r>
              <a:rPr lang="en-US" dirty="0" err="1"/>
              <a:t>pemerograman</a:t>
            </a:r>
            <a:r>
              <a:rPr lang="en-US" dirty="0"/>
              <a:t> java</a:t>
            </a:r>
          </a:p>
          <a:p>
            <a:r>
              <a:rPr lang="en-US" dirty="0"/>
              <a:t/>
            </a:r>
            <a:br>
              <a:rPr lang="en-US" dirty="0"/>
            </a:br>
            <a:endParaRPr lang="en-US" dirty="0"/>
          </a:p>
        </p:txBody>
      </p:sp>
    </p:spTree>
    <p:extLst>
      <p:ext uri="{BB962C8B-B14F-4D97-AF65-F5344CB8AC3E}">
        <p14:creationId xmlns:p14="http://schemas.microsoft.com/office/powerpoint/2010/main" val="386218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b="1" dirty="0" err="1"/>
              <a:t>Latar</a:t>
            </a:r>
            <a:r>
              <a:rPr lang="en-US" b="1" dirty="0"/>
              <a:t> </a:t>
            </a:r>
            <a:r>
              <a:rPr lang="en-US" b="1" dirty="0" err="1"/>
              <a:t>Belakang</a:t>
            </a:r>
            <a:r>
              <a:rPr lang="en-US" b="1" dirty="0"/>
              <a:t> </a:t>
            </a:r>
            <a:endParaRPr lang="en-US" dirty="0"/>
          </a:p>
        </p:txBody>
      </p:sp>
      <p:sp>
        <p:nvSpPr>
          <p:cNvPr id="3" name="TextBox 2"/>
          <p:cNvSpPr txBox="1"/>
          <p:nvPr/>
        </p:nvSpPr>
        <p:spPr>
          <a:xfrm>
            <a:off x="566670" y="1700011"/>
            <a:ext cx="9259910" cy="2862322"/>
          </a:xfrm>
          <a:prstGeom prst="rect">
            <a:avLst/>
          </a:prstGeom>
          <a:noFill/>
        </p:spPr>
        <p:txBody>
          <a:bodyPr wrap="square" rtlCol="0">
            <a:spAutoFit/>
          </a:bodyPr>
          <a:lstStyle/>
          <a:p>
            <a:r>
              <a:rPr lang="en-US" dirty="0" err="1"/>
              <a:t>Pada</a:t>
            </a:r>
            <a:r>
              <a:rPr lang="en-US" dirty="0"/>
              <a:t> </a:t>
            </a:r>
            <a:r>
              <a:rPr lang="en-US" dirty="0" err="1"/>
              <a:t>banyak</a:t>
            </a:r>
            <a:r>
              <a:rPr lang="en-US" dirty="0"/>
              <a:t> </a:t>
            </a:r>
            <a:r>
              <a:rPr lang="en-US" dirty="0" err="1"/>
              <a:t>bidang</a:t>
            </a:r>
            <a:r>
              <a:rPr lang="en-US" dirty="0"/>
              <a:t> </a:t>
            </a:r>
            <a:r>
              <a:rPr lang="en-US" dirty="0" err="1"/>
              <a:t>profesional</a:t>
            </a:r>
            <a:r>
              <a:rPr lang="en-US" dirty="0"/>
              <a:t> </a:t>
            </a:r>
            <a:r>
              <a:rPr lang="en-US" dirty="0" err="1"/>
              <a:t>khususnya</a:t>
            </a:r>
            <a:r>
              <a:rPr lang="en-US" dirty="0"/>
              <a:t> </a:t>
            </a:r>
            <a:r>
              <a:rPr lang="en-US" dirty="0" err="1"/>
              <a:t>dunia</a:t>
            </a:r>
            <a:r>
              <a:rPr lang="en-US" dirty="0"/>
              <a:t> </a:t>
            </a:r>
            <a:r>
              <a:rPr lang="en-US" dirty="0" err="1"/>
              <a:t>medis</a:t>
            </a:r>
            <a:r>
              <a:rPr lang="en-US" dirty="0"/>
              <a:t> </a:t>
            </a:r>
            <a:r>
              <a:rPr lang="en-US" dirty="0" err="1"/>
              <a:t>terdapat</a:t>
            </a:r>
            <a:r>
              <a:rPr lang="en-US" dirty="0"/>
              <a:t> </a:t>
            </a:r>
            <a:r>
              <a:rPr lang="en-US" dirty="0" err="1"/>
              <a:t>banyak</a:t>
            </a:r>
            <a:r>
              <a:rPr lang="en-US" dirty="0"/>
              <a:t> </a:t>
            </a:r>
            <a:r>
              <a:rPr lang="en-US" dirty="0" err="1"/>
              <a:t>masalah</a:t>
            </a:r>
            <a:r>
              <a:rPr lang="en-US" dirty="0"/>
              <a:t> yang </a:t>
            </a:r>
            <a:r>
              <a:rPr lang="en-US" dirty="0" err="1"/>
              <a:t>dihadapi</a:t>
            </a:r>
            <a:r>
              <a:rPr lang="en-US" dirty="0"/>
              <a:t> </a:t>
            </a:r>
            <a:r>
              <a:rPr lang="en-US" dirty="0" err="1"/>
              <a:t>terutama</a:t>
            </a:r>
            <a:r>
              <a:rPr lang="en-US" dirty="0"/>
              <a:t> </a:t>
            </a:r>
            <a:r>
              <a:rPr lang="en-US" dirty="0" err="1"/>
              <a:t>mengenai</a:t>
            </a:r>
            <a:r>
              <a:rPr lang="en-US" dirty="0"/>
              <a:t> data. </a:t>
            </a:r>
            <a:r>
              <a:rPr lang="en-US" dirty="0" err="1"/>
              <a:t>mulai</a:t>
            </a:r>
            <a:r>
              <a:rPr lang="en-US" dirty="0"/>
              <a:t> </a:t>
            </a:r>
            <a:r>
              <a:rPr lang="en-US" dirty="0" err="1"/>
              <a:t>dari</a:t>
            </a:r>
            <a:r>
              <a:rPr lang="en-US" dirty="0"/>
              <a:t> </a:t>
            </a:r>
            <a:r>
              <a:rPr lang="en-US" dirty="0" err="1"/>
              <a:t>pengambilan</a:t>
            </a:r>
            <a:r>
              <a:rPr lang="en-US" dirty="0"/>
              <a:t> data, </a:t>
            </a:r>
            <a:r>
              <a:rPr lang="en-US" dirty="0" err="1"/>
              <a:t>pengklasifikasian</a:t>
            </a:r>
            <a:r>
              <a:rPr lang="en-US" dirty="0"/>
              <a:t> data, </a:t>
            </a:r>
            <a:r>
              <a:rPr lang="en-US" dirty="0" err="1"/>
              <a:t>pengenalan</a:t>
            </a:r>
            <a:r>
              <a:rPr lang="en-US" dirty="0"/>
              <a:t> data, </a:t>
            </a:r>
            <a:r>
              <a:rPr lang="en-US" dirty="0" err="1"/>
              <a:t>analisis</a:t>
            </a:r>
            <a:r>
              <a:rPr lang="en-US" dirty="0"/>
              <a:t> data </a:t>
            </a:r>
            <a:r>
              <a:rPr lang="en-US" dirty="0" err="1"/>
              <a:t>hingga</a:t>
            </a:r>
            <a:r>
              <a:rPr lang="en-US" dirty="0"/>
              <a:t> data </a:t>
            </a:r>
            <a:r>
              <a:rPr lang="en-US" dirty="0" err="1"/>
              <a:t>dapat</a:t>
            </a:r>
            <a:r>
              <a:rPr lang="en-US" dirty="0"/>
              <a:t> </a:t>
            </a:r>
            <a:r>
              <a:rPr lang="en-US" dirty="0" err="1"/>
              <a:t>digunakan</a:t>
            </a:r>
            <a:r>
              <a:rPr lang="en-US" dirty="0"/>
              <a:t> </a:t>
            </a:r>
            <a:r>
              <a:rPr lang="en-US" dirty="0" err="1"/>
              <a:t>dalam</a:t>
            </a:r>
            <a:r>
              <a:rPr lang="en-US" dirty="0"/>
              <a:t> </a:t>
            </a:r>
            <a:r>
              <a:rPr lang="en-US" dirty="0" err="1"/>
              <a:t>berbagai</a:t>
            </a:r>
            <a:r>
              <a:rPr lang="en-US" dirty="0"/>
              <a:t> </a:t>
            </a:r>
            <a:r>
              <a:rPr lang="en-US" dirty="0" err="1"/>
              <a:t>pengambilan</a:t>
            </a:r>
            <a:r>
              <a:rPr lang="en-US" dirty="0"/>
              <a:t> </a:t>
            </a:r>
            <a:r>
              <a:rPr lang="en-US" dirty="0" err="1"/>
              <a:t>keputusan</a:t>
            </a:r>
            <a:r>
              <a:rPr lang="en-US" dirty="0"/>
              <a:t> </a:t>
            </a:r>
            <a:r>
              <a:rPr lang="en-US" dirty="0" err="1"/>
              <a:t>sebagai</a:t>
            </a:r>
            <a:r>
              <a:rPr lang="en-US" dirty="0"/>
              <a:t> </a:t>
            </a:r>
            <a:r>
              <a:rPr lang="en-US" dirty="0" err="1" smtClean="0"/>
              <a:t>informasi</a:t>
            </a:r>
            <a:r>
              <a:rPr lang="en-US" dirty="0" smtClean="0"/>
              <a:t>.</a:t>
            </a:r>
          </a:p>
          <a:p>
            <a:r>
              <a:rPr lang="en-US" dirty="0" err="1"/>
              <a:t>Muncul</a:t>
            </a:r>
            <a:r>
              <a:rPr lang="en-US" dirty="0"/>
              <a:t> </a:t>
            </a:r>
            <a:r>
              <a:rPr lang="en-US" dirty="0" err="1"/>
              <a:t>sebuah</a:t>
            </a:r>
            <a:r>
              <a:rPr lang="en-US" dirty="0"/>
              <a:t> </a:t>
            </a:r>
            <a:r>
              <a:rPr lang="en-US" dirty="0" err="1"/>
              <a:t>pemikirian</a:t>
            </a:r>
            <a:r>
              <a:rPr lang="en-US" dirty="0"/>
              <a:t> </a:t>
            </a:r>
            <a:r>
              <a:rPr lang="en-US" dirty="0" err="1"/>
              <a:t>mengenai</a:t>
            </a:r>
            <a:r>
              <a:rPr lang="en-US" dirty="0"/>
              <a:t> </a:t>
            </a:r>
            <a:r>
              <a:rPr lang="en-US" dirty="0" err="1"/>
              <a:t>pembuatan</a:t>
            </a:r>
            <a:r>
              <a:rPr lang="en-US" dirty="0"/>
              <a:t> </a:t>
            </a:r>
            <a:r>
              <a:rPr lang="en-US" dirty="0" err="1"/>
              <a:t>aplikasi</a:t>
            </a:r>
            <a:r>
              <a:rPr lang="en-US" dirty="0"/>
              <a:t> yang </a:t>
            </a:r>
            <a:r>
              <a:rPr lang="en-US" dirty="0" err="1"/>
              <a:t>dapat</a:t>
            </a:r>
            <a:r>
              <a:rPr lang="en-US" dirty="0"/>
              <a:t> </a:t>
            </a:r>
            <a:r>
              <a:rPr lang="en-US" dirty="0" err="1"/>
              <a:t>mengolah</a:t>
            </a:r>
            <a:r>
              <a:rPr lang="en-US" dirty="0"/>
              <a:t> data </a:t>
            </a:r>
            <a:r>
              <a:rPr lang="en-US" dirty="0" err="1"/>
              <a:t>baik</a:t>
            </a:r>
            <a:r>
              <a:rPr lang="en-US" dirty="0"/>
              <a:t> </a:t>
            </a:r>
            <a:r>
              <a:rPr lang="en-US" dirty="0" err="1"/>
              <a:t>masukan</a:t>
            </a:r>
            <a:r>
              <a:rPr lang="en-US" dirty="0"/>
              <a:t> </a:t>
            </a:r>
            <a:r>
              <a:rPr lang="en-US" dirty="0" err="1"/>
              <a:t>baru</a:t>
            </a:r>
            <a:r>
              <a:rPr lang="en-US" dirty="0"/>
              <a:t> </a:t>
            </a:r>
            <a:r>
              <a:rPr lang="en-US" dirty="0" err="1"/>
              <a:t>maupun</a:t>
            </a:r>
            <a:r>
              <a:rPr lang="en-US" dirty="0"/>
              <a:t> </a:t>
            </a:r>
            <a:r>
              <a:rPr lang="en-US" dirty="0" err="1"/>
              <a:t>perubahan</a:t>
            </a:r>
            <a:r>
              <a:rPr lang="en-US" dirty="0"/>
              <a:t> data yang </a:t>
            </a:r>
            <a:r>
              <a:rPr lang="en-US" dirty="0" err="1"/>
              <a:t>dapat</a:t>
            </a:r>
            <a:r>
              <a:rPr lang="en-US" dirty="0"/>
              <a:t> </a:t>
            </a:r>
            <a:r>
              <a:rPr lang="en-US" dirty="0" err="1"/>
              <a:t>diandalkan</a:t>
            </a:r>
            <a:r>
              <a:rPr lang="en-US" dirty="0"/>
              <a:t> </a:t>
            </a:r>
            <a:r>
              <a:rPr lang="en-US" dirty="0" err="1"/>
              <a:t>berbasi</a:t>
            </a:r>
            <a:r>
              <a:rPr lang="en-US" dirty="0"/>
              <a:t> </a:t>
            </a:r>
            <a:r>
              <a:rPr lang="en-US" dirty="0" err="1"/>
              <a:t>pemerograman</a:t>
            </a:r>
            <a:r>
              <a:rPr lang="en-US" dirty="0"/>
              <a:t> </a:t>
            </a:r>
            <a:r>
              <a:rPr lang="en-US" dirty="0" err="1"/>
              <a:t>berorientasi</a:t>
            </a:r>
            <a:r>
              <a:rPr lang="en-US" dirty="0"/>
              <a:t> </a:t>
            </a:r>
            <a:r>
              <a:rPr lang="en-US" dirty="0" err="1"/>
              <a:t>objek</a:t>
            </a:r>
            <a:r>
              <a:rPr lang="en-US" dirty="0"/>
              <a:t> </a:t>
            </a:r>
            <a:r>
              <a:rPr lang="en-US" dirty="0" err="1"/>
              <a:t>dengan</a:t>
            </a:r>
            <a:r>
              <a:rPr lang="en-US" dirty="0"/>
              <a:t> </a:t>
            </a:r>
            <a:r>
              <a:rPr lang="en-US" dirty="0" err="1"/>
              <a:t>bahasa</a:t>
            </a:r>
            <a:r>
              <a:rPr lang="en-US" dirty="0"/>
              <a:t> </a:t>
            </a:r>
            <a:r>
              <a:rPr lang="en-US" dirty="0" err="1"/>
              <a:t>pemerograman</a:t>
            </a:r>
            <a:r>
              <a:rPr lang="en-US" dirty="0"/>
              <a:t> java </a:t>
            </a:r>
            <a:r>
              <a:rPr lang="en-US" dirty="0" err="1"/>
              <a:t>beserta</a:t>
            </a:r>
            <a:r>
              <a:rPr lang="en-US" dirty="0"/>
              <a:t> </a:t>
            </a:r>
            <a:r>
              <a:rPr lang="en-US" dirty="0" err="1"/>
              <a:t>tampilan</a:t>
            </a:r>
            <a:r>
              <a:rPr lang="en-US" dirty="0"/>
              <a:t> user interface </a:t>
            </a:r>
            <a:r>
              <a:rPr lang="en-US" dirty="0" err="1"/>
              <a:t>dari</a:t>
            </a:r>
            <a:r>
              <a:rPr lang="en-US" dirty="0"/>
              <a:t> java </a:t>
            </a:r>
            <a:r>
              <a:rPr lang="en-US" dirty="0" err="1"/>
              <a:t>dan</a:t>
            </a:r>
            <a:r>
              <a:rPr lang="en-US" dirty="0"/>
              <a:t> system basis data yang </a:t>
            </a:r>
            <a:r>
              <a:rPr lang="en-US" dirty="0" err="1"/>
              <a:t>terhubung</a:t>
            </a:r>
            <a:r>
              <a:rPr lang="en-US" dirty="0"/>
              <a:t>.</a:t>
            </a:r>
          </a:p>
          <a:p>
            <a:r>
              <a:rPr lang="en-US" dirty="0"/>
              <a:t/>
            </a:r>
            <a:br>
              <a:rPr lang="en-US" dirty="0"/>
            </a:br>
            <a:endParaRPr lang="en-US" dirty="0"/>
          </a:p>
        </p:txBody>
      </p:sp>
    </p:spTree>
    <p:extLst>
      <p:ext uri="{BB962C8B-B14F-4D97-AF65-F5344CB8AC3E}">
        <p14:creationId xmlns:p14="http://schemas.microsoft.com/office/powerpoint/2010/main" val="2704217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Saran </a:t>
            </a:r>
            <a:endParaRPr lang="en-US" dirty="0"/>
          </a:p>
        </p:txBody>
      </p:sp>
      <p:sp>
        <p:nvSpPr>
          <p:cNvPr id="3" name="TextBox 2"/>
          <p:cNvSpPr txBox="1"/>
          <p:nvPr/>
        </p:nvSpPr>
        <p:spPr>
          <a:xfrm>
            <a:off x="669701" y="1571223"/>
            <a:ext cx="7547020" cy="1754326"/>
          </a:xfrm>
          <a:prstGeom prst="rect">
            <a:avLst/>
          </a:prstGeom>
          <a:noFill/>
        </p:spPr>
        <p:txBody>
          <a:bodyPr wrap="square" rtlCol="0">
            <a:spAutoFit/>
          </a:bodyPr>
          <a:lstStyle/>
          <a:p>
            <a:r>
              <a:rPr lang="en-US" dirty="0"/>
              <a:t>1.   </a:t>
            </a:r>
            <a:r>
              <a:rPr lang="en-US" dirty="0" err="1"/>
              <a:t>Dapat</a:t>
            </a:r>
            <a:r>
              <a:rPr lang="en-US" dirty="0"/>
              <a:t>  </a:t>
            </a:r>
            <a:r>
              <a:rPr lang="en-US" dirty="0" err="1"/>
              <a:t>menggunakan</a:t>
            </a:r>
            <a:r>
              <a:rPr lang="en-US" dirty="0"/>
              <a:t>  java  IDE  yang  </a:t>
            </a:r>
            <a:r>
              <a:rPr lang="en-US" dirty="0" err="1"/>
              <a:t>lebih</a:t>
            </a:r>
            <a:r>
              <a:rPr lang="en-US" dirty="0"/>
              <a:t>  </a:t>
            </a:r>
            <a:r>
              <a:rPr lang="en-US" dirty="0" err="1"/>
              <a:t>baik</a:t>
            </a:r>
            <a:r>
              <a:rPr lang="en-US" dirty="0"/>
              <a:t>  </a:t>
            </a:r>
            <a:r>
              <a:rPr lang="en-US" dirty="0" err="1"/>
              <a:t>seperti</a:t>
            </a:r>
            <a:r>
              <a:rPr lang="en-US" dirty="0"/>
              <a:t>  Apache  </a:t>
            </a:r>
            <a:r>
              <a:rPr lang="en-US" dirty="0" err="1"/>
              <a:t>NeatBeans</a:t>
            </a:r>
            <a:r>
              <a:rPr lang="en-US" dirty="0"/>
              <a:t> </a:t>
            </a:r>
            <a:r>
              <a:rPr lang="en-US" dirty="0" err="1"/>
              <a:t>maupun</a:t>
            </a:r>
            <a:r>
              <a:rPr lang="en-US" dirty="0"/>
              <a:t> yang </a:t>
            </a:r>
            <a:r>
              <a:rPr lang="en-US" dirty="0" err="1"/>
              <a:t>lainnya</a:t>
            </a:r>
            <a:endParaRPr lang="en-US" dirty="0"/>
          </a:p>
          <a:p>
            <a:r>
              <a:rPr lang="en-US" dirty="0"/>
              <a:t>2.   </a:t>
            </a:r>
            <a:r>
              <a:rPr lang="en-US" dirty="0" err="1"/>
              <a:t>Membuat</a:t>
            </a:r>
            <a:r>
              <a:rPr lang="en-US" dirty="0"/>
              <a:t> system CRUD </a:t>
            </a:r>
            <a:r>
              <a:rPr lang="en-US" dirty="0" err="1"/>
              <a:t>dengan</a:t>
            </a:r>
            <a:r>
              <a:rPr lang="en-US" dirty="0"/>
              <a:t> </a:t>
            </a:r>
            <a:r>
              <a:rPr lang="en-US" dirty="0" err="1"/>
              <a:t>mengubungkan</a:t>
            </a:r>
            <a:r>
              <a:rPr lang="en-US" dirty="0"/>
              <a:t> 1 table </a:t>
            </a:r>
            <a:r>
              <a:rPr lang="en-US" dirty="0" err="1"/>
              <a:t>dengan</a:t>
            </a:r>
            <a:r>
              <a:rPr lang="en-US" dirty="0"/>
              <a:t> 1 </a:t>
            </a:r>
            <a:r>
              <a:rPr lang="en-US" dirty="0" err="1"/>
              <a:t>tampilan</a:t>
            </a:r>
            <a:endParaRPr lang="en-US" dirty="0"/>
          </a:p>
          <a:p>
            <a:r>
              <a:rPr lang="en-US" dirty="0"/>
              <a:t/>
            </a:r>
            <a:br>
              <a:rPr lang="en-US" dirty="0"/>
            </a:br>
            <a:endParaRPr lang="en-US" dirty="0"/>
          </a:p>
        </p:txBody>
      </p:sp>
    </p:spTree>
    <p:extLst>
      <p:ext uri="{BB962C8B-B14F-4D97-AF65-F5344CB8AC3E}">
        <p14:creationId xmlns:p14="http://schemas.microsoft.com/office/powerpoint/2010/main" val="105967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729" y="1609859"/>
            <a:ext cx="6683355" cy="2328862"/>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71656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a:t>Menghasilkan</a:t>
            </a:r>
            <a:r>
              <a:rPr lang="en-US" dirty="0"/>
              <a:t> </a:t>
            </a:r>
            <a:r>
              <a:rPr lang="en-US" dirty="0" err="1"/>
              <a:t>aplikasi</a:t>
            </a:r>
            <a:r>
              <a:rPr lang="en-US" dirty="0"/>
              <a:t> yang </a:t>
            </a:r>
            <a:r>
              <a:rPr lang="en-US" dirty="0" err="1"/>
              <a:t>baik</a:t>
            </a:r>
            <a:r>
              <a:rPr lang="en-US" dirty="0"/>
              <a:t> &amp; </a:t>
            </a:r>
            <a:r>
              <a:rPr lang="en-US" dirty="0" err="1"/>
              <a:t>bermanfaat</a:t>
            </a:r>
            <a:r>
              <a:rPr lang="en-US" dirty="0"/>
              <a:t> </a:t>
            </a:r>
            <a:r>
              <a:rPr lang="en-US" dirty="0" err="1"/>
              <a:t>dalam</a:t>
            </a:r>
            <a:r>
              <a:rPr lang="en-US" dirty="0"/>
              <a:t> </a:t>
            </a:r>
            <a:r>
              <a:rPr lang="en-US" dirty="0" err="1"/>
              <a:t>pengolaan</a:t>
            </a:r>
            <a:r>
              <a:rPr lang="en-US" dirty="0"/>
              <a:t> data </a:t>
            </a:r>
            <a:r>
              <a:rPr lang="en-US" dirty="0" err="1"/>
              <a:t>dengan</a:t>
            </a:r>
            <a:r>
              <a:rPr lang="en-US" dirty="0"/>
              <a:t> </a:t>
            </a:r>
            <a:r>
              <a:rPr lang="en-US" dirty="0" smtClean="0"/>
              <a:t>system</a:t>
            </a:r>
            <a:r>
              <a:rPr lang="en-US" dirty="0"/>
              <a:t> </a:t>
            </a:r>
            <a:r>
              <a:rPr lang="en-US" dirty="0" smtClean="0"/>
              <a:t>CRUD</a:t>
            </a:r>
            <a:endParaRPr lang="en-US" dirty="0"/>
          </a:p>
          <a:p>
            <a:r>
              <a:rPr lang="en-US" dirty="0" smtClean="0"/>
              <a:t> </a:t>
            </a:r>
            <a:r>
              <a:rPr lang="en-US" dirty="0" err="1"/>
              <a:t>Mengetahui</a:t>
            </a:r>
            <a:r>
              <a:rPr lang="en-US" dirty="0"/>
              <a:t> </a:t>
            </a:r>
            <a:r>
              <a:rPr lang="en-US" dirty="0" err="1"/>
              <a:t>manfaat</a:t>
            </a:r>
            <a:r>
              <a:rPr lang="en-US" dirty="0"/>
              <a:t> </a:t>
            </a:r>
            <a:r>
              <a:rPr lang="en-US" dirty="0" err="1"/>
              <a:t>dari</a:t>
            </a:r>
            <a:r>
              <a:rPr lang="en-US" dirty="0"/>
              <a:t> </a:t>
            </a:r>
            <a:r>
              <a:rPr lang="en-US" dirty="0" err="1"/>
              <a:t>aplikasi</a:t>
            </a:r>
            <a:r>
              <a:rPr lang="en-US" dirty="0"/>
              <a:t> </a:t>
            </a:r>
            <a:r>
              <a:rPr lang="en-US" dirty="0" err="1"/>
              <a:t>pemerograman</a:t>
            </a:r>
            <a:r>
              <a:rPr lang="en-US" dirty="0"/>
              <a:t> </a:t>
            </a:r>
            <a:r>
              <a:rPr lang="en-US" dirty="0" err="1"/>
              <a:t>berorientasi</a:t>
            </a:r>
            <a:r>
              <a:rPr lang="en-US" dirty="0"/>
              <a:t> </a:t>
            </a:r>
            <a:r>
              <a:rPr lang="en-US" dirty="0" err="1"/>
              <a:t>objek</a:t>
            </a:r>
            <a:r>
              <a:rPr lang="en-US" dirty="0"/>
              <a:t> </a:t>
            </a:r>
            <a:r>
              <a:rPr lang="en-US" dirty="0" err="1"/>
              <a:t>dalam</a:t>
            </a:r>
            <a:r>
              <a:rPr lang="en-US" dirty="0"/>
              <a:t> </a:t>
            </a:r>
            <a:r>
              <a:rPr lang="en-US" dirty="0" err="1"/>
              <a:t>pengolahan</a:t>
            </a:r>
            <a:r>
              <a:rPr lang="en-US" dirty="0"/>
              <a:t> </a:t>
            </a:r>
            <a:r>
              <a:rPr lang="en-US" dirty="0" smtClean="0"/>
              <a:t>data</a:t>
            </a:r>
            <a:endParaRPr lang="en-US" dirty="0"/>
          </a:p>
          <a:p>
            <a:r>
              <a:rPr lang="en-US" dirty="0" smtClean="0"/>
              <a:t> </a:t>
            </a:r>
            <a:r>
              <a:rPr lang="en-US" dirty="0" err="1"/>
              <a:t>Mengetahui</a:t>
            </a:r>
            <a:r>
              <a:rPr lang="en-US" dirty="0"/>
              <a:t> proses </a:t>
            </a:r>
            <a:r>
              <a:rPr lang="en-US" dirty="0" err="1"/>
              <a:t>perancangan</a:t>
            </a:r>
            <a:r>
              <a:rPr lang="en-US" dirty="0"/>
              <a:t> system </a:t>
            </a:r>
            <a:r>
              <a:rPr lang="en-US" dirty="0" err="1"/>
              <a:t>aplikasi</a:t>
            </a:r>
            <a:r>
              <a:rPr lang="en-US" dirty="0"/>
              <a:t> </a:t>
            </a:r>
            <a:r>
              <a:rPr lang="en-US" dirty="0" err="1"/>
              <a:t>pemerograman</a:t>
            </a:r>
            <a:r>
              <a:rPr lang="en-US" dirty="0"/>
              <a:t> </a:t>
            </a:r>
            <a:r>
              <a:rPr lang="en-US" dirty="0" err="1"/>
              <a:t>berorientasi</a:t>
            </a:r>
            <a:r>
              <a:rPr lang="en-US" dirty="0"/>
              <a:t> </a:t>
            </a:r>
            <a:r>
              <a:rPr lang="en-US" dirty="0" err="1" smtClean="0"/>
              <a:t>objek</a:t>
            </a:r>
            <a:r>
              <a:rPr lang="en-US" dirty="0"/>
              <a:t> </a:t>
            </a:r>
          </a:p>
          <a:p>
            <a:r>
              <a:rPr lang="en-US" dirty="0" smtClean="0"/>
              <a:t> </a:t>
            </a:r>
            <a:r>
              <a:rPr lang="en-US" dirty="0" err="1"/>
              <a:t>Mengetahui</a:t>
            </a:r>
            <a:r>
              <a:rPr lang="en-US" dirty="0"/>
              <a:t> </a:t>
            </a:r>
            <a:r>
              <a:rPr lang="en-US" dirty="0" err="1"/>
              <a:t>penerapan</a:t>
            </a:r>
            <a:r>
              <a:rPr lang="en-US" dirty="0"/>
              <a:t> </a:t>
            </a:r>
            <a:r>
              <a:rPr lang="en-US" dirty="0" err="1"/>
              <a:t>pemerograman</a:t>
            </a:r>
            <a:r>
              <a:rPr lang="en-US" dirty="0"/>
              <a:t> </a:t>
            </a:r>
            <a:r>
              <a:rPr lang="en-US" dirty="0" err="1"/>
              <a:t>berorientasi</a:t>
            </a:r>
            <a:r>
              <a:rPr lang="en-US" dirty="0"/>
              <a:t> </a:t>
            </a:r>
            <a:r>
              <a:rPr lang="en-US" dirty="0" err="1"/>
              <a:t>objek</a:t>
            </a:r>
            <a:r>
              <a:rPr lang="en-US" dirty="0"/>
              <a:t> </a:t>
            </a:r>
            <a:r>
              <a:rPr lang="en-US" dirty="0" err="1"/>
              <a:t>khususnya</a:t>
            </a:r>
            <a:r>
              <a:rPr lang="en-US" dirty="0"/>
              <a:t> </a:t>
            </a:r>
            <a:r>
              <a:rPr lang="en-US" dirty="0" err="1"/>
              <a:t>Bahasa</a:t>
            </a:r>
            <a:r>
              <a:rPr lang="en-US" dirty="0"/>
              <a:t> </a:t>
            </a:r>
            <a:r>
              <a:rPr lang="en-US" dirty="0" err="1"/>
              <a:t>pemerograman</a:t>
            </a:r>
            <a:r>
              <a:rPr lang="en-US" dirty="0"/>
              <a:t> java</a:t>
            </a:r>
          </a:p>
          <a:p>
            <a:endParaRPr lang="en-US" dirty="0"/>
          </a:p>
        </p:txBody>
      </p:sp>
    </p:spTree>
    <p:extLst>
      <p:ext uri="{BB962C8B-B14F-4D97-AF65-F5344CB8AC3E}">
        <p14:creationId xmlns:p14="http://schemas.microsoft.com/office/powerpoint/2010/main" val="284571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Rumusan</a:t>
            </a:r>
            <a:r>
              <a:rPr lang="en-US" b="1" dirty="0"/>
              <a:t> </a:t>
            </a:r>
            <a:r>
              <a:rPr lang="en-US" b="1" dirty="0" err="1"/>
              <a:t>Masalah</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err="1"/>
              <a:t>Bagaimana</a:t>
            </a:r>
            <a:r>
              <a:rPr lang="en-US" dirty="0"/>
              <a:t> </a:t>
            </a:r>
            <a:r>
              <a:rPr lang="en-US" dirty="0" err="1"/>
              <a:t>membangun</a:t>
            </a:r>
            <a:r>
              <a:rPr lang="en-US" dirty="0"/>
              <a:t> </a:t>
            </a:r>
            <a:r>
              <a:rPr lang="en-US" dirty="0" err="1"/>
              <a:t>aplikasi</a:t>
            </a:r>
            <a:r>
              <a:rPr lang="en-US" dirty="0"/>
              <a:t> </a:t>
            </a:r>
            <a:r>
              <a:rPr lang="en-US" dirty="0" err="1"/>
              <a:t>pemerograman</a:t>
            </a:r>
            <a:r>
              <a:rPr lang="en-US" dirty="0"/>
              <a:t> </a:t>
            </a:r>
            <a:r>
              <a:rPr lang="en-US" dirty="0" err="1"/>
              <a:t>berorientasi</a:t>
            </a:r>
            <a:r>
              <a:rPr lang="en-US" dirty="0"/>
              <a:t> </a:t>
            </a:r>
            <a:r>
              <a:rPr lang="en-US" dirty="0" err="1" smtClean="0"/>
              <a:t>objek</a:t>
            </a:r>
            <a:endParaRPr lang="en-US" dirty="0"/>
          </a:p>
          <a:p>
            <a:r>
              <a:rPr lang="en-US" dirty="0" smtClean="0"/>
              <a:t> </a:t>
            </a:r>
            <a:r>
              <a:rPr lang="en-US" dirty="0" err="1"/>
              <a:t>Bagaimana</a:t>
            </a:r>
            <a:r>
              <a:rPr lang="en-US" dirty="0"/>
              <a:t> </a:t>
            </a:r>
            <a:r>
              <a:rPr lang="en-US" dirty="0" err="1"/>
              <a:t>manfaat</a:t>
            </a:r>
            <a:r>
              <a:rPr lang="en-US" dirty="0"/>
              <a:t> </a:t>
            </a:r>
            <a:r>
              <a:rPr lang="en-US" dirty="0" err="1"/>
              <a:t>aplikasi</a:t>
            </a:r>
            <a:r>
              <a:rPr lang="en-US" dirty="0"/>
              <a:t> </a:t>
            </a:r>
            <a:r>
              <a:rPr lang="en-US" dirty="0" err="1"/>
              <a:t>pemerograman</a:t>
            </a:r>
            <a:r>
              <a:rPr lang="en-US" dirty="0"/>
              <a:t> </a:t>
            </a:r>
            <a:r>
              <a:rPr lang="en-US" dirty="0" err="1"/>
              <a:t>berorientasi</a:t>
            </a:r>
            <a:r>
              <a:rPr lang="en-US" dirty="0"/>
              <a:t> </a:t>
            </a:r>
            <a:r>
              <a:rPr lang="en-US" dirty="0" err="1" smtClean="0"/>
              <a:t>objek</a:t>
            </a:r>
            <a:endParaRPr lang="en-US" dirty="0"/>
          </a:p>
          <a:p>
            <a:r>
              <a:rPr lang="en-US" dirty="0" err="1"/>
              <a:t>B</a:t>
            </a:r>
            <a:r>
              <a:rPr lang="en-US" dirty="0" err="1" smtClean="0"/>
              <a:t>agaimana</a:t>
            </a:r>
            <a:r>
              <a:rPr lang="en-US" dirty="0" smtClean="0"/>
              <a:t> </a:t>
            </a:r>
            <a:r>
              <a:rPr lang="en-US" dirty="0" err="1"/>
              <a:t>perancangan</a:t>
            </a:r>
            <a:r>
              <a:rPr lang="en-US" dirty="0"/>
              <a:t> system </a:t>
            </a:r>
            <a:r>
              <a:rPr lang="en-US" dirty="0" err="1"/>
              <a:t>aplikasi</a:t>
            </a:r>
            <a:r>
              <a:rPr lang="en-US" dirty="0"/>
              <a:t> </a:t>
            </a:r>
            <a:r>
              <a:rPr lang="en-US" dirty="0" err="1"/>
              <a:t>pemerograman</a:t>
            </a:r>
            <a:r>
              <a:rPr lang="en-US" dirty="0"/>
              <a:t> </a:t>
            </a:r>
            <a:r>
              <a:rPr lang="en-US" dirty="0" err="1"/>
              <a:t>berorientasi</a:t>
            </a:r>
            <a:r>
              <a:rPr lang="en-US" dirty="0"/>
              <a:t> </a:t>
            </a:r>
            <a:r>
              <a:rPr lang="en-US" dirty="0" err="1" smtClean="0"/>
              <a:t>objek</a:t>
            </a:r>
            <a:endParaRPr lang="en-US" dirty="0"/>
          </a:p>
          <a:p>
            <a:r>
              <a:rPr lang="en-US" dirty="0" smtClean="0"/>
              <a:t> </a:t>
            </a:r>
            <a:r>
              <a:rPr lang="en-US" dirty="0" err="1"/>
              <a:t>Bagaimana</a:t>
            </a:r>
            <a:r>
              <a:rPr lang="en-US" dirty="0"/>
              <a:t> </a:t>
            </a:r>
            <a:r>
              <a:rPr lang="en-US" dirty="0" err="1"/>
              <a:t>penerapan</a:t>
            </a:r>
            <a:r>
              <a:rPr lang="en-US" dirty="0"/>
              <a:t> </a:t>
            </a:r>
            <a:r>
              <a:rPr lang="en-US" dirty="0" err="1"/>
              <a:t>pemerograman</a:t>
            </a:r>
            <a:r>
              <a:rPr lang="en-US" dirty="0"/>
              <a:t> </a:t>
            </a:r>
            <a:r>
              <a:rPr lang="en-US" dirty="0" err="1"/>
              <a:t>berorientasi</a:t>
            </a:r>
            <a:r>
              <a:rPr lang="en-US" dirty="0"/>
              <a:t> </a:t>
            </a:r>
            <a:r>
              <a:rPr lang="en-US" dirty="0" err="1"/>
              <a:t>objek</a:t>
            </a:r>
            <a:r>
              <a:rPr lang="en-US" dirty="0"/>
              <a:t> </a:t>
            </a:r>
            <a:r>
              <a:rPr lang="en-US" dirty="0" err="1"/>
              <a:t>khususnya</a:t>
            </a:r>
            <a:r>
              <a:rPr lang="en-US" dirty="0"/>
              <a:t> </a:t>
            </a:r>
            <a:r>
              <a:rPr lang="en-US" dirty="0" err="1"/>
              <a:t>Bahasa</a:t>
            </a:r>
            <a:r>
              <a:rPr lang="en-US" dirty="0"/>
              <a:t> </a:t>
            </a:r>
            <a:r>
              <a:rPr lang="en-US" dirty="0" err="1"/>
              <a:t>pemerograman</a:t>
            </a:r>
            <a:r>
              <a:rPr lang="en-US" dirty="0"/>
              <a:t> </a:t>
            </a:r>
            <a:r>
              <a:rPr lang="en-US" dirty="0" smtClean="0"/>
              <a:t>java</a:t>
            </a:r>
            <a:r>
              <a:rPr lang="en-US" dirty="0"/>
              <a:t/>
            </a:r>
            <a:br>
              <a:rPr lang="en-US" dirty="0"/>
            </a:br>
            <a:endParaRPr lang="en-US" dirty="0"/>
          </a:p>
        </p:txBody>
      </p:sp>
    </p:spTree>
    <p:extLst>
      <p:ext uri="{BB962C8B-B14F-4D97-AF65-F5344CB8AC3E}">
        <p14:creationId xmlns:p14="http://schemas.microsoft.com/office/powerpoint/2010/main" val="3869823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Batasan</a:t>
            </a:r>
            <a:r>
              <a:rPr lang="en-US" dirty="0" smtClean="0"/>
              <a:t> </a:t>
            </a:r>
            <a:r>
              <a:rPr lang="en-US" dirty="0" err="1" smtClean="0"/>
              <a:t>Masalah</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err="1"/>
              <a:t>Penggunaan</a:t>
            </a:r>
            <a:r>
              <a:rPr lang="en-US" dirty="0"/>
              <a:t> </a:t>
            </a:r>
            <a:r>
              <a:rPr lang="en-US" dirty="0" err="1"/>
              <a:t>aplikasi</a:t>
            </a:r>
            <a:r>
              <a:rPr lang="en-US" dirty="0"/>
              <a:t> </a:t>
            </a:r>
            <a:r>
              <a:rPr lang="en-US" dirty="0" err="1"/>
              <a:t>terdiri</a:t>
            </a:r>
            <a:r>
              <a:rPr lang="en-US" dirty="0"/>
              <a:t> </a:t>
            </a:r>
            <a:r>
              <a:rPr lang="en-US" dirty="0" err="1"/>
              <a:t>dari</a:t>
            </a:r>
            <a:r>
              <a:rPr lang="en-US" dirty="0"/>
              <a:t> login </a:t>
            </a:r>
            <a:r>
              <a:rPr lang="en-US" dirty="0" err="1"/>
              <a:t>dan</a:t>
            </a:r>
            <a:r>
              <a:rPr lang="en-US" dirty="0"/>
              <a:t> main </a:t>
            </a:r>
            <a:r>
              <a:rPr lang="en-US" dirty="0" smtClean="0"/>
              <a:t>program</a:t>
            </a:r>
            <a:endParaRPr lang="en-US" dirty="0"/>
          </a:p>
          <a:p>
            <a:r>
              <a:rPr lang="en-US" dirty="0" err="1" smtClean="0"/>
              <a:t>Terdapat</a:t>
            </a:r>
            <a:r>
              <a:rPr lang="en-US" dirty="0" smtClean="0"/>
              <a:t> </a:t>
            </a:r>
            <a:r>
              <a:rPr lang="en-US" dirty="0"/>
              <a:t>2 </a:t>
            </a:r>
            <a:r>
              <a:rPr lang="en-US" dirty="0" err="1"/>
              <a:t>jenis</a:t>
            </a:r>
            <a:r>
              <a:rPr lang="en-US" dirty="0"/>
              <a:t> </a:t>
            </a:r>
            <a:r>
              <a:rPr lang="en-US" dirty="0" err="1"/>
              <a:t>pengguna</a:t>
            </a:r>
            <a:r>
              <a:rPr lang="en-US" dirty="0"/>
              <a:t> </a:t>
            </a:r>
            <a:r>
              <a:rPr lang="en-US" dirty="0" err="1"/>
              <a:t>yaitu</a:t>
            </a:r>
            <a:r>
              <a:rPr lang="en-US" dirty="0"/>
              <a:t> </a:t>
            </a:r>
            <a:r>
              <a:rPr lang="en-US" dirty="0" err="1"/>
              <a:t>dokter</a:t>
            </a:r>
            <a:r>
              <a:rPr lang="en-US" dirty="0"/>
              <a:t> </a:t>
            </a:r>
            <a:r>
              <a:rPr lang="en-US" dirty="0" err="1"/>
              <a:t>dan</a:t>
            </a:r>
            <a:r>
              <a:rPr lang="en-US" dirty="0"/>
              <a:t> </a:t>
            </a:r>
            <a:r>
              <a:rPr lang="en-US" dirty="0" err="1" smtClean="0"/>
              <a:t>pasien</a:t>
            </a:r>
            <a:endParaRPr lang="en-US" dirty="0"/>
          </a:p>
          <a:p>
            <a:r>
              <a:rPr lang="en-US" dirty="0" smtClean="0"/>
              <a:t> </a:t>
            </a:r>
            <a:r>
              <a:rPr lang="en-US" dirty="0" err="1"/>
              <a:t>Aplikasi</a:t>
            </a:r>
            <a:r>
              <a:rPr lang="en-US" dirty="0"/>
              <a:t> </a:t>
            </a:r>
            <a:r>
              <a:rPr lang="en-US" dirty="0" err="1"/>
              <a:t>menggunakan</a:t>
            </a:r>
            <a:r>
              <a:rPr lang="en-US" dirty="0"/>
              <a:t> </a:t>
            </a:r>
            <a:r>
              <a:rPr lang="en-US" dirty="0" err="1"/>
              <a:t>prinsip</a:t>
            </a:r>
            <a:r>
              <a:rPr lang="en-US" dirty="0"/>
              <a:t> </a:t>
            </a:r>
            <a:r>
              <a:rPr lang="en-US" dirty="0" err="1"/>
              <a:t>dasar</a:t>
            </a:r>
            <a:r>
              <a:rPr lang="en-US" dirty="0"/>
              <a:t> </a:t>
            </a:r>
            <a:r>
              <a:rPr lang="en-US" dirty="0" err="1"/>
              <a:t>oop</a:t>
            </a:r>
            <a:r>
              <a:rPr lang="en-US" dirty="0"/>
              <a:t> </a:t>
            </a:r>
            <a:r>
              <a:rPr lang="en-US" dirty="0" err="1"/>
              <a:t>dengan</a:t>
            </a:r>
            <a:r>
              <a:rPr lang="en-US" dirty="0"/>
              <a:t> </a:t>
            </a:r>
            <a:r>
              <a:rPr lang="en-US" dirty="0" err="1"/>
              <a:t>integrasi</a:t>
            </a:r>
            <a:r>
              <a:rPr lang="en-US" dirty="0"/>
              <a:t> basis </a:t>
            </a:r>
            <a:r>
              <a:rPr lang="en-US" dirty="0" smtClean="0"/>
              <a:t>data</a:t>
            </a:r>
            <a:endParaRPr lang="en-US" dirty="0"/>
          </a:p>
          <a:p>
            <a:r>
              <a:rPr lang="en-US" dirty="0" err="1" smtClean="0"/>
              <a:t>Menggunakan</a:t>
            </a:r>
            <a:r>
              <a:rPr lang="en-US" dirty="0" smtClean="0"/>
              <a:t> </a:t>
            </a:r>
            <a:r>
              <a:rPr lang="en-US" dirty="0" err="1"/>
              <a:t>bahasa</a:t>
            </a:r>
            <a:r>
              <a:rPr lang="en-US" dirty="0"/>
              <a:t> </a:t>
            </a:r>
            <a:r>
              <a:rPr lang="en-US" dirty="0" err="1"/>
              <a:t>pemerograman</a:t>
            </a:r>
            <a:r>
              <a:rPr lang="en-US" dirty="0"/>
              <a:t> Java </a:t>
            </a:r>
            <a:r>
              <a:rPr lang="en-US" dirty="0" err="1"/>
              <a:t>dan</a:t>
            </a:r>
            <a:r>
              <a:rPr lang="en-US" dirty="0"/>
              <a:t> IDE </a:t>
            </a:r>
            <a:r>
              <a:rPr lang="en-US" dirty="0" err="1" smtClean="0"/>
              <a:t>NetBeans</a:t>
            </a:r>
            <a:endParaRPr lang="en-US" dirty="0"/>
          </a:p>
          <a:p>
            <a:r>
              <a:rPr lang="en-US" dirty="0" err="1" smtClean="0"/>
              <a:t>Tampilan</a:t>
            </a:r>
            <a:r>
              <a:rPr lang="en-US" dirty="0" smtClean="0"/>
              <a:t> </a:t>
            </a:r>
            <a:r>
              <a:rPr lang="en-US" dirty="0" err="1"/>
              <a:t>pengguna</a:t>
            </a:r>
            <a:r>
              <a:rPr lang="en-US" dirty="0"/>
              <a:t> </a:t>
            </a:r>
            <a:r>
              <a:rPr lang="en-US" dirty="0" err="1"/>
              <a:t>berupa</a:t>
            </a:r>
            <a:r>
              <a:rPr lang="en-US" dirty="0"/>
              <a:t> </a:t>
            </a:r>
            <a:r>
              <a:rPr lang="en-US" dirty="0" err="1" smtClean="0"/>
              <a:t>gui</a:t>
            </a:r>
            <a:endParaRPr lang="en-US" dirty="0"/>
          </a:p>
          <a:p>
            <a:r>
              <a:rPr lang="en-US" dirty="0" err="1" smtClean="0"/>
              <a:t>Menggunakan</a:t>
            </a:r>
            <a:r>
              <a:rPr lang="en-US" dirty="0" smtClean="0"/>
              <a:t> </a:t>
            </a:r>
            <a:r>
              <a:rPr lang="en-US" dirty="0"/>
              <a:t>system </a:t>
            </a:r>
            <a:r>
              <a:rPr lang="en-US" dirty="0" smtClean="0"/>
              <a:t>CRUD</a:t>
            </a:r>
            <a:r>
              <a:rPr lang="en-US" dirty="0"/>
              <a:t/>
            </a:r>
            <a:br>
              <a:rPr lang="en-US" dirty="0"/>
            </a:br>
            <a:endParaRPr lang="en-US" dirty="0"/>
          </a:p>
        </p:txBody>
      </p:sp>
    </p:spTree>
    <p:extLst>
      <p:ext uri="{BB962C8B-B14F-4D97-AF65-F5344CB8AC3E}">
        <p14:creationId xmlns:p14="http://schemas.microsoft.com/office/powerpoint/2010/main" val="3004204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err="1" smtClean="0"/>
              <a:t>Studi</a:t>
            </a:r>
            <a:r>
              <a:rPr lang="en-US" dirty="0" smtClean="0"/>
              <a:t> </a:t>
            </a:r>
            <a:r>
              <a:rPr lang="en-US" dirty="0" err="1" smtClean="0"/>
              <a:t>Kasus</a:t>
            </a:r>
            <a:r>
              <a:rPr lang="en-US" dirty="0" smtClean="0"/>
              <a:t> </a:t>
            </a:r>
            <a:endParaRPr lang="en-US" dirty="0"/>
          </a:p>
        </p:txBody>
      </p:sp>
      <p:sp>
        <p:nvSpPr>
          <p:cNvPr id="3" name="TextBox 2"/>
          <p:cNvSpPr txBox="1"/>
          <p:nvPr/>
        </p:nvSpPr>
        <p:spPr>
          <a:xfrm>
            <a:off x="669701" y="1519707"/>
            <a:ext cx="8628845" cy="1754326"/>
          </a:xfrm>
          <a:prstGeom prst="rect">
            <a:avLst/>
          </a:prstGeom>
          <a:noFill/>
        </p:spPr>
        <p:txBody>
          <a:bodyPr wrap="square" rtlCol="0">
            <a:spAutoFit/>
          </a:bodyPr>
          <a:lstStyle/>
          <a:p>
            <a:r>
              <a:rPr lang="en-US"/>
              <a:t>Aplikasi resepsionis rumah sakit ini adalah sebuah system yang dimana dapat mengelola data pasien serta jadwal pemeriksaan dokter dan menentukan jadwal pemeriksaan lalu menentukan pembayaran. Aplikasi ini diharapkan dapat mempermudah kegiatan dalam rumah sakit khusunya pengolahan data.</a:t>
            </a:r>
          </a:p>
          <a:p>
            <a:r>
              <a:rPr lang="en-US"/>
              <a:t/>
            </a:r>
            <a:br>
              <a:rPr lang="en-US"/>
            </a:br>
            <a:endParaRPr lang="en-US" dirty="0"/>
          </a:p>
        </p:txBody>
      </p:sp>
    </p:spTree>
    <p:extLst>
      <p:ext uri="{BB962C8B-B14F-4D97-AF65-F5344CB8AC3E}">
        <p14:creationId xmlns:p14="http://schemas.microsoft.com/office/powerpoint/2010/main" val="193163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121240" y="2562896"/>
            <a:ext cx="1764406" cy="1352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FITUR </a:t>
            </a:r>
            <a:endParaRPr lang="en-US" dirty="0"/>
          </a:p>
        </p:txBody>
      </p:sp>
      <p:cxnSp>
        <p:nvCxnSpPr>
          <p:cNvPr id="4" name="Straight Arrow Connector 3"/>
          <p:cNvCxnSpPr>
            <a:endCxn id="15" idx="2"/>
          </p:cNvCxnSpPr>
          <p:nvPr/>
        </p:nvCxnSpPr>
        <p:spPr>
          <a:xfrm flipV="1">
            <a:off x="5003442" y="1336186"/>
            <a:ext cx="1" cy="119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2" idx="4"/>
          </p:cNvCxnSpPr>
          <p:nvPr/>
        </p:nvCxnSpPr>
        <p:spPr>
          <a:xfrm>
            <a:off x="5003443" y="3915177"/>
            <a:ext cx="0" cy="682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3110248" y="827472"/>
            <a:ext cx="3786389" cy="508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t>Fitur</a:t>
            </a:r>
            <a:r>
              <a:rPr lang="en-US" sz="1400" dirty="0"/>
              <a:t> CRUD </a:t>
            </a:r>
            <a:r>
              <a:rPr lang="en-US" sz="1400" dirty="0" err="1"/>
              <a:t>pada</a:t>
            </a:r>
            <a:r>
              <a:rPr lang="en-US" sz="1400" dirty="0"/>
              <a:t> data </a:t>
            </a:r>
            <a:r>
              <a:rPr lang="en-US" sz="1400" dirty="0" err="1"/>
              <a:t>pasien</a:t>
            </a:r>
            <a:r>
              <a:rPr lang="en-US" sz="1400" dirty="0"/>
              <a:t> </a:t>
            </a:r>
            <a:r>
              <a:rPr lang="en-US" sz="1400" dirty="0" err="1"/>
              <a:t>serta</a:t>
            </a:r>
            <a:r>
              <a:rPr lang="en-US" sz="1400" dirty="0"/>
              <a:t> </a:t>
            </a:r>
            <a:r>
              <a:rPr lang="en-US" sz="1400" dirty="0" err="1"/>
              <a:t>dokter</a:t>
            </a:r>
            <a:r>
              <a:rPr lang="en-US" sz="1400" dirty="0"/>
              <a:t> </a:t>
            </a:r>
            <a:r>
              <a:rPr lang="en-US" sz="1400" dirty="0" err="1"/>
              <a:t>dan</a:t>
            </a:r>
            <a:r>
              <a:rPr lang="en-US" sz="1400" dirty="0"/>
              <a:t> </a:t>
            </a:r>
            <a:r>
              <a:rPr lang="en-US" sz="1400" dirty="0" err="1"/>
              <a:t>dapat</a:t>
            </a:r>
            <a:r>
              <a:rPr lang="en-US" sz="1400" dirty="0"/>
              <a:t> di </a:t>
            </a:r>
            <a:r>
              <a:rPr lang="en-US" sz="1400" dirty="0" err="1"/>
              <a:t>lakukannya</a:t>
            </a:r>
            <a:r>
              <a:rPr lang="en-US" sz="1400" dirty="0"/>
              <a:t> </a:t>
            </a:r>
            <a:r>
              <a:rPr lang="en-US" sz="1400" dirty="0" err="1"/>
              <a:t>pada</a:t>
            </a:r>
            <a:r>
              <a:rPr lang="en-US" sz="1400" dirty="0"/>
              <a:t> </a:t>
            </a:r>
            <a:r>
              <a:rPr lang="en-US" sz="1400" dirty="0" err="1"/>
              <a:t>asuransi</a:t>
            </a:r>
            <a:endParaRPr lang="en-US" sz="1400" dirty="0"/>
          </a:p>
        </p:txBody>
      </p:sp>
      <p:sp>
        <p:nvSpPr>
          <p:cNvPr id="18" name="Rectangle 17"/>
          <p:cNvSpPr/>
          <p:nvPr/>
        </p:nvSpPr>
        <p:spPr>
          <a:xfrm>
            <a:off x="3110248" y="4604196"/>
            <a:ext cx="3786389" cy="508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t>Fitur</a:t>
            </a:r>
            <a:r>
              <a:rPr lang="en-US" sz="1400" dirty="0"/>
              <a:t> </a:t>
            </a:r>
            <a:r>
              <a:rPr lang="en-US" sz="1400" dirty="0" err="1"/>
              <a:t>Administrasi</a:t>
            </a:r>
            <a:r>
              <a:rPr lang="en-US" sz="1400" dirty="0"/>
              <a:t> &amp; </a:t>
            </a:r>
            <a:r>
              <a:rPr lang="en-US" sz="1400" dirty="0" err="1"/>
              <a:t>Asuransi</a:t>
            </a:r>
            <a:endParaRPr lang="en-US" sz="1400" dirty="0"/>
          </a:p>
        </p:txBody>
      </p:sp>
    </p:spTree>
    <p:extLst>
      <p:ext uri="{BB962C8B-B14F-4D97-AF65-F5344CB8AC3E}">
        <p14:creationId xmlns:p14="http://schemas.microsoft.com/office/powerpoint/2010/main" val="743486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smtClean="0"/>
              <a:t>Diagram </a:t>
            </a:r>
            <a:r>
              <a:rPr lang="en-US" dirty="0" err="1" smtClean="0"/>
              <a:t>Alir</a:t>
            </a: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52" y="1870611"/>
            <a:ext cx="1500188"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436" y="618867"/>
            <a:ext cx="2943225" cy="603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16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US" dirty="0" err="1" smtClean="0"/>
              <a:t>Penjelasan</a:t>
            </a:r>
            <a:r>
              <a:rPr lang="en-US" dirty="0" smtClean="0"/>
              <a:t> </a:t>
            </a:r>
            <a:r>
              <a:rPr lang="en-US" dirty="0" err="1" smtClean="0"/>
              <a:t>Alur</a:t>
            </a:r>
            <a:r>
              <a:rPr lang="en-US" dirty="0" smtClean="0"/>
              <a:t> Proses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09" y="2002576"/>
            <a:ext cx="6800045"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5459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2067</TotalTime>
  <Words>359</Words>
  <Application>Microsoft Office PowerPoint</Application>
  <PresentationFormat>Widescreen</PresentationFormat>
  <Paragraphs>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Aplikasi Pemerograman Berorientasi Objek  Resepsionis Rumah Sakit</vt:lpstr>
      <vt:lpstr>Latar Belakang </vt:lpstr>
      <vt:lpstr>Tujuan Penelitian </vt:lpstr>
      <vt:lpstr>Rumusan Masalah   </vt:lpstr>
      <vt:lpstr>Batasan Masalah </vt:lpstr>
      <vt:lpstr>Studi Kasus </vt:lpstr>
      <vt:lpstr>PowerPoint Presentation</vt:lpstr>
      <vt:lpstr>Diagram Alir </vt:lpstr>
      <vt:lpstr>Penjelasan Alur Proses</vt:lpstr>
      <vt:lpstr>Diagram Kelas </vt:lpstr>
      <vt:lpstr>ERD</vt:lpstr>
      <vt:lpstr>TRD</vt:lpstr>
      <vt:lpstr>DDS</vt:lpstr>
      <vt:lpstr>SiteMaps</vt:lpstr>
      <vt:lpstr>MockUp</vt:lpstr>
      <vt:lpstr>MockUp</vt:lpstr>
      <vt:lpstr>MockUp</vt:lpstr>
      <vt:lpstr>Hasil Output &amp; Program </vt:lpstr>
      <vt:lpstr>Kesimpulan </vt:lpstr>
      <vt:lpstr>Saran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Pemerograman Berorientasi Objek  Resepsionis Rumah Sakit</dc:title>
  <dc:creator>misel</dc:creator>
  <cp:lastModifiedBy>misel</cp:lastModifiedBy>
  <cp:revision>9</cp:revision>
  <dcterms:created xsi:type="dcterms:W3CDTF">2020-07-13T02:50:50Z</dcterms:created>
  <dcterms:modified xsi:type="dcterms:W3CDTF">2020-07-16T07:00:32Z</dcterms:modified>
</cp:coreProperties>
</file>