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Corbe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slide" Target="slides/slide1.xml"/><Relationship Id="rId19" Type="http://schemas.openxmlformats.org/officeDocument/2006/relationships/font" Target="fonts/Corbel-boldItalic.fntdata"/><Relationship Id="rId6" Type="http://schemas.openxmlformats.org/officeDocument/2006/relationships/slide" Target="slides/slide2.xml"/><Relationship Id="rId18" Type="http://schemas.openxmlformats.org/officeDocument/2006/relationships/font" Target="fonts/Corbel-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Small Image" showMasterSp="0">
  <p:cSld name="Title Slide with Small Image">
    <p:spTree>
      <p:nvGrpSpPr>
        <p:cNvPr id="20" name="Shape 20"/>
        <p:cNvGrpSpPr/>
        <p:nvPr/>
      </p:nvGrpSpPr>
      <p:grpSpPr>
        <a:xfrm>
          <a:off x="0" y="0"/>
          <a:ext cx="0" cy="0"/>
          <a:chOff x="0" y="0"/>
          <a:chExt cx="0" cy="0"/>
        </a:xfrm>
      </p:grpSpPr>
      <p:sp>
        <p:nvSpPr>
          <p:cNvPr id="21" name="Google Shape;21;p2"/>
          <p:cNvSpPr/>
          <p:nvPr>
            <p:ph idx="2" type="pic"/>
          </p:nvPr>
        </p:nvSpPr>
        <p:spPr>
          <a:xfrm>
            <a:off x="9980476" y="0"/>
            <a:ext cx="2211524" cy="6858000"/>
          </a:xfrm>
          <a:prstGeom prst="rect">
            <a:avLst/>
          </a:prstGeom>
          <a:solidFill>
            <a:srgbClr val="F2F2F2"/>
          </a:solidFill>
          <a:ln>
            <a:noFill/>
          </a:ln>
        </p:spPr>
      </p:sp>
      <p:sp>
        <p:nvSpPr>
          <p:cNvPr id="22" name="Google Shape;22;p2"/>
          <p:cNvSpPr txBox="1"/>
          <p:nvPr>
            <p:ph type="ctrTitle"/>
          </p:nvPr>
        </p:nvSpPr>
        <p:spPr>
          <a:xfrm>
            <a:off x="286990" y="4346296"/>
            <a:ext cx="6798250" cy="1674470"/>
          </a:xfrm>
          <a:prstGeom prst="rect">
            <a:avLst/>
          </a:prstGeom>
          <a:noFill/>
          <a:ln>
            <a:noFill/>
          </a:ln>
        </p:spPr>
        <p:txBody>
          <a:bodyPr anchorCtr="0" anchor="b" bIns="0" lIns="0" spcFirstLastPara="1" rIns="0" wrap="square" tIns="0">
            <a:noAutofit/>
          </a:bodyPr>
          <a:lstStyle>
            <a:lvl1pPr lvl="0" algn="r">
              <a:lnSpc>
                <a:spcPct val="83333"/>
              </a:lnSpc>
              <a:spcBef>
                <a:spcPts val="0"/>
              </a:spcBef>
              <a:spcAft>
                <a:spcPts val="0"/>
              </a:spcAft>
              <a:buClr>
                <a:schemeClr val="dk1"/>
              </a:buClr>
              <a:buSzPts val="6000"/>
              <a:buFont typeface="Arial"/>
              <a:buNone/>
              <a:defRPr b="1" sz="60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7311904" y="4650539"/>
            <a:ext cx="3401478" cy="1192038"/>
          </a:xfrm>
          <a:prstGeom prst="rect">
            <a:avLst/>
          </a:prstGeom>
          <a:solidFill>
            <a:schemeClr val="dk1"/>
          </a:solidFill>
          <a:ln>
            <a:noFill/>
          </a:ln>
        </p:spPr>
        <p:txBody>
          <a:bodyPr anchorCtr="0" anchor="ctr" bIns="0" lIns="252000" spcFirstLastPara="1" rIns="0" wrap="square" tIns="0">
            <a:noAutofit/>
          </a:bodyPr>
          <a:lstStyle>
            <a:lvl1pPr lvl="0" algn="l">
              <a:lnSpc>
                <a:spcPct val="100000"/>
              </a:lnSpc>
              <a:spcBef>
                <a:spcPts val="1000"/>
              </a:spcBef>
              <a:spcAft>
                <a:spcPts val="0"/>
              </a:spcAft>
              <a:buClr>
                <a:schemeClr val="lt1"/>
              </a:buClr>
              <a:buSzPts val="1800"/>
              <a:buNone/>
              <a:defRPr i="1" sz="1800">
                <a:solidFill>
                  <a:schemeClr val="lt1"/>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
          <p:cNvSpPr/>
          <p:nvPr/>
        </p:nvSpPr>
        <p:spPr>
          <a:xfrm>
            <a:off x="0" y="6794309"/>
            <a:ext cx="9980476" cy="636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5" name="Google Shape;25;p2"/>
          <p:cNvSpPr/>
          <p:nvPr/>
        </p:nvSpPr>
        <p:spPr>
          <a:xfrm>
            <a:off x="0" y="0"/>
            <a:ext cx="9980476" cy="636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6" name="Google Shape;26;p2"/>
          <p:cNvSpPr/>
          <p:nvPr/>
        </p:nvSpPr>
        <p:spPr>
          <a:xfrm rot="5400000">
            <a:off x="-3378441" y="3410285"/>
            <a:ext cx="6826157" cy="692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showMasterSp="0">
  <p:cSld name="Thank You Slide">
    <p:spTree>
      <p:nvGrpSpPr>
        <p:cNvPr id="89" name="Shape 89"/>
        <p:cNvGrpSpPr/>
        <p:nvPr/>
      </p:nvGrpSpPr>
      <p:grpSpPr>
        <a:xfrm>
          <a:off x="0" y="0"/>
          <a:ext cx="0" cy="0"/>
          <a:chOff x="0" y="0"/>
          <a:chExt cx="0" cy="0"/>
        </a:xfrm>
      </p:grpSpPr>
      <p:sp>
        <p:nvSpPr>
          <p:cNvPr id="90" name="Google Shape;90;p11"/>
          <p:cNvSpPr txBox="1"/>
          <p:nvPr>
            <p:ph type="ctrTitle"/>
          </p:nvPr>
        </p:nvSpPr>
        <p:spPr>
          <a:xfrm>
            <a:off x="2174360" y="2112793"/>
            <a:ext cx="6798250" cy="167447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6000"/>
              <a:buFont typeface="Arial"/>
              <a:buNone/>
              <a:defRPr b="1" sz="60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p:nvPr/>
        </p:nvSpPr>
        <p:spPr>
          <a:xfrm>
            <a:off x="0" y="6794309"/>
            <a:ext cx="9980476" cy="636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2" name="Google Shape;92;p11"/>
          <p:cNvSpPr/>
          <p:nvPr/>
        </p:nvSpPr>
        <p:spPr>
          <a:xfrm>
            <a:off x="0" y="0"/>
            <a:ext cx="9980476" cy="636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3" name="Google Shape;93;p11"/>
          <p:cNvSpPr/>
          <p:nvPr/>
        </p:nvSpPr>
        <p:spPr>
          <a:xfrm rot="5400000">
            <a:off x="-3378441" y="3410285"/>
            <a:ext cx="6826157" cy="692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4" name="Google Shape;94;p11"/>
          <p:cNvSpPr txBox="1"/>
          <p:nvPr>
            <p:ph idx="1" type="body"/>
          </p:nvPr>
        </p:nvSpPr>
        <p:spPr>
          <a:xfrm>
            <a:off x="2174361" y="4035727"/>
            <a:ext cx="3329850" cy="382887"/>
          </a:xfrm>
          <a:prstGeom prst="rect">
            <a:avLst/>
          </a:prstGeom>
          <a:noFill/>
          <a:ln>
            <a:noFill/>
          </a:ln>
        </p:spPr>
        <p:txBody>
          <a:bodyPr anchorCtr="0" anchor="t" bIns="0" lIns="0" spcFirstLastPara="1" rIns="0" wrap="square" tIns="0">
            <a:noAutofit/>
          </a:bodyPr>
          <a:lstStyle>
            <a:lvl1pPr indent="-228600" lvl="0" marL="457200" algn="r">
              <a:lnSpc>
                <a:spcPct val="90000"/>
              </a:lnSpc>
              <a:spcBef>
                <a:spcPts val="1000"/>
              </a:spcBef>
              <a:spcAft>
                <a:spcPts val="0"/>
              </a:spcAft>
              <a:buClr>
                <a:schemeClr val="dk1"/>
              </a:buClr>
              <a:buSzPts val="2400"/>
              <a:buNone/>
              <a:defRPr sz="2400"/>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1"/>
          <p:cNvSpPr txBox="1"/>
          <p:nvPr>
            <p:ph idx="2" type="body"/>
          </p:nvPr>
        </p:nvSpPr>
        <p:spPr>
          <a:xfrm>
            <a:off x="6062268" y="4150118"/>
            <a:ext cx="2910342" cy="23801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i="1" sz="1400"/>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1"/>
          <p:cNvSpPr txBox="1"/>
          <p:nvPr>
            <p:ph idx="3" type="body"/>
          </p:nvPr>
        </p:nvSpPr>
        <p:spPr>
          <a:xfrm>
            <a:off x="6062268" y="4540691"/>
            <a:ext cx="2910342" cy="23801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i="1" sz="1400"/>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1"/>
          <p:cNvSpPr txBox="1"/>
          <p:nvPr>
            <p:ph idx="4" type="body"/>
          </p:nvPr>
        </p:nvSpPr>
        <p:spPr>
          <a:xfrm>
            <a:off x="6062268" y="4931263"/>
            <a:ext cx="2910342" cy="23801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i="1" sz="1400"/>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hoto">
  <p:cSld name="Large Photo">
    <p:spTree>
      <p:nvGrpSpPr>
        <p:cNvPr id="98" name="Shape 98"/>
        <p:cNvGrpSpPr/>
        <p:nvPr/>
      </p:nvGrpSpPr>
      <p:grpSpPr>
        <a:xfrm>
          <a:off x="0" y="0"/>
          <a:ext cx="0" cy="0"/>
          <a:chOff x="0" y="0"/>
          <a:chExt cx="0" cy="0"/>
        </a:xfrm>
      </p:grpSpPr>
      <p:sp>
        <p:nvSpPr>
          <p:cNvPr id="99" name="Google Shape;99;p12"/>
          <p:cNvSpPr/>
          <p:nvPr>
            <p:ph idx="2" type="pic"/>
          </p:nvPr>
        </p:nvSpPr>
        <p:spPr>
          <a:xfrm>
            <a:off x="6299200" y="432000"/>
            <a:ext cx="5472113" cy="5759250"/>
          </a:xfrm>
          <a:prstGeom prst="rect">
            <a:avLst/>
          </a:prstGeom>
          <a:solidFill>
            <a:srgbClr val="3F3F3F"/>
          </a:solidFill>
          <a:ln>
            <a:noFill/>
          </a:ln>
        </p:spPr>
      </p:sp>
      <p:sp>
        <p:nvSpPr>
          <p:cNvPr id="100" name="Google Shape;100;p12"/>
          <p:cNvSpPr txBox="1"/>
          <p:nvPr>
            <p:ph idx="1" type="body"/>
          </p:nvPr>
        </p:nvSpPr>
        <p:spPr>
          <a:xfrm>
            <a:off x="3875314" y="5096632"/>
            <a:ext cx="2028686" cy="1094618"/>
          </a:xfrm>
          <a:prstGeom prst="rect">
            <a:avLst/>
          </a:prstGeom>
          <a:noFill/>
          <a:ln>
            <a:noFill/>
          </a:ln>
        </p:spPr>
        <p:txBody>
          <a:bodyPr anchorCtr="0" anchor="b" bIns="0" lIns="0" spcFirstLastPara="1" rIns="0" wrap="square" tIns="0">
            <a:noAutofit/>
          </a:bodyPr>
          <a:lstStyle>
            <a:lvl1pPr indent="-228600" lvl="0" marL="457200" algn="r">
              <a:lnSpc>
                <a:spcPct val="90000"/>
              </a:lnSpc>
              <a:spcBef>
                <a:spcPts val="1000"/>
              </a:spcBef>
              <a:spcAft>
                <a:spcPts val="0"/>
              </a:spcAft>
              <a:buClr>
                <a:schemeClr val="dk1"/>
              </a:buClr>
              <a:buSzPts val="1800"/>
              <a:buNone/>
              <a:defRPr i="1">
                <a:solidFill>
                  <a:schemeClr val="dk1"/>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2"/>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3" name="Google Shape;103;p12"/>
          <p:cNvSpPr txBox="1"/>
          <p:nvPr>
            <p:ph type="title"/>
          </p:nvPr>
        </p:nvSpPr>
        <p:spPr>
          <a:xfrm>
            <a:off x="432000" y="432000"/>
            <a:ext cx="9198116"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104" name="Shape 104"/>
        <p:cNvGrpSpPr/>
        <p:nvPr/>
      </p:nvGrpSpPr>
      <p:grpSpPr>
        <a:xfrm>
          <a:off x="0" y="0"/>
          <a:ext cx="0" cy="0"/>
          <a:chOff x="0" y="0"/>
          <a:chExt cx="0" cy="0"/>
        </a:xfrm>
      </p:grpSpPr>
      <p:sp>
        <p:nvSpPr>
          <p:cNvPr id="105" name="Google Shape;105;p13"/>
          <p:cNvSpPr txBox="1"/>
          <p:nvPr>
            <p:ph type="title"/>
          </p:nvPr>
        </p:nvSpPr>
        <p:spPr>
          <a:xfrm>
            <a:off x="432000" y="432000"/>
            <a:ext cx="9198116"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3"/>
          <p:cNvSpPr txBox="1"/>
          <p:nvPr>
            <p:ph idx="1" type="body"/>
          </p:nvPr>
        </p:nvSpPr>
        <p:spPr>
          <a:xfrm>
            <a:off x="431801" y="1008000"/>
            <a:ext cx="9198116"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i="1">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3"/>
          <p:cNvSpPr txBox="1"/>
          <p:nvPr>
            <p:ph idx="2" type="body"/>
          </p:nvPr>
        </p:nvSpPr>
        <p:spPr>
          <a:xfrm>
            <a:off x="432000" y="1512000"/>
            <a:ext cx="9198116"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3"/>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110" name="Shape 110"/>
        <p:cNvGrpSpPr/>
        <p:nvPr/>
      </p:nvGrpSpPr>
      <p:grpSpPr>
        <a:xfrm>
          <a:off x="0" y="0"/>
          <a:ext cx="0" cy="0"/>
          <a:chOff x="0" y="0"/>
          <a:chExt cx="0" cy="0"/>
        </a:xfrm>
      </p:grpSpPr>
      <p:sp>
        <p:nvSpPr>
          <p:cNvPr id="111" name="Google Shape;111;p14"/>
          <p:cNvSpPr txBox="1"/>
          <p:nvPr>
            <p:ph type="title"/>
          </p:nvPr>
        </p:nvSpPr>
        <p:spPr>
          <a:xfrm>
            <a:off x="432000" y="432000"/>
            <a:ext cx="9198116"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4"/>
          <p:cNvSpPr txBox="1"/>
          <p:nvPr>
            <p:ph idx="1" type="body"/>
          </p:nvPr>
        </p:nvSpPr>
        <p:spPr>
          <a:xfrm>
            <a:off x="431801" y="1008000"/>
            <a:ext cx="9198116"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i="1">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4"/>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15" name="Shape 115"/>
        <p:cNvGrpSpPr/>
        <p:nvPr/>
      </p:nvGrpSpPr>
      <p:grpSpPr>
        <a:xfrm>
          <a:off x="0" y="0"/>
          <a:ext cx="0" cy="0"/>
          <a:chOff x="0" y="0"/>
          <a:chExt cx="0" cy="0"/>
        </a:xfrm>
      </p:grpSpPr>
      <p:sp>
        <p:nvSpPr>
          <p:cNvPr id="116" name="Google Shape;116;p15"/>
          <p:cNvSpPr/>
          <p:nvPr/>
        </p:nvSpPr>
        <p:spPr>
          <a:xfrm>
            <a:off x="6297105" y="424206"/>
            <a:ext cx="5505254" cy="573149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7" name="Google Shape;117;p15"/>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9" name="Google Shape;119;p15"/>
          <p:cNvSpPr txBox="1"/>
          <p:nvPr>
            <p:ph idx="1" type="subTitle"/>
          </p:nvPr>
        </p:nvSpPr>
        <p:spPr>
          <a:xfrm>
            <a:off x="6532775" y="3639199"/>
            <a:ext cx="5053936" cy="1192038"/>
          </a:xfrm>
          <a:prstGeom prst="rect">
            <a:avLst/>
          </a:prstGeom>
          <a:solidFill>
            <a:schemeClr val="lt1"/>
          </a:solidFill>
          <a:ln>
            <a:noFill/>
          </a:ln>
        </p:spPr>
        <p:txBody>
          <a:bodyPr anchorCtr="0" anchor="ctr" bIns="0" lIns="252000" spcFirstLastPara="1" rIns="0" wrap="square" tIns="0">
            <a:noAutofit/>
          </a:bodyPr>
          <a:lstStyle>
            <a:lvl1pPr lvl="0" algn="l">
              <a:lnSpc>
                <a:spcPct val="100000"/>
              </a:lnSpc>
              <a:spcBef>
                <a:spcPts val="1000"/>
              </a:spcBef>
              <a:spcAft>
                <a:spcPts val="0"/>
              </a:spcAft>
              <a:buClr>
                <a:schemeClr val="dk1"/>
              </a:buClr>
              <a:buSzPts val="1800"/>
              <a:buNone/>
              <a:defRPr i="1" sz="1800">
                <a:solidFill>
                  <a:schemeClr val="dk1"/>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0" name="Google Shape;120;p15"/>
          <p:cNvSpPr txBox="1"/>
          <p:nvPr>
            <p:ph type="title"/>
          </p:nvPr>
        </p:nvSpPr>
        <p:spPr>
          <a:xfrm>
            <a:off x="6532775" y="993303"/>
            <a:ext cx="5053936" cy="25134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5400"/>
              <a:buFont typeface="Arial"/>
              <a:buNone/>
              <a:defRPr sz="5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1" name="Shape 121"/>
        <p:cNvGrpSpPr/>
        <p:nvPr/>
      </p:nvGrpSpPr>
      <p:grpSpPr>
        <a:xfrm>
          <a:off x="0" y="0"/>
          <a:ext cx="0" cy="0"/>
          <a:chOff x="0" y="0"/>
          <a:chExt cx="0" cy="0"/>
        </a:xfrm>
      </p:grpSpPr>
      <p:sp>
        <p:nvSpPr>
          <p:cNvPr id="122" name="Google Shape;122;p16"/>
          <p:cNvSpPr txBox="1"/>
          <p:nvPr>
            <p:ph type="title"/>
          </p:nvPr>
        </p:nvSpPr>
        <p:spPr>
          <a:xfrm>
            <a:off x="432000" y="432000"/>
            <a:ext cx="919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6"/>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5" name="Google Shape;125;p16"/>
          <p:cNvSpPr txBox="1"/>
          <p:nvPr>
            <p:ph idx="1" type="body"/>
          </p:nvPr>
        </p:nvSpPr>
        <p:spPr>
          <a:xfrm>
            <a:off x="432000" y="1046376"/>
            <a:ext cx="4435831" cy="5130588"/>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6"/>
          <p:cNvSpPr txBox="1"/>
          <p:nvPr>
            <p:ph idx="2" type="body"/>
          </p:nvPr>
        </p:nvSpPr>
        <p:spPr>
          <a:xfrm>
            <a:off x="5194169" y="1046376"/>
            <a:ext cx="4435831" cy="5130588"/>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7" name="Shape 127"/>
        <p:cNvGrpSpPr/>
        <p:nvPr/>
      </p:nvGrpSpPr>
      <p:grpSpPr>
        <a:xfrm>
          <a:off x="0" y="0"/>
          <a:ext cx="0" cy="0"/>
          <a:chOff x="0" y="0"/>
          <a:chExt cx="0" cy="0"/>
        </a:xfrm>
      </p:grpSpPr>
      <p:sp>
        <p:nvSpPr>
          <p:cNvPr id="128" name="Google Shape;128;p17"/>
          <p:cNvSpPr txBox="1"/>
          <p:nvPr>
            <p:ph type="title"/>
          </p:nvPr>
        </p:nvSpPr>
        <p:spPr>
          <a:xfrm>
            <a:off x="432000" y="432000"/>
            <a:ext cx="919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7"/>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1" name="Google Shape;131;p17"/>
          <p:cNvSpPr txBox="1"/>
          <p:nvPr>
            <p:ph idx="1" type="body"/>
          </p:nvPr>
        </p:nvSpPr>
        <p:spPr>
          <a:xfrm>
            <a:off x="432000" y="1068420"/>
            <a:ext cx="4434840" cy="823912"/>
          </a:xfrm>
          <a:prstGeom prst="rect">
            <a:avLst/>
          </a:prstGeom>
          <a:solidFill>
            <a:schemeClr val="dk1"/>
          </a:solid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lt1"/>
              </a:buClr>
              <a:buSzPts val="2400"/>
              <a:buNone/>
              <a:defRPr b="1" sz="2400">
                <a:solidFill>
                  <a:schemeClr val="lt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2" name="Google Shape;132;p17"/>
          <p:cNvSpPr txBox="1"/>
          <p:nvPr>
            <p:ph idx="2" type="body"/>
          </p:nvPr>
        </p:nvSpPr>
        <p:spPr>
          <a:xfrm>
            <a:off x="5195160" y="1068420"/>
            <a:ext cx="4434840" cy="823912"/>
          </a:xfrm>
          <a:prstGeom prst="rect">
            <a:avLst/>
          </a:prstGeom>
          <a:solidFill>
            <a:schemeClr val="dk1"/>
          </a:solid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lt1"/>
              </a:buClr>
              <a:buSzPts val="2400"/>
              <a:buNone/>
              <a:defRPr b="1" sz="2400">
                <a:solidFill>
                  <a:schemeClr val="lt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3" name="Google Shape;133;p17"/>
          <p:cNvSpPr txBox="1"/>
          <p:nvPr>
            <p:ph idx="3" type="body"/>
          </p:nvPr>
        </p:nvSpPr>
        <p:spPr>
          <a:xfrm>
            <a:off x="432001" y="2096752"/>
            <a:ext cx="4434840" cy="4092911"/>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7"/>
          <p:cNvSpPr txBox="1"/>
          <p:nvPr>
            <p:ph idx="4" type="body"/>
          </p:nvPr>
        </p:nvSpPr>
        <p:spPr>
          <a:xfrm>
            <a:off x="5195160" y="2096752"/>
            <a:ext cx="4434840" cy="4092911"/>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5" name="Shape 135"/>
        <p:cNvGrpSpPr/>
        <p:nvPr/>
      </p:nvGrpSpPr>
      <p:grpSpPr>
        <a:xfrm>
          <a:off x="0" y="0"/>
          <a:ext cx="0" cy="0"/>
          <a:chOff x="0" y="0"/>
          <a:chExt cx="0" cy="0"/>
        </a:xfrm>
      </p:grpSpPr>
      <p:sp>
        <p:nvSpPr>
          <p:cNvPr id="136" name="Google Shape;136;p18"/>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8" name="Google Shape;138;p18"/>
          <p:cNvSpPr txBox="1"/>
          <p:nvPr>
            <p:ph type="title"/>
          </p:nvPr>
        </p:nvSpPr>
        <p:spPr>
          <a:xfrm>
            <a:off x="432001" y="457200"/>
            <a:ext cx="3159612"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8"/>
          <p:cNvSpPr txBox="1"/>
          <p:nvPr>
            <p:ph idx="1" type="body"/>
          </p:nvPr>
        </p:nvSpPr>
        <p:spPr>
          <a:xfrm>
            <a:off x="432001" y="2057400"/>
            <a:ext cx="3159612" cy="412658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600"/>
              <a:buFont typeface="Arial"/>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18"/>
          <p:cNvSpPr txBox="1"/>
          <p:nvPr>
            <p:ph idx="2" type="body"/>
          </p:nvPr>
        </p:nvSpPr>
        <p:spPr>
          <a:xfrm>
            <a:off x="3770722" y="457201"/>
            <a:ext cx="6023727" cy="5726784"/>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1" name="Shape 141"/>
        <p:cNvGrpSpPr/>
        <p:nvPr/>
      </p:nvGrpSpPr>
      <p:grpSpPr>
        <a:xfrm>
          <a:off x="0" y="0"/>
          <a:ext cx="0" cy="0"/>
          <a:chOff x="0" y="0"/>
          <a:chExt cx="0" cy="0"/>
        </a:xfrm>
      </p:grpSpPr>
      <p:sp>
        <p:nvSpPr>
          <p:cNvPr id="142" name="Google Shape;142;p19"/>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9"/>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4" name="Google Shape;144;p19"/>
          <p:cNvSpPr txBox="1"/>
          <p:nvPr>
            <p:ph type="title"/>
          </p:nvPr>
        </p:nvSpPr>
        <p:spPr>
          <a:xfrm>
            <a:off x="432001" y="457200"/>
            <a:ext cx="3159612"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9"/>
          <p:cNvSpPr txBox="1"/>
          <p:nvPr>
            <p:ph idx="1" type="body"/>
          </p:nvPr>
        </p:nvSpPr>
        <p:spPr>
          <a:xfrm>
            <a:off x="432001" y="2057400"/>
            <a:ext cx="3159612" cy="412658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600"/>
              <a:buFont typeface="Arial"/>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6" name="Google Shape;146;p19"/>
          <p:cNvSpPr/>
          <p:nvPr>
            <p:ph idx="2" type="pic"/>
          </p:nvPr>
        </p:nvSpPr>
        <p:spPr>
          <a:xfrm>
            <a:off x="3788021" y="457201"/>
            <a:ext cx="5949868" cy="5726784"/>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7" name="Shape 147"/>
        <p:cNvGrpSpPr/>
        <p:nvPr/>
      </p:nvGrpSpPr>
      <p:grpSpPr>
        <a:xfrm>
          <a:off x="0" y="0"/>
          <a:ext cx="0" cy="0"/>
          <a:chOff x="0" y="0"/>
          <a:chExt cx="0" cy="0"/>
        </a:xfrm>
      </p:grpSpPr>
      <p:sp>
        <p:nvSpPr>
          <p:cNvPr id="148" name="Google Shape;148;p20"/>
          <p:cNvSpPr txBox="1"/>
          <p:nvPr>
            <p:ph type="title"/>
          </p:nvPr>
        </p:nvSpPr>
        <p:spPr>
          <a:xfrm>
            <a:off x="432000" y="432000"/>
            <a:ext cx="919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0"/>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0"/>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27" name="Shape 27"/>
        <p:cNvGrpSpPr/>
        <p:nvPr/>
      </p:nvGrpSpPr>
      <p:grpSpPr>
        <a:xfrm>
          <a:off x="0" y="0"/>
          <a:ext cx="0" cy="0"/>
          <a:chOff x="0" y="0"/>
          <a:chExt cx="0" cy="0"/>
        </a:xfrm>
      </p:grpSpPr>
      <p:sp>
        <p:nvSpPr>
          <p:cNvPr id="28" name="Google Shape;28;p3"/>
          <p:cNvSpPr/>
          <p:nvPr/>
        </p:nvSpPr>
        <p:spPr>
          <a:xfrm>
            <a:off x="69274" y="66963"/>
            <a:ext cx="9911201" cy="672734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9" name="Google Shape;29;p3"/>
          <p:cNvSpPr txBox="1"/>
          <p:nvPr>
            <p:ph type="ctrTitle"/>
          </p:nvPr>
        </p:nvSpPr>
        <p:spPr>
          <a:xfrm>
            <a:off x="286990" y="4346296"/>
            <a:ext cx="6798250" cy="1674470"/>
          </a:xfrm>
          <a:prstGeom prst="rect">
            <a:avLst/>
          </a:prstGeom>
          <a:noFill/>
          <a:ln>
            <a:noFill/>
          </a:ln>
        </p:spPr>
        <p:txBody>
          <a:bodyPr anchorCtr="0" anchor="b" bIns="0" lIns="0" spcFirstLastPara="1" rIns="0" wrap="square" tIns="0">
            <a:noAutofit/>
          </a:bodyPr>
          <a:lstStyle>
            <a:lvl1pPr lvl="0" algn="r">
              <a:lnSpc>
                <a:spcPct val="83333"/>
              </a:lnSpc>
              <a:spcBef>
                <a:spcPts val="0"/>
              </a:spcBef>
              <a:spcAft>
                <a:spcPts val="0"/>
              </a:spcAft>
              <a:buClr>
                <a:schemeClr val="lt1"/>
              </a:buClr>
              <a:buSzPts val="6000"/>
              <a:buFont typeface="Arial"/>
              <a:buNone/>
              <a:defRPr b="1"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subTitle"/>
          </p:nvPr>
        </p:nvSpPr>
        <p:spPr>
          <a:xfrm>
            <a:off x="7326418" y="4650539"/>
            <a:ext cx="2456210" cy="1192038"/>
          </a:xfrm>
          <a:prstGeom prst="rect">
            <a:avLst/>
          </a:prstGeom>
          <a:solidFill>
            <a:schemeClr val="lt1"/>
          </a:solidFill>
          <a:ln>
            <a:noFill/>
          </a:ln>
        </p:spPr>
        <p:txBody>
          <a:bodyPr anchorCtr="0" anchor="ctr" bIns="0" lIns="252000" spcFirstLastPara="1" rIns="0" wrap="square" tIns="0">
            <a:noAutofit/>
          </a:bodyPr>
          <a:lstStyle>
            <a:lvl1pPr lvl="0" algn="l">
              <a:lnSpc>
                <a:spcPct val="100000"/>
              </a:lnSpc>
              <a:spcBef>
                <a:spcPts val="1000"/>
              </a:spcBef>
              <a:spcAft>
                <a:spcPts val="0"/>
              </a:spcAft>
              <a:buClr>
                <a:schemeClr val="dk1"/>
              </a:buClr>
              <a:buSzPts val="1800"/>
              <a:buNone/>
              <a:defRPr i="1" sz="1800">
                <a:solidFill>
                  <a:schemeClr val="dk1"/>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3"/>
          <p:cNvSpPr/>
          <p:nvPr/>
        </p:nvSpPr>
        <p:spPr>
          <a:xfrm>
            <a:off x="0" y="6794309"/>
            <a:ext cx="9980476" cy="636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2" name="Google Shape;32;p3"/>
          <p:cNvSpPr/>
          <p:nvPr/>
        </p:nvSpPr>
        <p:spPr>
          <a:xfrm>
            <a:off x="0" y="0"/>
            <a:ext cx="9980476" cy="636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3" name="Google Shape;33;p3"/>
          <p:cNvSpPr/>
          <p:nvPr/>
        </p:nvSpPr>
        <p:spPr>
          <a:xfrm rot="5400000">
            <a:off x="-3378441" y="3410285"/>
            <a:ext cx="6826157" cy="692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4" name="Google Shape;34;p3"/>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21"/>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1"/>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2">
  <p:cSld name="Content Photo 2">
    <p:spTree>
      <p:nvGrpSpPr>
        <p:cNvPr id="35" name="Shape 35"/>
        <p:cNvGrpSpPr/>
        <p:nvPr/>
      </p:nvGrpSpPr>
      <p:grpSpPr>
        <a:xfrm>
          <a:off x="0" y="0"/>
          <a:ext cx="0" cy="0"/>
          <a:chOff x="0" y="0"/>
          <a:chExt cx="0" cy="0"/>
        </a:xfrm>
      </p:grpSpPr>
      <p:sp>
        <p:nvSpPr>
          <p:cNvPr id="36" name="Google Shape;36;p4"/>
          <p:cNvSpPr txBox="1"/>
          <p:nvPr>
            <p:ph idx="1" type="body"/>
          </p:nvPr>
        </p:nvSpPr>
        <p:spPr>
          <a:xfrm>
            <a:off x="3823393" y="1343906"/>
            <a:ext cx="3736800" cy="3933645"/>
          </a:xfrm>
          <a:prstGeom prst="rect">
            <a:avLst/>
          </a:prstGeom>
          <a:solidFill>
            <a:schemeClr val="lt1"/>
          </a:solidFill>
          <a:ln>
            <a:noFill/>
          </a:ln>
        </p:spPr>
        <p:txBody>
          <a:bodyPr anchorCtr="0" anchor="t" bIns="0" lIns="180000" spcFirstLastPara="1" rIns="180000" wrap="square" tIns="18000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9" name="Google Shape;39;p4"/>
          <p:cNvSpPr/>
          <p:nvPr>
            <p:ph idx="2" type="pic"/>
          </p:nvPr>
        </p:nvSpPr>
        <p:spPr>
          <a:xfrm>
            <a:off x="7560193" y="1344803"/>
            <a:ext cx="3737526" cy="3933645"/>
          </a:xfrm>
          <a:prstGeom prst="rect">
            <a:avLst/>
          </a:prstGeom>
          <a:solidFill>
            <a:srgbClr val="3F3F3F"/>
          </a:solidFill>
          <a:ln>
            <a:noFill/>
          </a:ln>
        </p:spPr>
      </p:sp>
      <p:sp>
        <p:nvSpPr>
          <p:cNvPr id="40" name="Google Shape;40;p4"/>
          <p:cNvSpPr txBox="1"/>
          <p:nvPr>
            <p:ph type="title"/>
          </p:nvPr>
        </p:nvSpPr>
        <p:spPr>
          <a:xfrm>
            <a:off x="432000" y="432000"/>
            <a:ext cx="91311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3" type="body"/>
          </p:nvPr>
        </p:nvSpPr>
        <p:spPr>
          <a:xfrm>
            <a:off x="431800" y="1008000"/>
            <a:ext cx="6895900"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i="1">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2" name="Shape 42"/>
        <p:cNvGrpSpPr/>
        <p:nvPr/>
      </p:nvGrpSpPr>
      <p:grpSpPr>
        <a:xfrm>
          <a:off x="0" y="0"/>
          <a:ext cx="0" cy="0"/>
          <a:chOff x="0" y="0"/>
          <a:chExt cx="0" cy="0"/>
        </a:xfrm>
      </p:grpSpPr>
      <p:sp>
        <p:nvSpPr>
          <p:cNvPr id="43" name="Google Shape;43;p5"/>
          <p:cNvSpPr txBox="1"/>
          <p:nvPr>
            <p:ph type="title"/>
          </p:nvPr>
        </p:nvSpPr>
        <p:spPr>
          <a:xfrm>
            <a:off x="432000" y="432000"/>
            <a:ext cx="919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5"/>
          <p:cNvSpPr txBox="1"/>
          <p:nvPr>
            <p:ph idx="1" type="body"/>
          </p:nvPr>
        </p:nvSpPr>
        <p:spPr>
          <a:xfrm>
            <a:off x="432000" y="1046375"/>
            <a:ext cx="9198000" cy="5130588"/>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47" name="Shape 47"/>
        <p:cNvGrpSpPr/>
        <p:nvPr/>
      </p:nvGrpSpPr>
      <p:grpSpPr>
        <a:xfrm>
          <a:off x="0" y="0"/>
          <a:ext cx="0" cy="0"/>
          <a:chOff x="0" y="0"/>
          <a:chExt cx="0" cy="0"/>
        </a:xfrm>
      </p:grpSpPr>
      <p:sp>
        <p:nvSpPr>
          <p:cNvPr id="48" name="Google Shape;48;p6"/>
          <p:cNvSpPr txBox="1"/>
          <p:nvPr>
            <p:ph type="title"/>
          </p:nvPr>
        </p:nvSpPr>
        <p:spPr>
          <a:xfrm>
            <a:off x="432000" y="432000"/>
            <a:ext cx="919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431800" y="1008000"/>
            <a:ext cx="9198000"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i="1">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2" type="body"/>
          </p:nvPr>
        </p:nvSpPr>
        <p:spPr>
          <a:xfrm>
            <a:off x="432000" y="1512000"/>
            <a:ext cx="2916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6"/>
          <p:cNvSpPr txBox="1"/>
          <p:nvPr>
            <p:ph idx="3" type="body"/>
          </p:nvPr>
        </p:nvSpPr>
        <p:spPr>
          <a:xfrm>
            <a:off x="3572900" y="1511476"/>
            <a:ext cx="2916000" cy="4679249"/>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6"/>
          <p:cNvSpPr txBox="1"/>
          <p:nvPr>
            <p:ph idx="4" type="body"/>
          </p:nvPr>
        </p:nvSpPr>
        <p:spPr>
          <a:xfrm>
            <a:off x="6713800" y="1511475"/>
            <a:ext cx="2916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55" name="Shape 55"/>
        <p:cNvGrpSpPr/>
        <p:nvPr/>
      </p:nvGrpSpPr>
      <p:grpSpPr>
        <a:xfrm>
          <a:off x="0" y="0"/>
          <a:ext cx="0" cy="0"/>
          <a:chOff x="0" y="0"/>
          <a:chExt cx="0" cy="0"/>
        </a:xfrm>
      </p:grpSpPr>
      <p:sp>
        <p:nvSpPr>
          <p:cNvPr id="56" name="Google Shape;56;p7"/>
          <p:cNvSpPr txBox="1"/>
          <p:nvPr>
            <p:ph type="title"/>
          </p:nvPr>
        </p:nvSpPr>
        <p:spPr>
          <a:xfrm>
            <a:off x="432000" y="432000"/>
            <a:ext cx="919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431800" y="1008000"/>
            <a:ext cx="9198000"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i="1">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2" type="body"/>
          </p:nvPr>
        </p:nvSpPr>
        <p:spPr>
          <a:xfrm>
            <a:off x="432000" y="1512000"/>
            <a:ext cx="1764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3" type="body"/>
          </p:nvPr>
        </p:nvSpPr>
        <p:spPr>
          <a:xfrm>
            <a:off x="2290450" y="1512000"/>
            <a:ext cx="1764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4" type="body"/>
          </p:nvPr>
        </p:nvSpPr>
        <p:spPr>
          <a:xfrm>
            <a:off x="4148900" y="1512000"/>
            <a:ext cx="1764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5" type="body"/>
          </p:nvPr>
        </p:nvSpPr>
        <p:spPr>
          <a:xfrm>
            <a:off x="6007350" y="1507535"/>
            <a:ext cx="1764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7"/>
          <p:cNvSpPr txBox="1"/>
          <p:nvPr>
            <p:ph idx="6" type="body"/>
          </p:nvPr>
        </p:nvSpPr>
        <p:spPr>
          <a:xfrm>
            <a:off x="7865800" y="1507535"/>
            <a:ext cx="1764000" cy="4683715"/>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7"/>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Large Image">
  <p:cSld name="Title Slide with Large Image">
    <p:bg>
      <p:bgPr>
        <a:solidFill>
          <a:schemeClr val="lt1"/>
        </a:solidFill>
      </p:bgPr>
    </p:bg>
    <p:spTree>
      <p:nvGrpSpPr>
        <p:cNvPr id="65" name="Shape 65"/>
        <p:cNvGrpSpPr/>
        <p:nvPr/>
      </p:nvGrpSpPr>
      <p:grpSpPr>
        <a:xfrm>
          <a:off x="0" y="0"/>
          <a:ext cx="0" cy="0"/>
          <a:chOff x="0" y="0"/>
          <a:chExt cx="0" cy="0"/>
        </a:xfrm>
      </p:grpSpPr>
      <p:sp>
        <p:nvSpPr>
          <p:cNvPr id="66" name="Google Shape;66;p8"/>
          <p:cNvSpPr/>
          <p:nvPr>
            <p:ph idx="2" type="pic"/>
          </p:nvPr>
        </p:nvSpPr>
        <p:spPr>
          <a:xfrm>
            <a:off x="69273" y="63691"/>
            <a:ext cx="9911201" cy="6727346"/>
          </a:xfrm>
          <a:prstGeom prst="rect">
            <a:avLst/>
          </a:prstGeom>
          <a:solidFill>
            <a:srgbClr val="3F3F3F"/>
          </a:solidFill>
          <a:ln>
            <a:noFill/>
          </a:ln>
        </p:spPr>
      </p:sp>
      <p:sp>
        <p:nvSpPr>
          <p:cNvPr id="67" name="Google Shape;67;p8"/>
          <p:cNvSpPr txBox="1"/>
          <p:nvPr>
            <p:ph type="ctrTitle"/>
          </p:nvPr>
        </p:nvSpPr>
        <p:spPr>
          <a:xfrm>
            <a:off x="286990" y="4346296"/>
            <a:ext cx="6798250" cy="1674470"/>
          </a:xfrm>
          <a:prstGeom prst="rect">
            <a:avLst/>
          </a:prstGeom>
          <a:noFill/>
          <a:ln>
            <a:noFill/>
          </a:ln>
        </p:spPr>
        <p:txBody>
          <a:bodyPr anchorCtr="0" anchor="b" bIns="0" lIns="0" spcFirstLastPara="1" rIns="0" wrap="square" tIns="0">
            <a:noAutofit/>
          </a:bodyPr>
          <a:lstStyle>
            <a:lvl1pPr lvl="0" algn="r">
              <a:lnSpc>
                <a:spcPct val="83333"/>
              </a:lnSpc>
              <a:spcBef>
                <a:spcPts val="0"/>
              </a:spcBef>
              <a:spcAft>
                <a:spcPts val="0"/>
              </a:spcAft>
              <a:buClr>
                <a:schemeClr val="lt1"/>
              </a:buClr>
              <a:buSzPts val="6000"/>
              <a:buFont typeface="Arial"/>
              <a:buNone/>
              <a:defRPr b="1"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8"/>
          <p:cNvSpPr txBox="1"/>
          <p:nvPr>
            <p:ph idx="1" type="subTitle"/>
          </p:nvPr>
        </p:nvSpPr>
        <p:spPr>
          <a:xfrm>
            <a:off x="7326418" y="4650539"/>
            <a:ext cx="2456210" cy="1192038"/>
          </a:xfrm>
          <a:prstGeom prst="rect">
            <a:avLst/>
          </a:prstGeom>
          <a:solidFill>
            <a:schemeClr val="lt1"/>
          </a:solidFill>
          <a:ln>
            <a:noFill/>
          </a:ln>
        </p:spPr>
        <p:txBody>
          <a:bodyPr anchorCtr="0" anchor="ctr" bIns="0" lIns="252000" spcFirstLastPara="1" rIns="0" wrap="square" tIns="0">
            <a:noAutofit/>
          </a:bodyPr>
          <a:lstStyle>
            <a:lvl1pPr lvl="0" algn="l">
              <a:lnSpc>
                <a:spcPct val="100000"/>
              </a:lnSpc>
              <a:spcBef>
                <a:spcPts val="1000"/>
              </a:spcBef>
              <a:spcAft>
                <a:spcPts val="0"/>
              </a:spcAft>
              <a:buClr>
                <a:schemeClr val="dk1"/>
              </a:buClr>
              <a:buSzPts val="1800"/>
              <a:buNone/>
              <a:defRPr i="1" sz="1800">
                <a:solidFill>
                  <a:schemeClr val="dk1"/>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9" name="Google Shape;69;p8"/>
          <p:cNvSpPr/>
          <p:nvPr/>
        </p:nvSpPr>
        <p:spPr>
          <a:xfrm>
            <a:off x="0" y="6794309"/>
            <a:ext cx="9980476" cy="636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0" name="Google Shape;70;p8"/>
          <p:cNvSpPr/>
          <p:nvPr/>
        </p:nvSpPr>
        <p:spPr>
          <a:xfrm>
            <a:off x="0" y="0"/>
            <a:ext cx="9980476" cy="636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1" name="Google Shape;71;p8"/>
          <p:cNvSpPr/>
          <p:nvPr/>
        </p:nvSpPr>
        <p:spPr>
          <a:xfrm rot="5400000">
            <a:off x="-3378441" y="3410285"/>
            <a:ext cx="6826157" cy="692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2" name="Google Shape;72;p8"/>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hoto 1">
  <p:cSld name="Content Photo 1">
    <p:spTree>
      <p:nvGrpSpPr>
        <p:cNvPr id="73" name="Shape 73"/>
        <p:cNvGrpSpPr/>
        <p:nvPr/>
      </p:nvGrpSpPr>
      <p:grpSpPr>
        <a:xfrm>
          <a:off x="0" y="0"/>
          <a:ext cx="0" cy="0"/>
          <a:chOff x="0" y="0"/>
          <a:chExt cx="0" cy="0"/>
        </a:xfrm>
      </p:grpSpPr>
      <p:sp>
        <p:nvSpPr>
          <p:cNvPr id="74" name="Google Shape;74;p9"/>
          <p:cNvSpPr/>
          <p:nvPr>
            <p:ph idx="2" type="pic"/>
          </p:nvPr>
        </p:nvSpPr>
        <p:spPr>
          <a:xfrm>
            <a:off x="9980476" y="0"/>
            <a:ext cx="2211524" cy="6192000"/>
          </a:xfrm>
          <a:prstGeom prst="rect">
            <a:avLst/>
          </a:prstGeom>
          <a:solidFill>
            <a:srgbClr val="F2F2F2"/>
          </a:solidFill>
          <a:ln>
            <a:noFill/>
          </a:ln>
        </p:spPr>
      </p:sp>
      <p:sp>
        <p:nvSpPr>
          <p:cNvPr id="75" name="Google Shape;75;p9"/>
          <p:cNvSpPr txBox="1"/>
          <p:nvPr>
            <p:ph type="title"/>
          </p:nvPr>
        </p:nvSpPr>
        <p:spPr>
          <a:xfrm>
            <a:off x="4445086" y="1807950"/>
            <a:ext cx="5184913" cy="432000"/>
          </a:xfrm>
          <a:prstGeom prst="rect">
            <a:avLst/>
          </a:prstGeom>
          <a:noFill/>
          <a:ln>
            <a:noFill/>
          </a:ln>
        </p:spPr>
        <p:txBody>
          <a:bodyPr anchorCtr="0" anchor="ctr" bIns="0" lIns="0" spcFirstLastPara="1" rIns="0" wrap="square" tIns="0">
            <a:noAutofit/>
          </a:bodyPr>
          <a:lstStyle>
            <a:lvl1pPr lvl="0" algn="r">
              <a:lnSpc>
                <a:spcPct val="90000"/>
              </a:lnSpc>
              <a:spcBef>
                <a:spcPts val="0"/>
              </a:spcBef>
              <a:spcAft>
                <a:spcPts val="0"/>
              </a:spcAft>
              <a:buClr>
                <a:schemeClr val="dk1"/>
              </a:buClr>
              <a:buSzPts val="3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
          <p:cNvSpPr txBox="1"/>
          <p:nvPr>
            <p:ph idx="1" type="body"/>
          </p:nvPr>
        </p:nvSpPr>
        <p:spPr>
          <a:xfrm>
            <a:off x="4444886" y="2383950"/>
            <a:ext cx="5184913" cy="360000"/>
          </a:xfrm>
          <a:prstGeom prst="rect">
            <a:avLst/>
          </a:prstGeom>
          <a:noFill/>
          <a:ln>
            <a:noFill/>
          </a:ln>
        </p:spPr>
        <p:txBody>
          <a:bodyPr anchorCtr="0" anchor="t" bIns="0" lIns="0" spcFirstLastPara="1" rIns="0" wrap="square" tIns="0">
            <a:noAutofit/>
          </a:bodyPr>
          <a:lstStyle>
            <a:lvl1pPr indent="-228600" lvl="0" marL="457200" algn="r">
              <a:lnSpc>
                <a:spcPct val="90000"/>
              </a:lnSpc>
              <a:spcBef>
                <a:spcPts val="1000"/>
              </a:spcBef>
              <a:spcAft>
                <a:spcPts val="0"/>
              </a:spcAft>
              <a:buClr>
                <a:schemeClr val="dk1"/>
              </a:buClr>
              <a:buSzPts val="1800"/>
              <a:buNone/>
              <a:defRPr i="1">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9"/>
          <p:cNvSpPr txBox="1"/>
          <p:nvPr>
            <p:ph idx="3" type="body"/>
          </p:nvPr>
        </p:nvSpPr>
        <p:spPr>
          <a:xfrm>
            <a:off x="4445000" y="2908300"/>
            <a:ext cx="5184800" cy="3283700"/>
          </a:xfrm>
          <a:prstGeom prst="rect">
            <a:avLst/>
          </a:prstGeom>
          <a:solidFill>
            <a:schemeClr val="lt1"/>
          </a:solidFill>
          <a:ln>
            <a:noFill/>
          </a:ln>
        </p:spPr>
        <p:txBody>
          <a:bodyPr anchorCtr="0" anchor="t" bIns="0" lIns="180000" spcFirstLastPara="1" rIns="252000" wrap="square" tIns="25200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9"/>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with Subtitle">
  <p:cSld name="Comparison with Subtitle">
    <p:spTree>
      <p:nvGrpSpPr>
        <p:cNvPr id="80" name="Shape 80"/>
        <p:cNvGrpSpPr/>
        <p:nvPr/>
      </p:nvGrpSpPr>
      <p:grpSpPr>
        <a:xfrm>
          <a:off x="0" y="0"/>
          <a:ext cx="0" cy="0"/>
          <a:chOff x="0" y="0"/>
          <a:chExt cx="0" cy="0"/>
        </a:xfrm>
      </p:grpSpPr>
      <p:sp>
        <p:nvSpPr>
          <p:cNvPr id="81" name="Google Shape;81;p10"/>
          <p:cNvSpPr txBox="1"/>
          <p:nvPr>
            <p:ph type="title"/>
          </p:nvPr>
        </p:nvSpPr>
        <p:spPr>
          <a:xfrm>
            <a:off x="432000" y="432000"/>
            <a:ext cx="919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txBox="1"/>
          <p:nvPr>
            <p:ph idx="1" type="body"/>
          </p:nvPr>
        </p:nvSpPr>
        <p:spPr>
          <a:xfrm>
            <a:off x="431800" y="1008000"/>
            <a:ext cx="9198000"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i="1">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0"/>
          <p:cNvSpPr txBox="1"/>
          <p:nvPr>
            <p:ph idx="2" type="body"/>
          </p:nvPr>
        </p:nvSpPr>
        <p:spPr>
          <a:xfrm>
            <a:off x="432000" y="1432296"/>
            <a:ext cx="4500000" cy="527076"/>
          </a:xfrm>
          <a:prstGeom prst="rect">
            <a:avLst/>
          </a:prstGeom>
          <a:solidFill>
            <a:schemeClr val="dk1"/>
          </a:solidFill>
          <a:ln>
            <a:noFill/>
          </a:ln>
        </p:spPr>
        <p:txBody>
          <a:bodyPr anchorCtr="0" anchor="ctr" bIns="0" lIns="180000" spcFirstLastPara="1" rIns="0" wrap="square" tIns="36000">
            <a:noAutofit/>
          </a:bodyPr>
          <a:lstStyle>
            <a:lvl1pPr indent="-228600" lvl="0" marL="457200" algn="l">
              <a:lnSpc>
                <a:spcPct val="90000"/>
              </a:lnSpc>
              <a:spcBef>
                <a:spcPts val="1000"/>
              </a:spcBef>
              <a:spcAft>
                <a:spcPts val="0"/>
              </a:spcAft>
              <a:buClr>
                <a:schemeClr val="lt1"/>
              </a:buClr>
              <a:buSzPts val="2400"/>
              <a:buNone/>
              <a:defRPr b="1" sz="24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4" name="Google Shape;84;p10"/>
          <p:cNvSpPr txBox="1"/>
          <p:nvPr>
            <p:ph idx="3" type="body"/>
          </p:nvPr>
        </p:nvSpPr>
        <p:spPr>
          <a:xfrm>
            <a:off x="432000" y="2023668"/>
            <a:ext cx="4500000" cy="416833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0"/>
          <p:cNvSpPr txBox="1"/>
          <p:nvPr>
            <p:ph idx="4" type="body"/>
          </p:nvPr>
        </p:nvSpPr>
        <p:spPr>
          <a:xfrm>
            <a:off x="5129800" y="1433105"/>
            <a:ext cx="4500000" cy="525283"/>
          </a:xfrm>
          <a:prstGeom prst="rect">
            <a:avLst/>
          </a:prstGeom>
          <a:solidFill>
            <a:schemeClr val="dk1"/>
          </a:solidFill>
          <a:ln>
            <a:noFill/>
          </a:ln>
        </p:spPr>
        <p:txBody>
          <a:bodyPr anchorCtr="0" anchor="ctr" bIns="0" lIns="180000" spcFirstLastPara="1" rIns="0" wrap="square" tIns="36000">
            <a:noAutofit/>
          </a:bodyPr>
          <a:lstStyle>
            <a:lvl1pPr indent="-228600" lvl="0" marL="457200" algn="l">
              <a:lnSpc>
                <a:spcPct val="90000"/>
              </a:lnSpc>
              <a:spcBef>
                <a:spcPts val="1000"/>
              </a:spcBef>
              <a:spcAft>
                <a:spcPts val="0"/>
              </a:spcAft>
              <a:buClr>
                <a:schemeClr val="lt1"/>
              </a:buClr>
              <a:buSzPts val="2400"/>
              <a:buNone/>
              <a:defRPr b="1" sz="24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0"/>
          <p:cNvSpPr txBox="1"/>
          <p:nvPr>
            <p:ph idx="5" type="body"/>
          </p:nvPr>
        </p:nvSpPr>
        <p:spPr>
          <a:xfrm>
            <a:off x="5129800" y="2020359"/>
            <a:ext cx="4500000" cy="4170891"/>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0"/>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69274" y="66963"/>
            <a:ext cx="9911201" cy="672734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1" name="Google Shape;11;p1"/>
          <p:cNvSpPr/>
          <p:nvPr/>
        </p:nvSpPr>
        <p:spPr>
          <a:xfrm>
            <a:off x="11407775" y="6356350"/>
            <a:ext cx="784225" cy="36512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2" name="Google Shape;12;p1"/>
          <p:cNvSpPr txBox="1"/>
          <p:nvPr>
            <p:ph type="title"/>
          </p:nvPr>
        </p:nvSpPr>
        <p:spPr>
          <a:xfrm>
            <a:off x="432000" y="432000"/>
            <a:ext cx="9198116" cy="4320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432000" y="1512000"/>
            <a:ext cx="9198116" cy="467925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1pPr>
            <a:lvl2pPr indent="-330200" lvl="1" marL="914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1" type="ftr"/>
          </p:nvPr>
        </p:nvSpPr>
        <p:spPr>
          <a:xfrm>
            <a:off x="432000" y="6356350"/>
            <a:ext cx="4114800" cy="36512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1" sz="1200" u="none" cap="none" strike="noStrike">
                <a:solidFill>
                  <a:srgbClr val="3F3F3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1"/>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1" sz="12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buNone/>
              <a:defRPr b="0" i="1" sz="12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buNone/>
              <a:defRPr b="0" i="1" sz="12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buNone/>
              <a:defRPr b="0" i="1" sz="12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buNone/>
              <a:defRPr b="0" i="1" sz="1200" u="none" cap="none" strike="noStrike">
                <a:solidFill>
                  <a:schemeClr val="lt1"/>
                </a:solidFill>
                <a:latin typeface="Times New Roman"/>
                <a:ea typeface="Times New Roman"/>
                <a:cs typeface="Times New Roman"/>
                <a:sym typeface="Times New Roman"/>
              </a:defRPr>
            </a:lvl5pPr>
            <a:lvl6pPr indent="0" lvl="5" marL="0" marR="0" rtl="0" algn="ctr">
              <a:spcBef>
                <a:spcPts val="0"/>
              </a:spcBef>
              <a:buNone/>
              <a:defRPr b="0" i="1" sz="1200" u="none" cap="none" strike="noStrike">
                <a:solidFill>
                  <a:schemeClr val="lt1"/>
                </a:solidFill>
                <a:latin typeface="Times New Roman"/>
                <a:ea typeface="Times New Roman"/>
                <a:cs typeface="Times New Roman"/>
                <a:sym typeface="Times New Roman"/>
              </a:defRPr>
            </a:lvl6pPr>
            <a:lvl7pPr indent="0" lvl="6" marL="0" marR="0" rtl="0" algn="ctr">
              <a:spcBef>
                <a:spcPts val="0"/>
              </a:spcBef>
              <a:buNone/>
              <a:defRPr b="0" i="1" sz="1200" u="none" cap="none" strike="noStrike">
                <a:solidFill>
                  <a:schemeClr val="lt1"/>
                </a:solidFill>
                <a:latin typeface="Times New Roman"/>
                <a:ea typeface="Times New Roman"/>
                <a:cs typeface="Times New Roman"/>
                <a:sym typeface="Times New Roman"/>
              </a:defRPr>
            </a:lvl7pPr>
            <a:lvl8pPr indent="0" lvl="7" marL="0" marR="0" rtl="0" algn="ctr">
              <a:spcBef>
                <a:spcPts val="0"/>
              </a:spcBef>
              <a:buNone/>
              <a:defRPr b="0" i="1" sz="1200" u="none" cap="none" strike="noStrike">
                <a:solidFill>
                  <a:schemeClr val="lt1"/>
                </a:solidFill>
                <a:latin typeface="Times New Roman"/>
                <a:ea typeface="Times New Roman"/>
                <a:cs typeface="Times New Roman"/>
                <a:sym typeface="Times New Roman"/>
              </a:defRPr>
            </a:lvl8pPr>
            <a:lvl9pPr indent="0" lvl="8" marL="0" marR="0" rtl="0" algn="ctr">
              <a:spcBef>
                <a:spcPts val="0"/>
              </a:spcBef>
              <a:buNone/>
              <a:defRPr b="0" i="1" sz="1200" u="none" cap="none" strike="noStrike">
                <a:solidFill>
                  <a:schemeClr val="lt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16" name="Google Shape;16;p1"/>
          <p:cNvSpPr txBox="1"/>
          <p:nvPr/>
        </p:nvSpPr>
        <p:spPr>
          <a:xfrm>
            <a:off x="9630116" y="6346108"/>
            <a:ext cx="1662546" cy="225121"/>
          </a:xfrm>
          <a:prstGeom prst="rect">
            <a:avLst/>
          </a:prstGeom>
          <a:noFill/>
          <a:ln>
            <a:noFill/>
          </a:ln>
        </p:spPr>
        <p:txBody>
          <a:bodyPr anchorCtr="0" anchor="t" bIns="0" lIns="0" spcFirstLastPara="1" rIns="0" wrap="square" tIns="36000">
            <a:spAutoFit/>
          </a:bodyPr>
          <a:lstStyle/>
          <a:p>
            <a:pPr indent="0" lvl="0" marL="0" marR="0" rtl="0" algn="r">
              <a:lnSpc>
                <a:spcPct val="87500"/>
              </a:lnSpc>
              <a:spcBef>
                <a:spcPts val="0"/>
              </a:spcBef>
              <a:spcAft>
                <a:spcPts val="0"/>
              </a:spcAft>
              <a:buNone/>
            </a:pPr>
            <a:r>
              <a:rPr b="1" i="0" lang="en-US" sz="1600" u="none" cap="none" strike="noStrike">
                <a:solidFill>
                  <a:schemeClr val="accent1"/>
                </a:solidFill>
                <a:latin typeface="Corbel"/>
                <a:ea typeface="Corbel"/>
                <a:cs typeface="Corbel"/>
                <a:sym typeface="Corbel"/>
              </a:rPr>
              <a:t> </a:t>
            </a:r>
            <a:endParaRPr b="1" i="0" sz="1600" u="none" cap="none" strike="noStrike">
              <a:solidFill>
                <a:schemeClr val="dk1"/>
              </a:solidFill>
              <a:latin typeface="Corbel"/>
              <a:ea typeface="Corbel"/>
              <a:cs typeface="Corbel"/>
              <a:sym typeface="Corbel"/>
            </a:endParaRPr>
          </a:p>
        </p:txBody>
      </p:sp>
      <p:sp>
        <p:nvSpPr>
          <p:cNvPr id="17" name="Google Shape;17;p1"/>
          <p:cNvSpPr/>
          <p:nvPr/>
        </p:nvSpPr>
        <p:spPr>
          <a:xfrm>
            <a:off x="0" y="6794309"/>
            <a:ext cx="9980476" cy="636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8" name="Google Shape;18;p1"/>
          <p:cNvSpPr/>
          <p:nvPr/>
        </p:nvSpPr>
        <p:spPr>
          <a:xfrm>
            <a:off x="0" y="0"/>
            <a:ext cx="9980476" cy="636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 name="Google Shape;19;p1"/>
          <p:cNvSpPr/>
          <p:nvPr/>
        </p:nvSpPr>
        <p:spPr>
          <a:xfrm rot="5400000">
            <a:off x="-3378441" y="3410285"/>
            <a:ext cx="6826157" cy="692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nvSpPr>
        <p:spPr>
          <a:xfrm>
            <a:off x="528618" y="3469250"/>
            <a:ext cx="4437300" cy="1329300"/>
          </a:xfrm>
          <a:prstGeom prst="rect">
            <a:avLst/>
          </a:prstGeom>
          <a:noFill/>
          <a:ln>
            <a:noFill/>
          </a:ln>
        </p:spPr>
        <p:txBody>
          <a:bodyPr anchorCtr="0" anchor="t" bIns="0" lIns="0" spcFirstLastPara="1" rIns="0" wrap="square" tIns="36000">
            <a:spAutoFit/>
          </a:bodyPr>
          <a:lstStyle/>
          <a:p>
            <a:pPr indent="0" lvl="0" marL="0" marR="0" rtl="0" algn="r">
              <a:lnSpc>
                <a:spcPct val="58333"/>
              </a:lnSpc>
              <a:spcBef>
                <a:spcPts val="0"/>
              </a:spcBef>
              <a:spcAft>
                <a:spcPts val="0"/>
              </a:spcAft>
              <a:buNone/>
            </a:pPr>
            <a:br>
              <a:rPr b="1" i="0" lang="en-US" sz="2400" u="none" cap="none" strike="noStrike">
                <a:solidFill>
                  <a:schemeClr val="accent1"/>
                </a:solidFill>
                <a:latin typeface="Corbel"/>
                <a:ea typeface="Corbel"/>
                <a:cs typeface="Corbel"/>
                <a:sym typeface="Corbel"/>
              </a:rPr>
            </a:br>
            <a:r>
              <a:rPr b="1" lang="en-US" sz="2400">
                <a:solidFill>
                  <a:schemeClr val="dk1"/>
                </a:solidFill>
                <a:latin typeface="Corbel"/>
                <a:ea typeface="Corbel"/>
                <a:cs typeface="Corbel"/>
                <a:sym typeface="Corbel"/>
              </a:rPr>
              <a:t>IRFAN HARI ISPANDANA</a:t>
            </a:r>
            <a:endParaRPr/>
          </a:p>
          <a:p>
            <a:pPr indent="0" lvl="0" marL="0" marR="0" rtl="0" algn="r">
              <a:lnSpc>
                <a:spcPct val="58333"/>
              </a:lnSpc>
              <a:spcBef>
                <a:spcPts val="0"/>
              </a:spcBef>
              <a:spcAft>
                <a:spcPts val="0"/>
              </a:spcAft>
              <a:buNone/>
            </a:pPr>
            <a:r>
              <a:t/>
            </a:r>
            <a:endParaRPr b="1" i="0" sz="2400" u="none" cap="none" strike="noStrike">
              <a:solidFill>
                <a:srgbClr val="7F7F7F"/>
              </a:solidFill>
              <a:latin typeface="Corbel"/>
              <a:ea typeface="Corbel"/>
              <a:cs typeface="Corbel"/>
              <a:sym typeface="Corbel"/>
            </a:endParaRPr>
          </a:p>
          <a:p>
            <a:pPr indent="0" lvl="0" marL="0" marR="0" rtl="0" algn="r">
              <a:lnSpc>
                <a:spcPct val="58333"/>
              </a:lnSpc>
              <a:spcBef>
                <a:spcPts val="0"/>
              </a:spcBef>
              <a:spcAft>
                <a:spcPts val="0"/>
              </a:spcAft>
              <a:buNone/>
            </a:pPr>
            <a:r>
              <a:rPr b="1" i="0" lang="en-US" sz="2400" u="none" cap="none" strike="noStrike">
                <a:solidFill>
                  <a:srgbClr val="7F7F7F"/>
                </a:solidFill>
                <a:latin typeface="Corbel"/>
                <a:ea typeface="Corbel"/>
                <a:cs typeface="Corbel"/>
                <a:sym typeface="Corbel"/>
              </a:rPr>
              <a:t>BINAR ACADEMY</a:t>
            </a:r>
            <a:endParaRPr/>
          </a:p>
          <a:p>
            <a:pPr indent="0" lvl="0" marL="0" marR="0" rtl="0" algn="r">
              <a:lnSpc>
                <a:spcPct val="58333"/>
              </a:lnSpc>
              <a:spcBef>
                <a:spcPts val="0"/>
              </a:spcBef>
              <a:spcAft>
                <a:spcPts val="0"/>
              </a:spcAft>
              <a:buNone/>
            </a:pPr>
            <a:r>
              <a:t/>
            </a:r>
            <a:endParaRPr b="1" i="0" sz="2400" u="none" cap="none" strike="noStrike">
              <a:solidFill>
                <a:srgbClr val="7F7F7F"/>
              </a:solidFill>
              <a:latin typeface="Corbel"/>
              <a:ea typeface="Corbel"/>
              <a:cs typeface="Corbel"/>
              <a:sym typeface="Corbel"/>
            </a:endParaRPr>
          </a:p>
          <a:p>
            <a:pPr indent="0" lvl="0" marL="0" marR="0" rtl="0" algn="r">
              <a:lnSpc>
                <a:spcPct val="58333"/>
              </a:lnSpc>
              <a:spcBef>
                <a:spcPts val="0"/>
              </a:spcBef>
              <a:spcAft>
                <a:spcPts val="0"/>
              </a:spcAft>
              <a:buNone/>
            </a:pPr>
            <a:r>
              <a:rPr b="1" i="0" lang="en-US" sz="2400" u="none" cap="none" strike="noStrike">
                <a:solidFill>
                  <a:srgbClr val="7F7F7F"/>
                </a:solidFill>
                <a:latin typeface="Corbel"/>
                <a:ea typeface="Corbel"/>
                <a:cs typeface="Corbel"/>
                <a:sym typeface="Corbel"/>
              </a:rPr>
              <a:t>DATA SCIENCE – WAVE</a:t>
            </a:r>
            <a:r>
              <a:rPr b="1" lang="en-US" sz="2400">
                <a:solidFill>
                  <a:srgbClr val="7F7F7F"/>
                </a:solidFill>
                <a:latin typeface="Corbel"/>
                <a:ea typeface="Corbel"/>
                <a:cs typeface="Corbel"/>
                <a:sym typeface="Corbel"/>
              </a:rPr>
              <a:t> 16</a:t>
            </a:r>
            <a:endParaRPr/>
          </a:p>
        </p:txBody>
      </p:sp>
      <p:sp>
        <p:nvSpPr>
          <p:cNvPr id="160" name="Google Shape;160;p22"/>
          <p:cNvSpPr txBox="1"/>
          <p:nvPr>
            <p:ph type="ctrTitle"/>
          </p:nvPr>
        </p:nvSpPr>
        <p:spPr>
          <a:xfrm>
            <a:off x="714375" y="392900"/>
            <a:ext cx="8822400" cy="2357400"/>
          </a:xfrm>
          <a:prstGeom prst="rect">
            <a:avLst/>
          </a:prstGeom>
          <a:noFill/>
          <a:ln>
            <a:noFill/>
          </a:ln>
        </p:spPr>
        <p:txBody>
          <a:bodyPr anchorCtr="0" anchor="ctr" bIns="0" lIns="0" spcFirstLastPara="1" rIns="0" wrap="square" tIns="0">
            <a:noAutofit/>
          </a:bodyPr>
          <a:lstStyle/>
          <a:p>
            <a:pPr indent="0" lvl="0" marL="0" rtl="0" algn="just">
              <a:lnSpc>
                <a:spcPct val="138888"/>
              </a:lnSpc>
              <a:spcBef>
                <a:spcPts val="0"/>
              </a:spcBef>
              <a:spcAft>
                <a:spcPts val="0"/>
              </a:spcAft>
              <a:buClr>
                <a:schemeClr val="dk1"/>
              </a:buClr>
              <a:buSzPts val="3600"/>
              <a:buFont typeface="Arial"/>
              <a:buNone/>
            </a:pPr>
            <a:r>
              <a:rPr lang="en-US" sz="3600"/>
              <a:t>TWEETS’ EXPLORATION</a:t>
            </a:r>
            <a:r>
              <a:rPr lang="en-US" sz="3600"/>
              <a:t> FROM INDONESIAN NETIZENS ON TWITTER WITH DATA SCIENCE</a:t>
            </a:r>
            <a:endParaRPr/>
          </a:p>
        </p:txBody>
      </p:sp>
      <p:sp>
        <p:nvSpPr>
          <p:cNvPr id="161" name="Google Shape;161;p22"/>
          <p:cNvSpPr txBox="1"/>
          <p:nvPr>
            <p:ph idx="1" type="subTitle"/>
          </p:nvPr>
        </p:nvSpPr>
        <p:spPr>
          <a:xfrm>
            <a:off x="714382" y="5022664"/>
            <a:ext cx="4276800" cy="1674600"/>
          </a:xfrm>
          <a:prstGeom prst="rect">
            <a:avLst/>
          </a:prstGeom>
          <a:solidFill>
            <a:schemeClr val="dk1"/>
          </a:solidFill>
          <a:ln>
            <a:noFill/>
          </a:ln>
        </p:spPr>
        <p:txBody>
          <a:bodyPr anchorCtr="0" anchor="ctr" bIns="0" lIns="25200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Data Preprocessing</a:t>
            </a:r>
            <a:endParaRPr/>
          </a:p>
          <a:p>
            <a:pPr indent="0" lvl="0" marL="0" rtl="0" algn="l">
              <a:lnSpc>
                <a:spcPct val="100000"/>
              </a:lnSpc>
              <a:spcBef>
                <a:spcPts val="1000"/>
              </a:spcBef>
              <a:spcAft>
                <a:spcPts val="0"/>
              </a:spcAft>
              <a:buClr>
                <a:schemeClr val="lt1"/>
              </a:buClr>
              <a:buSzPts val="1800"/>
              <a:buNone/>
            </a:pPr>
            <a:r>
              <a:rPr lang="en-US"/>
              <a:t>Data Analysis (Descriptive Analysis)</a:t>
            </a:r>
            <a:endParaRPr/>
          </a:p>
          <a:p>
            <a:pPr indent="0" lvl="0" marL="0" rtl="0" algn="l">
              <a:lnSpc>
                <a:spcPct val="100000"/>
              </a:lnSpc>
              <a:spcBef>
                <a:spcPts val="1000"/>
              </a:spcBef>
              <a:spcAft>
                <a:spcPts val="0"/>
              </a:spcAft>
              <a:buClr>
                <a:schemeClr val="lt1"/>
              </a:buClr>
              <a:buSzPts val="1800"/>
              <a:buNone/>
            </a:pPr>
            <a:r>
              <a:rPr lang="en-US"/>
              <a:t>Data Visualization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432000" y="432000"/>
            <a:ext cx="9198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CONCLUSION</a:t>
            </a:r>
            <a:endParaRPr/>
          </a:p>
        </p:txBody>
      </p:sp>
      <p:sp>
        <p:nvSpPr>
          <p:cNvPr id="275" name="Google Shape;275;p31"/>
          <p:cNvSpPr txBox="1"/>
          <p:nvPr>
            <p:ph idx="1" type="body"/>
          </p:nvPr>
        </p:nvSpPr>
        <p:spPr>
          <a:xfrm>
            <a:off x="431800" y="864000"/>
            <a:ext cx="91980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UNIVARIATE AND BIVARIATE ANALYSIS</a:t>
            </a:r>
            <a:endParaRPr/>
          </a:p>
        </p:txBody>
      </p:sp>
      <p:sp>
        <p:nvSpPr>
          <p:cNvPr id="276" name="Google Shape;276;p31"/>
          <p:cNvSpPr txBox="1"/>
          <p:nvPr>
            <p:ph idx="2" type="body"/>
          </p:nvPr>
        </p:nvSpPr>
        <p:spPr>
          <a:xfrm>
            <a:off x="432000" y="1432296"/>
            <a:ext cx="4500000" cy="527076"/>
          </a:xfrm>
          <a:prstGeom prst="rect">
            <a:avLst/>
          </a:prstGeom>
          <a:solidFill>
            <a:schemeClr val="dk1"/>
          </a:solidFill>
          <a:ln>
            <a:noFill/>
          </a:ln>
        </p:spPr>
        <p:txBody>
          <a:bodyPr anchorCtr="0" anchor="ctr" bIns="0" lIns="180000" spcFirstLastPara="1" rIns="0" wrap="square" tIns="36000">
            <a:noAutofit/>
          </a:bodyPr>
          <a:lstStyle/>
          <a:p>
            <a:pPr indent="0" lvl="0" marL="0" rtl="0" algn="ctr">
              <a:lnSpc>
                <a:spcPct val="90000"/>
              </a:lnSpc>
              <a:spcBef>
                <a:spcPts val="0"/>
              </a:spcBef>
              <a:spcAft>
                <a:spcPts val="0"/>
              </a:spcAft>
              <a:buClr>
                <a:schemeClr val="lt1"/>
              </a:buClr>
              <a:buSzPts val="2400"/>
              <a:buNone/>
            </a:pPr>
            <a:r>
              <a:rPr lang="en-US"/>
              <a:t>UNIVARIATE ANALYSIS</a:t>
            </a:r>
            <a:endParaRPr/>
          </a:p>
        </p:txBody>
      </p:sp>
      <p:sp>
        <p:nvSpPr>
          <p:cNvPr id="277" name="Google Shape;277;p31"/>
          <p:cNvSpPr txBox="1"/>
          <p:nvPr>
            <p:ph idx="3" type="body"/>
          </p:nvPr>
        </p:nvSpPr>
        <p:spPr>
          <a:xfrm>
            <a:off x="432000" y="2023668"/>
            <a:ext cx="4500000" cy="4168332"/>
          </a:xfrm>
          <a:prstGeom prst="rect">
            <a:avLst/>
          </a:prstGeom>
          <a:noFill/>
          <a:ln>
            <a:noFill/>
          </a:ln>
        </p:spPr>
        <p:txBody>
          <a:bodyPr anchorCtr="0" anchor="t" bIns="0" lIns="0" spcFirstLastPara="1" rIns="0" wrap="square" tIns="0">
            <a:noAutofit/>
          </a:bodyPr>
          <a:lstStyle/>
          <a:p>
            <a:pPr indent="-152400" lvl="0" marL="266700" rtl="0" algn="l">
              <a:lnSpc>
                <a:spcPct val="90000"/>
              </a:lnSpc>
              <a:spcBef>
                <a:spcPts val="0"/>
              </a:spcBef>
              <a:spcAft>
                <a:spcPts val="0"/>
              </a:spcAft>
              <a:buClr>
                <a:srgbClr val="3F3F3F"/>
              </a:buClr>
              <a:buSzPts val="1800"/>
              <a:buNone/>
            </a:pPr>
            <a:r>
              <a:t/>
            </a:r>
            <a:endParaRPr/>
          </a:p>
          <a:p>
            <a:pPr indent="-152400" lvl="0" marL="266700" rtl="0" algn="l">
              <a:lnSpc>
                <a:spcPct val="90000"/>
              </a:lnSpc>
              <a:spcBef>
                <a:spcPts val="1000"/>
              </a:spcBef>
              <a:spcAft>
                <a:spcPts val="0"/>
              </a:spcAft>
              <a:buClr>
                <a:srgbClr val="3F3F3F"/>
              </a:buClr>
              <a:buSzPts val="1800"/>
              <a:buNone/>
            </a:pPr>
            <a:r>
              <a:t/>
            </a:r>
            <a:endParaRPr/>
          </a:p>
        </p:txBody>
      </p:sp>
      <p:sp>
        <p:nvSpPr>
          <p:cNvPr id="278" name="Google Shape;278;p31"/>
          <p:cNvSpPr txBox="1"/>
          <p:nvPr>
            <p:ph idx="4" type="body"/>
          </p:nvPr>
        </p:nvSpPr>
        <p:spPr>
          <a:xfrm>
            <a:off x="5129800" y="1433105"/>
            <a:ext cx="4500000" cy="525283"/>
          </a:xfrm>
          <a:prstGeom prst="rect">
            <a:avLst/>
          </a:prstGeom>
          <a:solidFill>
            <a:schemeClr val="dk1"/>
          </a:solidFill>
          <a:ln>
            <a:noFill/>
          </a:ln>
        </p:spPr>
        <p:txBody>
          <a:bodyPr anchorCtr="0" anchor="ctr" bIns="0" lIns="180000" spcFirstLastPara="1" rIns="0" wrap="square" tIns="36000">
            <a:noAutofit/>
          </a:bodyPr>
          <a:lstStyle/>
          <a:p>
            <a:pPr indent="0" lvl="0" marL="0" rtl="0" algn="ctr">
              <a:lnSpc>
                <a:spcPct val="90000"/>
              </a:lnSpc>
              <a:spcBef>
                <a:spcPts val="0"/>
              </a:spcBef>
              <a:spcAft>
                <a:spcPts val="0"/>
              </a:spcAft>
              <a:buClr>
                <a:schemeClr val="lt1"/>
              </a:buClr>
              <a:buSzPts val="2400"/>
              <a:buNone/>
            </a:pPr>
            <a:r>
              <a:rPr lang="en-US"/>
              <a:t>BIVARIATE ANALYSIS</a:t>
            </a:r>
            <a:endParaRPr/>
          </a:p>
        </p:txBody>
      </p:sp>
      <p:sp>
        <p:nvSpPr>
          <p:cNvPr id="279" name="Google Shape;279;p31"/>
          <p:cNvSpPr txBox="1"/>
          <p:nvPr>
            <p:ph idx="5" type="body"/>
          </p:nvPr>
        </p:nvSpPr>
        <p:spPr>
          <a:xfrm>
            <a:off x="5129800" y="2020359"/>
            <a:ext cx="4500000" cy="4170891"/>
          </a:xfrm>
          <a:prstGeom prst="rect">
            <a:avLst/>
          </a:prstGeom>
          <a:noFill/>
          <a:ln>
            <a:noFill/>
          </a:ln>
        </p:spPr>
        <p:txBody>
          <a:bodyPr anchorCtr="0" anchor="t" bIns="0" lIns="0" spcFirstLastPara="1" rIns="0" wrap="square" tIns="0">
            <a:noAutofit/>
          </a:bodyPr>
          <a:lstStyle/>
          <a:p>
            <a:pPr indent="-266700" lvl="0" marL="266700" rtl="0" algn="l">
              <a:lnSpc>
                <a:spcPct val="90000"/>
              </a:lnSpc>
              <a:spcBef>
                <a:spcPts val="0"/>
              </a:spcBef>
              <a:spcAft>
                <a:spcPts val="0"/>
              </a:spcAft>
              <a:buClr>
                <a:schemeClr val="dk1"/>
              </a:buClr>
              <a:buSzPts val="1800"/>
              <a:buChar char="•"/>
            </a:pPr>
            <a:r>
              <a:rPr lang="en-US"/>
              <a:t>Between the total characters and the total words have a positive correlation.</a:t>
            </a:r>
            <a:endParaRPr/>
          </a:p>
          <a:p>
            <a:pPr indent="-266700" lvl="0" marL="266700" rtl="0" algn="l">
              <a:lnSpc>
                <a:spcPct val="90000"/>
              </a:lnSpc>
              <a:spcBef>
                <a:spcPts val="1000"/>
              </a:spcBef>
              <a:spcAft>
                <a:spcPts val="0"/>
              </a:spcAft>
              <a:buClr>
                <a:schemeClr val="dk1"/>
              </a:buClr>
              <a:buSzPts val="1800"/>
              <a:buChar char="•"/>
            </a:pPr>
            <a:r>
              <a:rPr lang="en-US"/>
              <a:t>The number of characters and words from the data is more that has the 'Abusive' category than 'Non Abusive’.</a:t>
            </a:r>
            <a:endParaRPr/>
          </a:p>
        </p:txBody>
      </p:sp>
      <p:sp>
        <p:nvSpPr>
          <p:cNvPr id="280" name="Google Shape;280;p31"/>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9</a:t>
            </a:r>
            <a:endParaRPr/>
          </a:p>
        </p:txBody>
      </p:sp>
      <p:sp>
        <p:nvSpPr>
          <p:cNvPr id="281" name="Google Shape;281;p31"/>
          <p:cNvSpPr txBox="1"/>
          <p:nvPr/>
        </p:nvSpPr>
        <p:spPr>
          <a:xfrm>
            <a:off x="432000" y="2020359"/>
            <a:ext cx="4500000" cy="4170891"/>
          </a:xfrm>
          <a:prstGeom prst="rect">
            <a:avLst/>
          </a:prstGeom>
          <a:noFill/>
          <a:ln>
            <a:noFill/>
          </a:ln>
        </p:spPr>
        <p:txBody>
          <a:bodyPr anchorCtr="0" anchor="t" bIns="0" lIns="0" spcFirstLastPara="1" rIns="0" wrap="square" tIns="0">
            <a:noAutofit/>
          </a:bodyPr>
          <a:lstStyle/>
          <a:p>
            <a:pPr indent="-266700" lvl="0" marL="266700" marR="0" rtl="0" algn="l">
              <a:lnSpc>
                <a:spcPct val="9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10 most frequently appearing words in the data sequentially are: </a:t>
            </a:r>
            <a:endParaRPr/>
          </a:p>
          <a:p>
            <a:pPr indent="0" lvl="0" marL="0" marR="0" rtl="0" algn="l">
              <a:lnSpc>
                <a:spcPct val="90000"/>
              </a:lnSpc>
              <a:spcBef>
                <a:spcPts val="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presiden     : 1037 words</a:t>
            </a:r>
            <a:endParaRPr/>
          </a:p>
          <a:p>
            <a:pPr indent="0" lvl="0" marL="0" marR="0" rtl="0" algn="just">
              <a:lnSpc>
                <a:spcPct val="9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indonesia   : 990 words</a:t>
            </a:r>
            <a:endParaRPr/>
          </a:p>
          <a:p>
            <a:pPr indent="0" lvl="0" marL="0" marR="0" rtl="0" algn="just">
              <a:lnSpc>
                <a:spcPct val="9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jokowi 	  : 928 words</a:t>
            </a:r>
            <a:endParaRPr/>
          </a:p>
          <a:p>
            <a:pPr indent="0" lvl="0" marL="0" marR="0" rtl="0" algn="just">
              <a:lnSpc>
                <a:spcPct val="9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islam	  : 760 words</a:t>
            </a:r>
            <a:endParaRPr/>
          </a:p>
          <a:p>
            <a:pPr indent="0" lvl="0" marL="0" marR="0" rtl="0" algn="just">
              <a:lnSpc>
                <a:spcPct val="9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agama	  : 714 words</a:t>
            </a:r>
            <a:endParaRPr/>
          </a:p>
          <a:p>
            <a:pPr indent="0" lvl="0" marL="0" marR="0" rtl="0" algn="just">
              <a:lnSpc>
                <a:spcPct val="9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asing	  : 597 words</a:t>
            </a:r>
            <a:endParaRPr/>
          </a:p>
          <a:p>
            <a:pPr indent="0" lvl="0" marL="0" marR="0" rtl="0" algn="just">
              <a:lnSpc>
                <a:spcPct val="9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cina	  : 565 words</a:t>
            </a:r>
            <a:endParaRPr/>
          </a:p>
          <a:p>
            <a:pPr indent="0" lvl="0" marL="0" marR="0" rtl="0" algn="just">
              <a:lnSpc>
                <a:spcPct val="9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cebong	  : 498 words</a:t>
            </a:r>
            <a:endParaRPr/>
          </a:p>
          <a:p>
            <a:pPr indent="0" lvl="0" marL="0" marR="0" rtl="0" algn="just">
              <a:lnSpc>
                <a:spcPct val="9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negara	  : 488 words</a:t>
            </a:r>
            <a:endParaRPr/>
          </a:p>
          <a:p>
            <a:pPr indent="0" lvl="0" marL="0" marR="0" rtl="0" algn="just">
              <a:lnSpc>
                <a:spcPct val="9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rakyat	  : 433 words</a:t>
            </a:r>
            <a:endParaRPr/>
          </a:p>
          <a:p>
            <a:pPr indent="-266700" lvl="0" marL="266700" marR="0" rtl="0" algn="l">
              <a:lnSpc>
                <a:spcPct val="90000"/>
              </a:lnSpc>
              <a:spcBef>
                <a:spcPts val="100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number of words 'Alay' in the data is less than the number of words in the entire data.</a:t>
            </a:r>
            <a:endParaRPr/>
          </a:p>
          <a:p>
            <a:pPr indent="-266700" lvl="0" marL="266700" marR="0" rtl="0" algn="l">
              <a:lnSpc>
                <a:spcPct val="90000"/>
              </a:lnSpc>
              <a:spcBef>
                <a:spcPts val="100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There are more sentences containing 'Abusive' elements than 'Non Abusive' elements written in Tweets by Indonesian Netizens on Twitter.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ctrTitle"/>
          </p:nvPr>
        </p:nvSpPr>
        <p:spPr>
          <a:xfrm>
            <a:off x="2174360" y="2112793"/>
            <a:ext cx="6798250" cy="167447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dk1"/>
              </a:buClr>
              <a:buSzPts val="6000"/>
              <a:buFont typeface="Arial"/>
              <a:buNone/>
            </a:pPr>
            <a:r>
              <a:rPr lang="en-US"/>
              <a:t>THANK YOU</a:t>
            </a:r>
            <a:endParaRPr/>
          </a:p>
        </p:txBody>
      </p:sp>
      <p:sp>
        <p:nvSpPr>
          <p:cNvPr id="288" name="Google Shape;288;p32"/>
          <p:cNvSpPr txBox="1"/>
          <p:nvPr/>
        </p:nvSpPr>
        <p:spPr>
          <a:xfrm>
            <a:off x="10251642" y="182562"/>
            <a:ext cx="1662546" cy="225121"/>
          </a:xfrm>
          <a:prstGeom prst="rect">
            <a:avLst/>
          </a:prstGeom>
          <a:noFill/>
          <a:ln>
            <a:noFill/>
          </a:ln>
        </p:spPr>
        <p:txBody>
          <a:bodyPr anchorCtr="0" anchor="t" bIns="0" lIns="0" spcFirstLastPara="1" rIns="0" wrap="square" tIns="36000">
            <a:spAutoFit/>
          </a:bodyPr>
          <a:lstStyle/>
          <a:p>
            <a:pPr indent="0" lvl="0" marL="0" marR="0" rtl="0" algn="r">
              <a:lnSpc>
                <a:spcPct val="87500"/>
              </a:lnSpc>
              <a:spcBef>
                <a:spcPts val="0"/>
              </a:spcBef>
              <a:spcAft>
                <a:spcPts val="0"/>
              </a:spcAft>
              <a:buNone/>
            </a:pPr>
            <a:r>
              <a:rPr b="1" lang="en-US" sz="1600">
                <a:solidFill>
                  <a:schemeClr val="accent1"/>
                </a:solidFill>
                <a:latin typeface="Corbel"/>
                <a:ea typeface="Corbel"/>
                <a:cs typeface="Corbel"/>
                <a:sym typeface="Corbel"/>
              </a:rPr>
              <a:t> </a:t>
            </a:r>
            <a:endParaRPr b="1" sz="1600">
              <a:solidFill>
                <a:schemeClr val="dk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432000" y="432000"/>
            <a:ext cx="91311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BACKGROUND OF THE RESEARCH</a:t>
            </a:r>
            <a:endParaRPr/>
          </a:p>
        </p:txBody>
      </p:sp>
      <p:sp>
        <p:nvSpPr>
          <p:cNvPr id="168" name="Google Shape;168;p23"/>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1</a:t>
            </a:r>
            <a:endParaRPr/>
          </a:p>
        </p:txBody>
      </p:sp>
      <p:sp>
        <p:nvSpPr>
          <p:cNvPr id="169" name="Google Shape;169;p23"/>
          <p:cNvSpPr txBox="1"/>
          <p:nvPr>
            <p:ph idx="1" type="body"/>
          </p:nvPr>
        </p:nvSpPr>
        <p:spPr>
          <a:xfrm>
            <a:off x="432000" y="1000125"/>
            <a:ext cx="7089600" cy="5233500"/>
          </a:xfrm>
          <a:prstGeom prst="rect">
            <a:avLst/>
          </a:prstGeom>
          <a:solidFill>
            <a:srgbClr val="F8F9FA"/>
          </a:solidFill>
          <a:ln>
            <a:noFill/>
          </a:ln>
        </p:spPr>
        <p:txBody>
          <a:bodyPr anchorCtr="0" anchor="ctr" bIns="0" lIns="0" spcFirstLastPara="1" rIns="0" wrap="square" tIns="0">
            <a:spAutoFit/>
          </a:bodyPr>
          <a:lstStyle/>
          <a:p>
            <a:pPr indent="0" lvl="0" marL="0" rtl="0" algn="just">
              <a:lnSpc>
                <a:spcPct val="100000"/>
              </a:lnSpc>
              <a:spcBef>
                <a:spcPts val="0"/>
              </a:spcBef>
              <a:spcAft>
                <a:spcPts val="0"/>
              </a:spcAft>
              <a:buClr>
                <a:srgbClr val="202124"/>
              </a:buClr>
              <a:buSzPts val="2000"/>
              <a:buNone/>
            </a:pPr>
            <a:r>
              <a:rPr lang="en-US" sz="2000">
                <a:solidFill>
                  <a:srgbClr val="202124"/>
                </a:solidFill>
                <a:latin typeface="Arial"/>
                <a:ea typeface="Arial"/>
                <a:cs typeface="Arial"/>
                <a:sym typeface="Arial"/>
              </a:rPr>
              <a:t>Are you individuals who use social media, or are you referred to as 'Netizens,' particularly on Twitter? If yes, you are one of Indonesia's 18.45 million 'Netizens' (source: dataindonesia.id).</a:t>
            </a:r>
            <a:endParaRPr/>
          </a:p>
          <a:p>
            <a:pPr indent="0" lvl="0" marL="0" rtl="0" algn="just">
              <a:lnSpc>
                <a:spcPct val="100000"/>
              </a:lnSpc>
              <a:spcBef>
                <a:spcPts val="0"/>
              </a:spcBef>
              <a:spcAft>
                <a:spcPts val="0"/>
              </a:spcAft>
              <a:buClr>
                <a:srgbClr val="3F3F3F"/>
              </a:buClr>
              <a:buSzPts val="2000"/>
              <a:buNone/>
            </a:pPr>
            <a:r>
              <a:t/>
            </a:r>
            <a:endParaRPr sz="2000">
              <a:solidFill>
                <a:srgbClr val="202124"/>
              </a:solidFill>
              <a:latin typeface="Arial"/>
              <a:ea typeface="Arial"/>
              <a:cs typeface="Arial"/>
              <a:sym typeface="Arial"/>
            </a:endParaRPr>
          </a:p>
          <a:p>
            <a:pPr indent="0" lvl="0" marL="0" rtl="0" algn="just">
              <a:lnSpc>
                <a:spcPct val="100000"/>
              </a:lnSpc>
              <a:spcBef>
                <a:spcPts val="0"/>
              </a:spcBef>
              <a:spcAft>
                <a:spcPts val="0"/>
              </a:spcAft>
              <a:buClr>
                <a:srgbClr val="202124"/>
              </a:buClr>
              <a:buSzPts val="2000"/>
              <a:buNone/>
            </a:pPr>
            <a:r>
              <a:rPr lang="en-US" sz="2000">
                <a:solidFill>
                  <a:srgbClr val="202124"/>
                </a:solidFill>
                <a:latin typeface="Arial"/>
                <a:ea typeface="Arial"/>
                <a:cs typeface="Arial"/>
                <a:sym typeface="Arial"/>
              </a:rPr>
              <a:t>In this study, I will investigate tweets in Indonesia with the help of utilizing Data Science and technologies such as Python, Jupyter Notebook and Visual Studio Code. I'll be conducting data cleaning, descriptive analysis, and displaying descriptively analyzed data.</a:t>
            </a:r>
            <a:endParaRPr/>
          </a:p>
          <a:p>
            <a:pPr indent="0" lvl="0" marL="0" rtl="0" algn="just">
              <a:lnSpc>
                <a:spcPct val="100000"/>
              </a:lnSpc>
              <a:spcBef>
                <a:spcPts val="0"/>
              </a:spcBef>
              <a:spcAft>
                <a:spcPts val="0"/>
              </a:spcAft>
              <a:buClr>
                <a:srgbClr val="3F3F3F"/>
              </a:buClr>
              <a:buSzPts val="2000"/>
              <a:buNone/>
            </a:pPr>
            <a:r>
              <a:t/>
            </a:r>
            <a:endParaRPr sz="2000">
              <a:solidFill>
                <a:srgbClr val="202124"/>
              </a:solidFill>
              <a:latin typeface="Arial"/>
              <a:ea typeface="Arial"/>
              <a:cs typeface="Arial"/>
              <a:sym typeface="Arial"/>
            </a:endParaRPr>
          </a:p>
          <a:p>
            <a:pPr indent="0" lvl="0" marL="0" rtl="0" algn="just">
              <a:lnSpc>
                <a:spcPct val="100000"/>
              </a:lnSpc>
              <a:spcBef>
                <a:spcPts val="0"/>
              </a:spcBef>
              <a:spcAft>
                <a:spcPts val="0"/>
              </a:spcAft>
              <a:buClr>
                <a:srgbClr val="202124"/>
              </a:buClr>
              <a:buSzPts val="2000"/>
              <a:buNone/>
            </a:pPr>
            <a:r>
              <a:rPr lang="en-US" sz="2000">
                <a:solidFill>
                  <a:srgbClr val="202124"/>
                </a:solidFill>
                <a:latin typeface="Arial"/>
                <a:ea typeface="Arial"/>
                <a:cs typeface="Arial"/>
                <a:sym typeface="Arial"/>
              </a:rPr>
              <a:t>This study is based on a data set obtained from https://www.kaggle.com/datasets/ilhamfp31/indonesian-abusive-and-hate-speech-twitter-text and the original author's GitHub repository: https://github.com/okkyibrohim/en-multi-label-hate-speech-and-abusive-language-detection. This information was compiled in 2019.</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432000" y="432000"/>
            <a:ext cx="9198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RESEARCH METHODS</a:t>
            </a:r>
            <a:endParaRPr/>
          </a:p>
        </p:txBody>
      </p:sp>
      <p:sp>
        <p:nvSpPr>
          <p:cNvPr id="175" name="Google Shape;175;p24"/>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2</a:t>
            </a:r>
            <a:endParaRPr/>
          </a:p>
        </p:txBody>
      </p:sp>
      <p:sp>
        <p:nvSpPr>
          <p:cNvPr id="176" name="Google Shape;176;p24"/>
          <p:cNvSpPr txBox="1"/>
          <p:nvPr>
            <p:ph idx="1" type="body"/>
          </p:nvPr>
        </p:nvSpPr>
        <p:spPr>
          <a:xfrm>
            <a:off x="431800" y="949805"/>
            <a:ext cx="9198000" cy="360000"/>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02124"/>
              </a:buClr>
              <a:buSzPts val="2100"/>
              <a:buFont typeface="Arial"/>
              <a:buNone/>
            </a:pPr>
            <a:r>
              <a:rPr b="0" i="0" lang="en-US" sz="2100" u="none" cap="none" strike="noStrike">
                <a:solidFill>
                  <a:srgbClr val="202124"/>
                </a:solidFill>
                <a:latin typeface="Arial"/>
                <a:ea typeface="Arial"/>
                <a:cs typeface="Arial"/>
                <a:sym typeface="Arial"/>
              </a:rPr>
              <a:t>In this study, I used descriptive analysis to analyze text data</a:t>
            </a:r>
            <a:r>
              <a:rPr b="0" i="0" lang="en-US" sz="800" u="none" cap="none" strike="noStrike">
                <a:solidFill>
                  <a:schemeClr val="dk1"/>
                </a:solidFill>
              </a:rPr>
              <a:t> </a:t>
            </a:r>
            <a:endParaRPr b="0" i="0" sz="1800" u="none" cap="none" strike="noStrike">
              <a:solidFill>
                <a:schemeClr val="dk1"/>
              </a:solidFill>
              <a:latin typeface="Arial"/>
              <a:ea typeface="Arial"/>
              <a:cs typeface="Arial"/>
              <a:sym typeface="Arial"/>
            </a:endParaRPr>
          </a:p>
        </p:txBody>
      </p:sp>
      <p:pic>
        <p:nvPicPr>
          <p:cNvPr id="177" name="Google Shape;177;p24"/>
          <p:cNvPicPr preferRelativeResize="0"/>
          <p:nvPr/>
        </p:nvPicPr>
        <p:blipFill rotWithShape="1">
          <a:blip r:embed="rId3">
            <a:alphaModFix/>
          </a:blip>
          <a:srcRect b="0" l="0" r="0" t="0"/>
          <a:stretch/>
        </p:blipFill>
        <p:spPr>
          <a:xfrm>
            <a:off x="1196975" y="5227743"/>
            <a:ext cx="465852" cy="540000"/>
          </a:xfrm>
          <a:prstGeom prst="rect">
            <a:avLst/>
          </a:prstGeom>
          <a:noFill/>
          <a:ln>
            <a:noFill/>
          </a:ln>
        </p:spPr>
      </p:pic>
      <p:pic>
        <p:nvPicPr>
          <p:cNvPr id="178" name="Google Shape;178;p24"/>
          <p:cNvPicPr preferRelativeResize="0"/>
          <p:nvPr/>
        </p:nvPicPr>
        <p:blipFill rotWithShape="1">
          <a:blip r:embed="rId4">
            <a:alphaModFix/>
          </a:blip>
          <a:srcRect b="0" l="0" r="0" t="0"/>
          <a:stretch/>
        </p:blipFill>
        <p:spPr>
          <a:xfrm>
            <a:off x="1550632" y="5951138"/>
            <a:ext cx="1336083" cy="540000"/>
          </a:xfrm>
          <a:prstGeom prst="rect">
            <a:avLst/>
          </a:prstGeom>
          <a:noFill/>
          <a:ln>
            <a:noFill/>
          </a:ln>
        </p:spPr>
      </p:pic>
      <p:pic>
        <p:nvPicPr>
          <p:cNvPr id="179" name="Google Shape;179;p24"/>
          <p:cNvPicPr preferRelativeResize="0"/>
          <p:nvPr/>
        </p:nvPicPr>
        <p:blipFill rotWithShape="1">
          <a:blip r:embed="rId5">
            <a:alphaModFix/>
          </a:blip>
          <a:srcRect b="0" l="0" r="0" t="0"/>
          <a:stretch/>
        </p:blipFill>
        <p:spPr>
          <a:xfrm>
            <a:off x="418348" y="5227738"/>
            <a:ext cx="492777" cy="540001"/>
          </a:xfrm>
          <a:prstGeom prst="rect">
            <a:avLst/>
          </a:prstGeom>
          <a:noFill/>
          <a:ln>
            <a:noFill/>
          </a:ln>
        </p:spPr>
      </p:pic>
      <p:pic>
        <p:nvPicPr>
          <p:cNvPr id="180" name="Google Shape;180;p24"/>
          <p:cNvPicPr preferRelativeResize="0"/>
          <p:nvPr/>
        </p:nvPicPr>
        <p:blipFill rotWithShape="1">
          <a:blip r:embed="rId6">
            <a:alphaModFix/>
          </a:blip>
          <a:srcRect b="0" l="0" r="0" t="0"/>
          <a:stretch/>
        </p:blipFill>
        <p:spPr>
          <a:xfrm>
            <a:off x="1948680" y="5227755"/>
            <a:ext cx="540000" cy="540000"/>
          </a:xfrm>
          <a:prstGeom prst="rect">
            <a:avLst/>
          </a:prstGeom>
          <a:noFill/>
          <a:ln>
            <a:noFill/>
          </a:ln>
        </p:spPr>
      </p:pic>
      <p:pic>
        <p:nvPicPr>
          <p:cNvPr id="181" name="Google Shape;181;p24"/>
          <p:cNvPicPr preferRelativeResize="0"/>
          <p:nvPr/>
        </p:nvPicPr>
        <p:blipFill rotWithShape="1">
          <a:blip r:embed="rId7">
            <a:alphaModFix/>
          </a:blip>
          <a:srcRect b="0" l="0" r="0" t="0"/>
          <a:stretch/>
        </p:blipFill>
        <p:spPr>
          <a:xfrm>
            <a:off x="2774523" y="5252904"/>
            <a:ext cx="540001" cy="540001"/>
          </a:xfrm>
          <a:prstGeom prst="rect">
            <a:avLst/>
          </a:prstGeom>
          <a:noFill/>
          <a:ln>
            <a:noFill/>
          </a:ln>
        </p:spPr>
      </p:pic>
      <p:sp>
        <p:nvSpPr>
          <p:cNvPr id="182" name="Google Shape;182;p24"/>
          <p:cNvSpPr txBox="1"/>
          <p:nvPr/>
        </p:nvSpPr>
        <p:spPr>
          <a:xfrm>
            <a:off x="431800" y="4771550"/>
            <a:ext cx="3945300" cy="323100"/>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02124"/>
              </a:buClr>
              <a:buSzPts val="2100"/>
              <a:buFont typeface="Arial"/>
              <a:buNone/>
            </a:pPr>
            <a:r>
              <a:rPr lang="en-US" sz="2100">
                <a:solidFill>
                  <a:srgbClr val="202124"/>
                </a:solidFill>
              </a:rPr>
              <a:t>Tools and libraries used:</a:t>
            </a:r>
            <a:endParaRPr i="0" sz="1800">
              <a:solidFill>
                <a:schemeClr val="dk1"/>
              </a:solidFill>
              <a:latin typeface="Arial"/>
              <a:ea typeface="Arial"/>
              <a:cs typeface="Arial"/>
              <a:sym typeface="Arial"/>
            </a:endParaRPr>
          </a:p>
        </p:txBody>
      </p:sp>
      <p:pic>
        <p:nvPicPr>
          <p:cNvPr id="183" name="Google Shape;183;p24"/>
          <p:cNvPicPr preferRelativeResize="0"/>
          <p:nvPr/>
        </p:nvPicPr>
        <p:blipFill rotWithShape="1">
          <a:blip r:embed="rId8">
            <a:alphaModFix/>
          </a:blip>
          <a:srcRect b="0" l="0" r="0" t="0"/>
          <a:stretch/>
        </p:blipFill>
        <p:spPr>
          <a:xfrm>
            <a:off x="337576" y="5900843"/>
            <a:ext cx="1098490" cy="520495"/>
          </a:xfrm>
          <a:prstGeom prst="rect">
            <a:avLst/>
          </a:prstGeom>
          <a:noFill/>
          <a:ln>
            <a:noFill/>
          </a:ln>
        </p:spPr>
      </p:pic>
      <p:grpSp>
        <p:nvGrpSpPr>
          <p:cNvPr id="184" name="Google Shape;184;p24"/>
          <p:cNvGrpSpPr/>
          <p:nvPr/>
        </p:nvGrpSpPr>
        <p:grpSpPr>
          <a:xfrm>
            <a:off x="1972013" y="1590664"/>
            <a:ext cx="6620542" cy="2962777"/>
            <a:chOff x="2406" y="624949"/>
            <a:chExt cx="6620542" cy="2962777"/>
          </a:xfrm>
        </p:grpSpPr>
        <p:sp>
          <p:nvSpPr>
            <p:cNvPr id="185" name="Google Shape;185;p24"/>
            <p:cNvSpPr/>
            <p:nvPr/>
          </p:nvSpPr>
          <p:spPr>
            <a:xfrm rot="5400000">
              <a:off x="413590" y="1341026"/>
              <a:ext cx="1238548" cy="2060917"/>
            </a:xfrm>
            <a:prstGeom prst="corner">
              <a:avLst>
                <a:gd fmla="val 16120" name="adj1"/>
                <a:gd fmla="val 16110" name="adj2"/>
              </a:avLst>
            </a:prstGeom>
            <a:solidFill>
              <a:schemeClr val="accent1"/>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206846" y="1956796"/>
              <a:ext cx="1860607" cy="16309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206846" y="1956796"/>
              <a:ext cx="1860607" cy="163093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Data Preprocessing (Data Cleaning) using Pandas, RegEx, and NLTK.</a:t>
              </a:r>
              <a:endParaRPr sz="1800">
                <a:solidFill>
                  <a:schemeClr val="dk1"/>
                </a:solidFill>
                <a:latin typeface="Times New Roman"/>
                <a:ea typeface="Times New Roman"/>
                <a:cs typeface="Times New Roman"/>
                <a:sym typeface="Times New Roman"/>
              </a:endParaRPr>
            </a:p>
          </p:txBody>
        </p:sp>
        <p:sp>
          <p:nvSpPr>
            <p:cNvPr id="188" name="Google Shape;188;p24"/>
            <p:cNvSpPr/>
            <p:nvPr/>
          </p:nvSpPr>
          <p:spPr>
            <a:xfrm>
              <a:off x="1716395" y="1189299"/>
              <a:ext cx="351058" cy="351058"/>
            </a:xfrm>
            <a:prstGeom prst="triangle">
              <a:avLst>
                <a:gd fmla="val 100000" name="adj"/>
              </a:avLst>
            </a:prstGeom>
            <a:solidFill>
              <a:schemeClr val="accent1"/>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rot="5400000">
              <a:off x="2691338" y="777395"/>
              <a:ext cx="1238548" cy="2060917"/>
            </a:xfrm>
            <a:prstGeom prst="corner">
              <a:avLst>
                <a:gd fmla="val 16120" name="adj1"/>
                <a:gd fmla="val 16110" name="adj2"/>
              </a:avLst>
            </a:prstGeom>
            <a:solidFill>
              <a:schemeClr val="accent1"/>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2484593" y="1393166"/>
              <a:ext cx="1860607" cy="16309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txBox="1"/>
            <p:nvPr/>
          </p:nvSpPr>
          <p:spPr>
            <a:xfrm>
              <a:off x="2484593" y="1393166"/>
              <a:ext cx="1860607" cy="163093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Data Analysis using descriptive statistics (Univariate and Bivariate).</a:t>
              </a:r>
              <a:endParaRPr sz="1800">
                <a:solidFill>
                  <a:schemeClr val="dk1"/>
                </a:solidFill>
                <a:latin typeface="Times New Roman"/>
                <a:ea typeface="Times New Roman"/>
                <a:cs typeface="Times New Roman"/>
                <a:sym typeface="Times New Roman"/>
              </a:endParaRPr>
            </a:p>
          </p:txBody>
        </p:sp>
        <p:sp>
          <p:nvSpPr>
            <p:cNvPr id="192" name="Google Shape;192;p24"/>
            <p:cNvSpPr/>
            <p:nvPr/>
          </p:nvSpPr>
          <p:spPr>
            <a:xfrm>
              <a:off x="3994143" y="625668"/>
              <a:ext cx="351058" cy="351058"/>
            </a:xfrm>
            <a:prstGeom prst="triangle">
              <a:avLst>
                <a:gd fmla="val 100000" name="adj"/>
              </a:avLst>
            </a:prstGeom>
            <a:solidFill>
              <a:schemeClr val="accent1"/>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rot="5400000">
              <a:off x="4969085" y="213765"/>
              <a:ext cx="1238548" cy="2060917"/>
            </a:xfrm>
            <a:prstGeom prst="corner">
              <a:avLst>
                <a:gd fmla="val 16120" name="adj1"/>
                <a:gd fmla="val 16110" name="adj2"/>
              </a:avLst>
            </a:prstGeom>
            <a:solidFill>
              <a:schemeClr val="accent1"/>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4762340" y="829535"/>
              <a:ext cx="1860607" cy="16309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nvSpPr>
          <p:spPr>
            <a:xfrm>
              <a:off x="4762340" y="829535"/>
              <a:ext cx="1860607" cy="163093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Data Visualization using Pandas, Matplotlib, and  Word Cloud.</a:t>
              </a:r>
              <a:endParaRPr sz="18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432000" y="432000"/>
            <a:ext cx="9198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DATA VISUALIZATION</a:t>
            </a:r>
            <a:endParaRPr/>
          </a:p>
        </p:txBody>
      </p:sp>
      <p:sp>
        <p:nvSpPr>
          <p:cNvPr id="201" name="Google Shape;201;p25"/>
          <p:cNvSpPr txBox="1"/>
          <p:nvPr>
            <p:ph idx="1" type="body"/>
          </p:nvPr>
        </p:nvSpPr>
        <p:spPr>
          <a:xfrm>
            <a:off x="431800" y="959875"/>
            <a:ext cx="91980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UNIVARIATE ANALYSIS</a:t>
            </a:r>
            <a:endParaRPr/>
          </a:p>
        </p:txBody>
      </p:sp>
      <p:sp>
        <p:nvSpPr>
          <p:cNvPr id="202" name="Google Shape;202;p25"/>
          <p:cNvSpPr txBox="1"/>
          <p:nvPr>
            <p:ph idx="2" type="body"/>
          </p:nvPr>
        </p:nvSpPr>
        <p:spPr>
          <a:xfrm>
            <a:off x="432000" y="1432296"/>
            <a:ext cx="4500000" cy="954770"/>
          </a:xfrm>
          <a:prstGeom prst="rect">
            <a:avLst/>
          </a:prstGeom>
          <a:solidFill>
            <a:schemeClr val="dk1"/>
          </a:solidFill>
          <a:ln>
            <a:noFill/>
          </a:ln>
        </p:spPr>
        <p:txBody>
          <a:bodyPr anchorCtr="0" anchor="ctr" bIns="0" lIns="180000" spcFirstLastPara="1" rIns="0" wrap="square" tIns="36000">
            <a:noAutofit/>
          </a:bodyPr>
          <a:lstStyle/>
          <a:p>
            <a:pPr indent="0" lvl="0" marL="0" rtl="0" algn="l">
              <a:lnSpc>
                <a:spcPct val="90000"/>
              </a:lnSpc>
              <a:spcBef>
                <a:spcPts val="0"/>
              </a:spcBef>
              <a:spcAft>
                <a:spcPts val="0"/>
              </a:spcAft>
              <a:buClr>
                <a:schemeClr val="lt1"/>
              </a:buClr>
              <a:buSzPts val="2000"/>
              <a:buNone/>
            </a:pPr>
            <a:r>
              <a:rPr lang="en-US" sz="2000"/>
              <a:t>10 WORDS MOST FREQUENTLY APPEARING FROM INDONESIAN NETIZEN BY WORDCLOUD</a:t>
            </a:r>
            <a:endParaRPr sz="2000"/>
          </a:p>
        </p:txBody>
      </p:sp>
      <p:pic>
        <p:nvPicPr>
          <p:cNvPr id="203" name="Google Shape;203;p25"/>
          <p:cNvPicPr preferRelativeResize="0"/>
          <p:nvPr>
            <p:ph idx="3" type="body"/>
          </p:nvPr>
        </p:nvPicPr>
        <p:blipFill rotWithShape="1">
          <a:blip r:embed="rId3">
            <a:alphaModFix/>
          </a:blip>
          <a:srcRect b="0" l="0" r="0" t="0"/>
          <a:stretch/>
        </p:blipFill>
        <p:spPr>
          <a:xfrm>
            <a:off x="431800" y="2982516"/>
            <a:ext cx="4500563" cy="2250281"/>
          </a:xfrm>
          <a:prstGeom prst="rect">
            <a:avLst/>
          </a:prstGeom>
          <a:noFill/>
          <a:ln cap="flat" cmpd="sng" w="28575">
            <a:solidFill>
              <a:srgbClr val="7F7F7F"/>
            </a:solidFill>
            <a:prstDash val="solid"/>
            <a:round/>
            <a:headEnd len="sm" w="sm" type="none"/>
            <a:tailEnd len="sm" w="sm" type="none"/>
          </a:ln>
        </p:spPr>
      </p:pic>
      <p:sp>
        <p:nvSpPr>
          <p:cNvPr id="204" name="Google Shape;204;p25"/>
          <p:cNvSpPr txBox="1"/>
          <p:nvPr>
            <p:ph idx="5" type="body"/>
          </p:nvPr>
        </p:nvSpPr>
        <p:spPr>
          <a:xfrm>
            <a:off x="5129800" y="2020359"/>
            <a:ext cx="4500000" cy="4170891"/>
          </a:xfrm>
          <a:prstGeom prst="rect">
            <a:avLst/>
          </a:prstGeom>
          <a:noFill/>
          <a:ln>
            <a:noFill/>
          </a:ln>
        </p:spPr>
        <p:txBody>
          <a:bodyPr anchorCtr="0" anchor="t" bIns="0" lIns="0" spcFirstLastPara="1" rIns="0" wrap="square" tIns="0">
            <a:noAutofit/>
          </a:bodyPr>
          <a:lstStyle/>
          <a:p>
            <a:pPr indent="-152400" lvl="0" marL="266700" rtl="0" algn="l">
              <a:lnSpc>
                <a:spcPct val="90000"/>
              </a:lnSpc>
              <a:spcBef>
                <a:spcPts val="0"/>
              </a:spcBef>
              <a:spcAft>
                <a:spcPts val="0"/>
              </a:spcAft>
              <a:buClr>
                <a:schemeClr val="dk1"/>
              </a:buClr>
              <a:buSzPts val="1800"/>
              <a:buNone/>
            </a:pPr>
            <a:r>
              <a:t/>
            </a:r>
            <a:endParaRPr/>
          </a:p>
        </p:txBody>
      </p:sp>
      <p:sp>
        <p:nvSpPr>
          <p:cNvPr id="205" name="Google Shape;205;p25"/>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3</a:t>
            </a:r>
            <a:endParaRPr/>
          </a:p>
        </p:txBody>
      </p:sp>
      <p:pic>
        <p:nvPicPr>
          <p:cNvPr id="206" name="Google Shape;206;p25"/>
          <p:cNvPicPr preferRelativeResize="0"/>
          <p:nvPr/>
        </p:nvPicPr>
        <p:blipFill rotWithShape="1">
          <a:blip r:embed="rId4">
            <a:alphaModFix/>
          </a:blip>
          <a:srcRect b="0" l="0" r="0" t="0"/>
          <a:stretch/>
        </p:blipFill>
        <p:spPr>
          <a:xfrm>
            <a:off x="5338627" y="2521820"/>
            <a:ext cx="4082346" cy="3490770"/>
          </a:xfrm>
          <a:prstGeom prst="rect">
            <a:avLst/>
          </a:prstGeom>
          <a:noFill/>
          <a:ln>
            <a:noFill/>
          </a:ln>
        </p:spPr>
      </p:pic>
      <p:sp>
        <p:nvSpPr>
          <p:cNvPr id="207" name="Google Shape;207;p25"/>
          <p:cNvSpPr txBox="1"/>
          <p:nvPr/>
        </p:nvSpPr>
        <p:spPr>
          <a:xfrm>
            <a:off x="5129800" y="1415750"/>
            <a:ext cx="4500000" cy="954770"/>
          </a:xfrm>
          <a:prstGeom prst="rect">
            <a:avLst/>
          </a:prstGeom>
          <a:solidFill>
            <a:schemeClr val="dk1"/>
          </a:solidFill>
          <a:ln>
            <a:noFill/>
          </a:ln>
        </p:spPr>
        <p:txBody>
          <a:bodyPr anchorCtr="0" anchor="ctr" bIns="0" lIns="180000" spcFirstLastPara="1" rIns="0" wrap="square" tIns="36000">
            <a:noAutofit/>
          </a:bodyPr>
          <a:lstStyle/>
          <a:p>
            <a:pPr indent="0" lvl="0" marL="0" marR="0" rtl="0" algn="l">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10 WORDS MOST FREQUENTLY APPEARING FROM INDONESIAN NETIZEN BY BARCHART MATPLOTLIB</a:t>
            </a:r>
            <a:endParaRPr b="1" sz="20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72118" y="103088"/>
            <a:ext cx="9198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DATA VISUALIZATION</a:t>
            </a:r>
            <a:endParaRPr/>
          </a:p>
        </p:txBody>
      </p:sp>
      <p:sp>
        <p:nvSpPr>
          <p:cNvPr id="213" name="Google Shape;213;p26"/>
          <p:cNvSpPr txBox="1"/>
          <p:nvPr>
            <p:ph idx="1" type="body"/>
          </p:nvPr>
        </p:nvSpPr>
        <p:spPr>
          <a:xfrm>
            <a:off x="171918" y="630963"/>
            <a:ext cx="91980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UNIVARIATE ANALYSIS</a:t>
            </a:r>
            <a:endParaRPr/>
          </a:p>
        </p:txBody>
      </p:sp>
      <p:sp>
        <p:nvSpPr>
          <p:cNvPr id="214" name="Google Shape;214;p26"/>
          <p:cNvSpPr txBox="1"/>
          <p:nvPr>
            <p:ph idx="2" type="body"/>
          </p:nvPr>
        </p:nvSpPr>
        <p:spPr>
          <a:xfrm>
            <a:off x="172118" y="1191670"/>
            <a:ext cx="3995621" cy="1253148"/>
          </a:xfrm>
          <a:prstGeom prst="rect">
            <a:avLst/>
          </a:prstGeom>
          <a:solidFill>
            <a:schemeClr val="dk1"/>
          </a:solidFill>
          <a:ln>
            <a:noFill/>
          </a:ln>
        </p:spPr>
        <p:txBody>
          <a:bodyPr anchorCtr="0" anchor="ctr" bIns="0" lIns="180000" spcFirstLastPara="1" rIns="0" wrap="square" tIns="36000">
            <a:noAutofit/>
          </a:bodyPr>
          <a:lstStyle/>
          <a:p>
            <a:pPr indent="0" lvl="0" marL="0" rtl="0" algn="l">
              <a:lnSpc>
                <a:spcPct val="90000"/>
              </a:lnSpc>
              <a:spcBef>
                <a:spcPts val="0"/>
              </a:spcBef>
              <a:spcAft>
                <a:spcPts val="0"/>
              </a:spcAft>
              <a:buClr>
                <a:schemeClr val="lt1"/>
              </a:buClr>
              <a:buSzPts val="2000"/>
              <a:buNone/>
            </a:pPr>
            <a:r>
              <a:rPr lang="en-US" sz="2000"/>
              <a:t>How Many Alay Words on df['clean_tweet_wo_stopwords'] Based on Words on df_kamus['anakjakartaasikasik']?</a:t>
            </a:r>
            <a:endParaRPr sz="2000"/>
          </a:p>
        </p:txBody>
      </p:sp>
      <p:sp>
        <p:nvSpPr>
          <p:cNvPr id="215" name="Google Shape;215;p26"/>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4</a:t>
            </a:r>
            <a:endParaRPr/>
          </a:p>
        </p:txBody>
      </p:sp>
      <p:pic>
        <p:nvPicPr>
          <p:cNvPr id="216" name="Google Shape;216;p26"/>
          <p:cNvPicPr preferRelativeResize="0"/>
          <p:nvPr/>
        </p:nvPicPr>
        <p:blipFill rotWithShape="1">
          <a:blip r:embed="rId3">
            <a:alphaModFix/>
          </a:blip>
          <a:srcRect b="0" l="0" r="0" t="0"/>
          <a:stretch/>
        </p:blipFill>
        <p:spPr>
          <a:xfrm>
            <a:off x="172118" y="2585135"/>
            <a:ext cx="3995621" cy="1414598"/>
          </a:xfrm>
          <a:prstGeom prst="rect">
            <a:avLst/>
          </a:prstGeom>
          <a:noFill/>
          <a:ln cap="flat" cmpd="sng" w="28575">
            <a:solidFill>
              <a:srgbClr val="7F7F7F"/>
            </a:solidFill>
            <a:prstDash val="solid"/>
            <a:round/>
            <a:headEnd len="sm" w="sm" type="none"/>
            <a:tailEnd len="sm" w="sm" type="none"/>
          </a:ln>
        </p:spPr>
      </p:pic>
      <p:pic>
        <p:nvPicPr>
          <p:cNvPr id="217" name="Google Shape;217;p26"/>
          <p:cNvPicPr preferRelativeResize="0"/>
          <p:nvPr/>
        </p:nvPicPr>
        <p:blipFill rotWithShape="1">
          <a:blip r:embed="rId4">
            <a:alphaModFix/>
          </a:blip>
          <a:srcRect b="0" l="0" r="0" t="0"/>
          <a:stretch/>
        </p:blipFill>
        <p:spPr>
          <a:xfrm>
            <a:off x="4541377" y="251055"/>
            <a:ext cx="5271304" cy="2588910"/>
          </a:xfrm>
          <a:prstGeom prst="rect">
            <a:avLst/>
          </a:prstGeom>
          <a:noFill/>
          <a:ln cap="flat" cmpd="sng" w="28575">
            <a:solidFill>
              <a:srgbClr val="7F7F7F"/>
            </a:solidFill>
            <a:prstDash val="solid"/>
            <a:round/>
            <a:headEnd len="sm" w="sm" type="none"/>
            <a:tailEnd len="sm" w="sm" type="none"/>
          </a:ln>
        </p:spPr>
      </p:pic>
      <p:pic>
        <p:nvPicPr>
          <p:cNvPr id="218" name="Google Shape;218;p26"/>
          <p:cNvPicPr preferRelativeResize="0"/>
          <p:nvPr/>
        </p:nvPicPr>
        <p:blipFill rotWithShape="1">
          <a:blip r:embed="rId5">
            <a:alphaModFix/>
          </a:blip>
          <a:srcRect b="0" l="0" r="0" t="0"/>
          <a:stretch/>
        </p:blipFill>
        <p:spPr>
          <a:xfrm>
            <a:off x="4540078" y="3155108"/>
            <a:ext cx="5258861" cy="2557804"/>
          </a:xfrm>
          <a:prstGeom prst="rect">
            <a:avLst/>
          </a:prstGeom>
          <a:noFill/>
          <a:ln cap="flat" cmpd="sng" w="28575">
            <a:solidFill>
              <a:srgbClr val="7F7F7F"/>
            </a:solidFill>
            <a:prstDash val="solid"/>
            <a:round/>
            <a:headEnd len="sm" w="sm" type="none"/>
            <a:tailEnd len="sm" w="sm" type="none"/>
          </a:ln>
        </p:spPr>
      </p:pic>
      <p:sp>
        <p:nvSpPr>
          <p:cNvPr id="219" name="Google Shape;219;p26"/>
          <p:cNvSpPr txBox="1"/>
          <p:nvPr/>
        </p:nvSpPr>
        <p:spPr>
          <a:xfrm>
            <a:off x="31530" y="4369870"/>
            <a:ext cx="4373793" cy="83416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To find out the number of alay words contained in column df['clean_tweet_wo_stopwords'], I use the dictionary from new_kamusalay.csv</a:t>
            </a:r>
            <a:endParaRPr sz="1600">
              <a:solidFill>
                <a:schemeClr val="dk1"/>
              </a:solidFill>
              <a:latin typeface="Times New Roman"/>
              <a:ea typeface="Times New Roman"/>
              <a:cs typeface="Times New Roman"/>
              <a:sym typeface="Times New Roman"/>
            </a:endParaRPr>
          </a:p>
        </p:txBody>
      </p:sp>
      <p:sp>
        <p:nvSpPr>
          <p:cNvPr id="220" name="Google Shape;220;p26"/>
          <p:cNvSpPr/>
          <p:nvPr/>
        </p:nvSpPr>
        <p:spPr>
          <a:xfrm>
            <a:off x="4770918" y="5892581"/>
            <a:ext cx="540735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From the bar chart, I conclude that the </a:t>
            </a:r>
            <a:r>
              <a:rPr b="1" lang="en-US" sz="1800">
                <a:solidFill>
                  <a:schemeClr val="dk1"/>
                </a:solidFill>
                <a:latin typeface="Times New Roman"/>
                <a:ea typeface="Times New Roman"/>
                <a:cs typeface="Times New Roman"/>
                <a:sym typeface="Times New Roman"/>
              </a:rPr>
              <a:t>word 'Alay' is contained in the data less than the word 'Normal'</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72118" y="103088"/>
            <a:ext cx="9198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DATA VISUALIZATION</a:t>
            </a:r>
            <a:endParaRPr/>
          </a:p>
        </p:txBody>
      </p:sp>
      <p:sp>
        <p:nvSpPr>
          <p:cNvPr id="226" name="Google Shape;226;p27"/>
          <p:cNvSpPr txBox="1"/>
          <p:nvPr>
            <p:ph idx="1" type="body"/>
          </p:nvPr>
        </p:nvSpPr>
        <p:spPr>
          <a:xfrm>
            <a:off x="171918" y="630963"/>
            <a:ext cx="91980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UNIVARIATE ANALYSIS</a:t>
            </a:r>
            <a:endParaRPr/>
          </a:p>
        </p:txBody>
      </p:sp>
      <p:sp>
        <p:nvSpPr>
          <p:cNvPr id="227" name="Google Shape;227;p27"/>
          <p:cNvSpPr txBox="1"/>
          <p:nvPr>
            <p:ph idx="2" type="body"/>
          </p:nvPr>
        </p:nvSpPr>
        <p:spPr>
          <a:xfrm>
            <a:off x="953933" y="986284"/>
            <a:ext cx="7633970" cy="360000"/>
          </a:xfrm>
          <a:prstGeom prst="rect">
            <a:avLst/>
          </a:prstGeom>
          <a:solidFill>
            <a:schemeClr val="dk1"/>
          </a:solidFill>
          <a:ln>
            <a:noFill/>
          </a:ln>
        </p:spPr>
        <p:txBody>
          <a:bodyPr anchorCtr="0" anchor="ctr" bIns="0" lIns="180000" spcFirstLastPara="1" rIns="0" wrap="square" tIns="36000">
            <a:noAutofit/>
          </a:bodyPr>
          <a:lstStyle/>
          <a:p>
            <a:pPr indent="0" lvl="0" marL="0" rtl="0" algn="ctr">
              <a:lnSpc>
                <a:spcPct val="90000"/>
              </a:lnSpc>
              <a:spcBef>
                <a:spcPts val="0"/>
              </a:spcBef>
              <a:spcAft>
                <a:spcPts val="0"/>
              </a:spcAft>
              <a:buClr>
                <a:schemeClr val="lt1"/>
              </a:buClr>
              <a:buSzPts val="2000"/>
              <a:buNone/>
            </a:pPr>
            <a:r>
              <a:rPr lang="en-US" sz="2000"/>
              <a:t>How many tweets from the data frame are classified as abusive tweets?</a:t>
            </a:r>
            <a:endParaRPr/>
          </a:p>
        </p:txBody>
      </p:sp>
      <p:sp>
        <p:nvSpPr>
          <p:cNvPr id="228" name="Google Shape;228;p27"/>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5</a:t>
            </a:r>
            <a:endParaRPr/>
          </a:p>
        </p:txBody>
      </p:sp>
      <p:pic>
        <p:nvPicPr>
          <p:cNvPr id="229" name="Google Shape;229;p27"/>
          <p:cNvPicPr preferRelativeResize="0"/>
          <p:nvPr/>
        </p:nvPicPr>
        <p:blipFill rotWithShape="1">
          <a:blip r:embed="rId3">
            <a:alphaModFix/>
          </a:blip>
          <a:srcRect b="0" l="0" r="0" t="0"/>
          <a:stretch/>
        </p:blipFill>
        <p:spPr>
          <a:xfrm>
            <a:off x="4488983" y="2183053"/>
            <a:ext cx="5434663" cy="3483627"/>
          </a:xfrm>
          <a:prstGeom prst="rect">
            <a:avLst/>
          </a:prstGeom>
          <a:noFill/>
          <a:ln cap="flat" cmpd="sng" w="28575">
            <a:solidFill>
              <a:srgbClr val="7F7F7F"/>
            </a:solidFill>
            <a:prstDash val="solid"/>
            <a:round/>
            <a:headEnd len="sm" w="sm" type="none"/>
            <a:tailEnd len="sm" w="sm" type="none"/>
          </a:ln>
        </p:spPr>
      </p:pic>
      <p:sp>
        <p:nvSpPr>
          <p:cNvPr id="230" name="Google Shape;230;p27"/>
          <p:cNvSpPr txBox="1"/>
          <p:nvPr/>
        </p:nvSpPr>
        <p:spPr>
          <a:xfrm>
            <a:off x="50780" y="3266590"/>
            <a:ext cx="4373793"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To make the label column contain 'Abusive' and 'Non Abusive' in df, I use the file 'abusive.csv' which is defined as df_abusive.</a:t>
            </a:r>
            <a:endParaRPr/>
          </a:p>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If any words in clean_tweet_without_stopwords column have the same words in df_abusive, the label will being 'Abusive’.</a:t>
            </a:r>
            <a:endParaRPr sz="1600">
              <a:solidFill>
                <a:schemeClr val="dk1"/>
              </a:solidFill>
              <a:latin typeface="Times New Roman"/>
              <a:ea typeface="Times New Roman"/>
              <a:cs typeface="Times New Roman"/>
              <a:sym typeface="Times New Roman"/>
            </a:endParaRPr>
          </a:p>
        </p:txBody>
      </p:sp>
      <p:pic>
        <p:nvPicPr>
          <p:cNvPr id="231" name="Google Shape;231;p27"/>
          <p:cNvPicPr preferRelativeResize="0"/>
          <p:nvPr/>
        </p:nvPicPr>
        <p:blipFill rotWithShape="1">
          <a:blip r:embed="rId4">
            <a:alphaModFix/>
          </a:blip>
          <a:srcRect b="0" l="0" r="0" t="0"/>
          <a:stretch/>
        </p:blipFill>
        <p:spPr>
          <a:xfrm>
            <a:off x="89280" y="2183053"/>
            <a:ext cx="4316043" cy="994755"/>
          </a:xfrm>
          <a:prstGeom prst="rect">
            <a:avLst/>
          </a:prstGeom>
          <a:noFill/>
          <a:ln>
            <a:noFill/>
          </a:ln>
        </p:spPr>
      </p:pic>
      <p:sp>
        <p:nvSpPr>
          <p:cNvPr id="232" name="Google Shape;232;p27"/>
          <p:cNvSpPr/>
          <p:nvPr/>
        </p:nvSpPr>
        <p:spPr>
          <a:xfrm>
            <a:off x="4424573" y="5755462"/>
            <a:ext cx="5287318" cy="5847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From the </a:t>
            </a:r>
            <a:r>
              <a:rPr b="1" lang="en-US" sz="1600">
                <a:solidFill>
                  <a:schemeClr val="dk1"/>
                </a:solidFill>
                <a:latin typeface="Times New Roman"/>
                <a:ea typeface="Times New Roman"/>
                <a:cs typeface="Times New Roman"/>
                <a:sym typeface="Times New Roman"/>
              </a:rPr>
              <a:t>bar chart</a:t>
            </a:r>
            <a:r>
              <a:rPr lang="en-US" sz="1600">
                <a:solidFill>
                  <a:schemeClr val="dk1"/>
                </a:solidFill>
                <a:latin typeface="Times New Roman"/>
                <a:ea typeface="Times New Roman"/>
                <a:cs typeface="Times New Roman"/>
                <a:sym typeface="Times New Roman"/>
              </a:rPr>
              <a:t>, I can conclude that </a:t>
            </a:r>
            <a:r>
              <a:rPr b="1" lang="en-US" sz="1600">
                <a:solidFill>
                  <a:schemeClr val="dk1"/>
                </a:solidFill>
                <a:latin typeface="Times New Roman"/>
                <a:ea typeface="Times New Roman"/>
                <a:cs typeface="Times New Roman"/>
                <a:sym typeface="Times New Roman"/>
              </a:rPr>
              <a:t>there are more 'Abusive' tweets than 'Non Abusive'’</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72118" y="103088"/>
            <a:ext cx="9198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DATA VISUALIZATION</a:t>
            </a:r>
            <a:endParaRPr/>
          </a:p>
        </p:txBody>
      </p:sp>
      <p:sp>
        <p:nvSpPr>
          <p:cNvPr id="238" name="Google Shape;238;p28"/>
          <p:cNvSpPr txBox="1"/>
          <p:nvPr>
            <p:ph idx="1" type="body"/>
          </p:nvPr>
        </p:nvSpPr>
        <p:spPr>
          <a:xfrm>
            <a:off x="171918" y="525088"/>
            <a:ext cx="91980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BIVARIATE ANALYSIS</a:t>
            </a:r>
            <a:endParaRPr/>
          </a:p>
        </p:txBody>
      </p:sp>
      <p:sp>
        <p:nvSpPr>
          <p:cNvPr id="239" name="Google Shape;239;p28"/>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6</a:t>
            </a:r>
            <a:endParaRPr/>
          </a:p>
        </p:txBody>
      </p:sp>
      <p:pic>
        <p:nvPicPr>
          <p:cNvPr id="240" name="Google Shape;240;p28"/>
          <p:cNvPicPr preferRelativeResize="0"/>
          <p:nvPr/>
        </p:nvPicPr>
        <p:blipFill rotWithShape="1">
          <a:blip r:embed="rId3">
            <a:alphaModFix/>
          </a:blip>
          <a:srcRect b="0" l="0" r="0" t="0"/>
          <a:stretch/>
        </p:blipFill>
        <p:spPr>
          <a:xfrm>
            <a:off x="5005216" y="1577076"/>
            <a:ext cx="4679215" cy="3549845"/>
          </a:xfrm>
          <a:prstGeom prst="rect">
            <a:avLst/>
          </a:prstGeom>
          <a:noFill/>
          <a:ln cap="flat" cmpd="sng" w="28575">
            <a:solidFill>
              <a:srgbClr val="7F7F7F"/>
            </a:solidFill>
            <a:prstDash val="solid"/>
            <a:round/>
            <a:headEnd len="sm" w="sm" type="none"/>
            <a:tailEnd len="sm" w="sm" type="none"/>
          </a:ln>
        </p:spPr>
      </p:pic>
      <p:sp>
        <p:nvSpPr>
          <p:cNvPr id="241" name="Google Shape;241;p28"/>
          <p:cNvSpPr txBox="1"/>
          <p:nvPr/>
        </p:nvSpPr>
        <p:spPr>
          <a:xfrm>
            <a:off x="1655626" y="885088"/>
            <a:ext cx="1533512" cy="605143"/>
          </a:xfrm>
          <a:prstGeom prst="rect">
            <a:avLst/>
          </a:prstGeom>
          <a:solidFill>
            <a:schemeClr val="dk1"/>
          </a:solidFill>
          <a:ln>
            <a:noFill/>
          </a:ln>
        </p:spPr>
        <p:txBody>
          <a:bodyPr anchorCtr="0" anchor="ctr" bIns="0" lIns="180000" spcFirstLastPara="1" rIns="0" wrap="square" tIns="36000">
            <a:noAutofit/>
          </a:bodyPr>
          <a:lstStyle/>
          <a:p>
            <a:pPr indent="0" lvl="0" marL="0" marR="0" rtl="0" algn="l">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HEATMAP</a:t>
            </a:r>
            <a:endParaRPr/>
          </a:p>
        </p:txBody>
      </p:sp>
      <p:pic>
        <p:nvPicPr>
          <p:cNvPr id="242" name="Google Shape;242;p28"/>
          <p:cNvPicPr preferRelativeResize="0"/>
          <p:nvPr/>
        </p:nvPicPr>
        <p:blipFill rotWithShape="1">
          <a:blip r:embed="rId4">
            <a:alphaModFix/>
          </a:blip>
          <a:srcRect b="0" l="0" r="0" t="0"/>
          <a:stretch/>
        </p:blipFill>
        <p:spPr>
          <a:xfrm>
            <a:off x="263136" y="1577076"/>
            <a:ext cx="4318492" cy="4030214"/>
          </a:xfrm>
          <a:prstGeom prst="rect">
            <a:avLst/>
          </a:prstGeom>
          <a:noFill/>
          <a:ln cap="flat" cmpd="sng" w="28575">
            <a:solidFill>
              <a:srgbClr val="7F7F7F"/>
            </a:solidFill>
            <a:prstDash val="solid"/>
            <a:round/>
            <a:headEnd len="sm" w="sm" type="none"/>
            <a:tailEnd len="sm" w="sm" type="none"/>
          </a:ln>
        </p:spPr>
      </p:pic>
      <p:sp>
        <p:nvSpPr>
          <p:cNvPr id="243" name="Google Shape;243;p28"/>
          <p:cNvSpPr txBox="1"/>
          <p:nvPr/>
        </p:nvSpPr>
        <p:spPr>
          <a:xfrm>
            <a:off x="5290878" y="885088"/>
            <a:ext cx="4107890" cy="605143"/>
          </a:xfrm>
          <a:prstGeom prst="rect">
            <a:avLst/>
          </a:prstGeom>
          <a:solidFill>
            <a:schemeClr val="dk1"/>
          </a:solidFill>
          <a:ln>
            <a:noFill/>
          </a:ln>
        </p:spPr>
        <p:txBody>
          <a:bodyPr anchorCtr="0" anchor="ctr" bIns="0" lIns="180000" spcFirstLastPara="1" rIns="0" wrap="square" tIns="36000">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SCATTER PLOT </a:t>
            </a:r>
            <a:endParaRPr/>
          </a:p>
        </p:txBody>
      </p:sp>
      <p:sp>
        <p:nvSpPr>
          <p:cNvPr id="244" name="Google Shape;244;p28"/>
          <p:cNvSpPr txBox="1"/>
          <p:nvPr/>
        </p:nvSpPr>
        <p:spPr>
          <a:xfrm>
            <a:off x="171918" y="5713404"/>
            <a:ext cx="4477085"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From </a:t>
            </a:r>
            <a:r>
              <a:rPr b="1" lang="en-US" sz="1600">
                <a:solidFill>
                  <a:schemeClr val="dk1"/>
                </a:solidFill>
                <a:latin typeface="Times New Roman"/>
                <a:ea typeface="Times New Roman"/>
                <a:cs typeface="Times New Roman"/>
                <a:sym typeface="Times New Roman"/>
              </a:rPr>
              <a:t>Heatmap</a:t>
            </a: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Plot</a:t>
            </a:r>
            <a:r>
              <a:rPr lang="en-US" sz="1600">
                <a:solidFill>
                  <a:schemeClr val="dk1"/>
                </a:solidFill>
                <a:latin typeface="Times New Roman"/>
                <a:ea typeface="Times New Roman"/>
                <a:cs typeface="Times New Roman"/>
                <a:sym typeface="Times New Roman"/>
              </a:rPr>
              <a:t>, we know that between </a:t>
            </a:r>
            <a:r>
              <a:rPr b="1" lang="en-US" sz="1600">
                <a:solidFill>
                  <a:schemeClr val="dk1"/>
                </a:solidFill>
                <a:latin typeface="Times New Roman"/>
                <a:ea typeface="Times New Roman"/>
                <a:cs typeface="Times New Roman"/>
                <a:sym typeface="Times New Roman"/>
              </a:rPr>
              <a:t>total_char_wo_stopwords and total_word_wo_stopwords </a:t>
            </a:r>
            <a:r>
              <a:rPr lang="en-US" sz="1600">
                <a:solidFill>
                  <a:schemeClr val="dk1"/>
                </a:solidFill>
                <a:latin typeface="Times New Roman"/>
                <a:ea typeface="Times New Roman"/>
                <a:cs typeface="Times New Roman"/>
                <a:sym typeface="Times New Roman"/>
              </a:rPr>
              <a:t>are have </a:t>
            </a:r>
            <a:r>
              <a:rPr b="1" lang="en-US" sz="1600">
                <a:solidFill>
                  <a:schemeClr val="dk1"/>
                </a:solidFill>
                <a:latin typeface="Times New Roman"/>
                <a:ea typeface="Times New Roman"/>
                <a:cs typeface="Times New Roman"/>
                <a:sym typeface="Times New Roman"/>
              </a:rPr>
              <a:t>positive correlation</a:t>
            </a:r>
            <a:r>
              <a:rPr lang="en-US" sz="1600">
                <a:solidFill>
                  <a:schemeClr val="dk1"/>
                </a:solidFill>
                <a:latin typeface="Times New Roman"/>
                <a:ea typeface="Times New Roman"/>
                <a:cs typeface="Times New Roman"/>
                <a:sym typeface="Times New Roman"/>
              </a:rPr>
              <a:t>, because </a:t>
            </a:r>
            <a:r>
              <a:rPr b="1" lang="en-US" sz="1600">
                <a:solidFill>
                  <a:schemeClr val="dk1"/>
                </a:solidFill>
                <a:latin typeface="Times New Roman"/>
                <a:ea typeface="Times New Roman"/>
                <a:cs typeface="Times New Roman"/>
                <a:sym typeface="Times New Roman"/>
              </a:rPr>
              <a:t>the value is near 1</a:t>
            </a:r>
            <a:endParaRPr b="1" sz="1600">
              <a:solidFill>
                <a:schemeClr val="dk1"/>
              </a:solidFill>
              <a:latin typeface="Times New Roman"/>
              <a:ea typeface="Times New Roman"/>
              <a:cs typeface="Times New Roman"/>
              <a:sym typeface="Times New Roman"/>
            </a:endParaRPr>
          </a:p>
        </p:txBody>
      </p:sp>
      <p:sp>
        <p:nvSpPr>
          <p:cNvPr id="245" name="Google Shape;245;p28"/>
          <p:cNvSpPr txBox="1"/>
          <p:nvPr/>
        </p:nvSpPr>
        <p:spPr>
          <a:xfrm>
            <a:off x="4856026" y="5213766"/>
            <a:ext cx="5096499"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Scatter Plot </a:t>
            </a:r>
            <a:r>
              <a:rPr lang="en-US" sz="1600">
                <a:solidFill>
                  <a:schemeClr val="dk1"/>
                </a:solidFill>
                <a:latin typeface="Times New Roman"/>
                <a:ea typeface="Times New Roman"/>
                <a:cs typeface="Times New Roman"/>
                <a:sym typeface="Times New Roman"/>
              </a:rPr>
              <a:t>shows the results of a </a:t>
            </a:r>
            <a:r>
              <a:rPr b="1" lang="en-US" sz="1600">
                <a:solidFill>
                  <a:schemeClr val="dk1"/>
                </a:solidFill>
                <a:latin typeface="Times New Roman"/>
                <a:ea typeface="Times New Roman"/>
                <a:cs typeface="Times New Roman"/>
                <a:sym typeface="Times New Roman"/>
              </a:rPr>
              <a:t>positive correlation between the total characters and the total words</a:t>
            </a:r>
            <a:r>
              <a:rPr lang="en-US" sz="16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The 2 variables influence each other, the </a:t>
            </a:r>
            <a:r>
              <a:rPr b="1" lang="en-US" sz="1600">
                <a:solidFill>
                  <a:schemeClr val="dk1"/>
                </a:solidFill>
                <a:latin typeface="Times New Roman"/>
                <a:ea typeface="Times New Roman"/>
                <a:cs typeface="Times New Roman"/>
                <a:sym typeface="Times New Roman"/>
              </a:rPr>
              <a:t>resulting pattern is linear from the bottom left corner to the top right corner.</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172118" y="103088"/>
            <a:ext cx="9198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DATA VISUALIZATION</a:t>
            </a:r>
            <a:endParaRPr/>
          </a:p>
        </p:txBody>
      </p:sp>
      <p:sp>
        <p:nvSpPr>
          <p:cNvPr id="251" name="Google Shape;251;p29"/>
          <p:cNvSpPr txBox="1"/>
          <p:nvPr>
            <p:ph idx="1" type="body"/>
          </p:nvPr>
        </p:nvSpPr>
        <p:spPr>
          <a:xfrm>
            <a:off x="171918" y="525088"/>
            <a:ext cx="91980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BIVARIATE ANALYSIS</a:t>
            </a:r>
            <a:endParaRPr/>
          </a:p>
        </p:txBody>
      </p:sp>
      <p:sp>
        <p:nvSpPr>
          <p:cNvPr id="252" name="Google Shape;252;p29"/>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7</a:t>
            </a:r>
            <a:endParaRPr/>
          </a:p>
        </p:txBody>
      </p:sp>
      <p:pic>
        <p:nvPicPr>
          <p:cNvPr id="253" name="Google Shape;253;p29"/>
          <p:cNvPicPr preferRelativeResize="0"/>
          <p:nvPr/>
        </p:nvPicPr>
        <p:blipFill rotWithShape="1">
          <a:blip r:embed="rId3">
            <a:alphaModFix/>
          </a:blip>
          <a:srcRect b="0" l="0" r="0" t="0"/>
          <a:stretch/>
        </p:blipFill>
        <p:spPr>
          <a:xfrm>
            <a:off x="4856026" y="2007612"/>
            <a:ext cx="5050796" cy="2524467"/>
          </a:xfrm>
          <a:prstGeom prst="rect">
            <a:avLst/>
          </a:prstGeom>
          <a:noFill/>
          <a:ln cap="flat" cmpd="sng" w="28575">
            <a:solidFill>
              <a:srgbClr val="7F7F7F"/>
            </a:solidFill>
            <a:prstDash val="solid"/>
            <a:round/>
            <a:headEnd len="sm" w="sm" type="none"/>
            <a:tailEnd len="sm" w="sm" type="none"/>
          </a:ln>
        </p:spPr>
      </p:pic>
      <p:sp>
        <p:nvSpPr>
          <p:cNvPr id="254" name="Google Shape;254;p29"/>
          <p:cNvSpPr txBox="1"/>
          <p:nvPr/>
        </p:nvSpPr>
        <p:spPr>
          <a:xfrm>
            <a:off x="779019" y="998644"/>
            <a:ext cx="8566403" cy="605143"/>
          </a:xfrm>
          <a:prstGeom prst="rect">
            <a:avLst/>
          </a:prstGeom>
          <a:solidFill>
            <a:schemeClr val="dk1"/>
          </a:solidFill>
          <a:ln>
            <a:noFill/>
          </a:ln>
        </p:spPr>
        <p:txBody>
          <a:bodyPr anchorCtr="0" anchor="ctr" bIns="0" lIns="180000" spcFirstLastPara="1" rIns="0" wrap="square" tIns="36000">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Which is more the number of characters and words between tweet sentences that are classified as abusive and non-abusive?</a:t>
            </a:r>
            <a:endParaRPr/>
          </a:p>
        </p:txBody>
      </p:sp>
      <p:pic>
        <p:nvPicPr>
          <p:cNvPr id="255" name="Google Shape;255;p29"/>
          <p:cNvPicPr preferRelativeResize="0"/>
          <p:nvPr/>
        </p:nvPicPr>
        <p:blipFill rotWithShape="1">
          <a:blip r:embed="rId4">
            <a:alphaModFix/>
          </a:blip>
          <a:srcRect b="0" l="0" r="0" t="0"/>
          <a:stretch/>
        </p:blipFill>
        <p:spPr>
          <a:xfrm>
            <a:off x="263136" y="2007612"/>
            <a:ext cx="4318492" cy="3016054"/>
          </a:xfrm>
          <a:prstGeom prst="rect">
            <a:avLst/>
          </a:prstGeom>
          <a:noFill/>
          <a:ln cap="flat" cmpd="sng" w="28575">
            <a:solidFill>
              <a:srgbClr val="7F7F7F"/>
            </a:solidFill>
            <a:prstDash val="solid"/>
            <a:round/>
            <a:headEnd len="sm" w="sm" type="none"/>
            <a:tailEnd len="sm" w="sm" type="none"/>
          </a:ln>
        </p:spPr>
      </p:pic>
      <p:sp>
        <p:nvSpPr>
          <p:cNvPr id="256" name="Google Shape;256;p29"/>
          <p:cNvSpPr txBox="1"/>
          <p:nvPr/>
        </p:nvSpPr>
        <p:spPr>
          <a:xfrm>
            <a:off x="171918" y="5011634"/>
            <a:ext cx="9780607"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From the two </a:t>
            </a:r>
            <a:r>
              <a:rPr b="1" lang="en-US" sz="1600">
                <a:solidFill>
                  <a:schemeClr val="dk1"/>
                </a:solidFill>
                <a:latin typeface="Times New Roman"/>
                <a:ea typeface="Times New Roman"/>
                <a:cs typeface="Times New Roman"/>
                <a:sym typeface="Times New Roman"/>
              </a:rPr>
              <a:t>Bar Charts </a:t>
            </a:r>
            <a:r>
              <a:rPr lang="en-US" sz="1600">
                <a:solidFill>
                  <a:schemeClr val="dk1"/>
                </a:solidFill>
                <a:latin typeface="Times New Roman"/>
                <a:ea typeface="Times New Roman"/>
                <a:cs typeface="Times New Roman"/>
                <a:sym typeface="Times New Roman"/>
              </a:rPr>
              <a:t>above, </a:t>
            </a:r>
            <a:r>
              <a:rPr b="1" lang="en-US" sz="1600">
                <a:solidFill>
                  <a:schemeClr val="dk1"/>
                </a:solidFill>
                <a:latin typeface="Times New Roman"/>
                <a:ea typeface="Times New Roman"/>
                <a:cs typeface="Times New Roman"/>
                <a:sym typeface="Times New Roman"/>
              </a:rPr>
              <a:t>I can conclude </a:t>
            </a:r>
            <a:r>
              <a:rPr lang="en-US" sz="1600">
                <a:solidFill>
                  <a:schemeClr val="dk1"/>
                </a:solidFill>
                <a:latin typeface="Times New Roman"/>
                <a:ea typeface="Times New Roman"/>
                <a:cs typeface="Times New Roman"/>
                <a:sym typeface="Times New Roman"/>
              </a:rPr>
              <a:t>that there are </a:t>
            </a:r>
            <a:r>
              <a:rPr b="1" lang="en-US" sz="1600">
                <a:solidFill>
                  <a:schemeClr val="dk1"/>
                </a:solidFill>
                <a:latin typeface="Times New Roman"/>
                <a:ea typeface="Times New Roman"/>
                <a:cs typeface="Times New Roman"/>
                <a:sym typeface="Times New Roman"/>
              </a:rPr>
              <a:t>more sentences containing 'Abusive' elements than 'Non Abusive' elements</a:t>
            </a:r>
            <a:r>
              <a:rPr lang="en-US" sz="1600">
                <a:solidFill>
                  <a:schemeClr val="dk1"/>
                </a:solidFill>
                <a:latin typeface="Times New Roman"/>
                <a:ea typeface="Times New Roman"/>
                <a:cs typeface="Times New Roman"/>
                <a:sym typeface="Times New Roman"/>
              </a:rPr>
              <a:t> written in </a:t>
            </a:r>
            <a:r>
              <a:rPr b="1" lang="en-US" sz="1600">
                <a:solidFill>
                  <a:schemeClr val="dk1"/>
                </a:solidFill>
                <a:latin typeface="Times New Roman"/>
                <a:ea typeface="Times New Roman"/>
                <a:cs typeface="Times New Roman"/>
                <a:sym typeface="Times New Roman"/>
              </a:rPr>
              <a:t>Tweets by Indonesian Netizens on Twitter</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432000" y="432000"/>
            <a:ext cx="9198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CONCLUSION</a:t>
            </a:r>
            <a:endParaRPr/>
          </a:p>
        </p:txBody>
      </p:sp>
      <p:sp>
        <p:nvSpPr>
          <p:cNvPr id="262" name="Google Shape;262;p30"/>
          <p:cNvSpPr txBox="1"/>
          <p:nvPr>
            <p:ph idx="2" type="body"/>
          </p:nvPr>
        </p:nvSpPr>
        <p:spPr>
          <a:xfrm>
            <a:off x="432000" y="1407008"/>
            <a:ext cx="2916000" cy="467925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800"/>
              <a:buNone/>
            </a:pPr>
            <a:r>
              <a:rPr b="1" lang="en-US" u="sng"/>
              <a:t>MEASURES OF CENTRAL TENDENCY</a:t>
            </a:r>
            <a:endParaRPr/>
          </a:p>
          <a:p>
            <a:pPr indent="-266700" lvl="0" marL="266700" rtl="0" algn="l">
              <a:lnSpc>
                <a:spcPct val="90000"/>
              </a:lnSpc>
              <a:spcBef>
                <a:spcPts val="1000"/>
              </a:spcBef>
              <a:spcAft>
                <a:spcPts val="0"/>
              </a:spcAft>
              <a:buClr>
                <a:srgbClr val="3F3F3F"/>
              </a:buClr>
              <a:buSzPts val="1800"/>
              <a:buChar char="•"/>
            </a:pPr>
            <a:r>
              <a:rPr lang="en-US"/>
              <a:t> </a:t>
            </a:r>
            <a:r>
              <a:rPr b="1" lang="en-US"/>
              <a:t>Mean</a:t>
            </a:r>
            <a:r>
              <a:rPr lang="en-US"/>
              <a:t> of total character : 61.68</a:t>
            </a:r>
            <a:endParaRPr/>
          </a:p>
          <a:p>
            <a:pPr indent="-266700" lvl="0" marL="266700" rtl="0" algn="l">
              <a:lnSpc>
                <a:spcPct val="90000"/>
              </a:lnSpc>
              <a:spcBef>
                <a:spcPts val="1000"/>
              </a:spcBef>
              <a:spcAft>
                <a:spcPts val="0"/>
              </a:spcAft>
              <a:buClr>
                <a:srgbClr val="3F3F3F"/>
              </a:buClr>
              <a:buSzPts val="1800"/>
              <a:buChar char="•"/>
            </a:pPr>
            <a:r>
              <a:rPr b="1" lang="en-US"/>
              <a:t>Mean</a:t>
            </a:r>
            <a:r>
              <a:rPr lang="en-US"/>
              <a:t> of total word : 8.31</a:t>
            </a:r>
            <a:endParaRPr/>
          </a:p>
          <a:p>
            <a:pPr indent="-266700" lvl="0" marL="266700" rtl="0" algn="l">
              <a:lnSpc>
                <a:spcPct val="90000"/>
              </a:lnSpc>
              <a:spcBef>
                <a:spcPts val="1000"/>
              </a:spcBef>
              <a:spcAft>
                <a:spcPts val="0"/>
              </a:spcAft>
              <a:buClr>
                <a:srgbClr val="3F3F3F"/>
              </a:buClr>
              <a:buSzPts val="1800"/>
              <a:buChar char="•"/>
            </a:pPr>
            <a:r>
              <a:rPr b="1" lang="en-US"/>
              <a:t>Median</a:t>
            </a:r>
            <a:r>
              <a:rPr lang="en-US"/>
              <a:t> of total character : 53</a:t>
            </a:r>
            <a:endParaRPr/>
          </a:p>
          <a:p>
            <a:pPr indent="-266700" lvl="0" marL="266700" rtl="0" algn="l">
              <a:lnSpc>
                <a:spcPct val="90000"/>
              </a:lnSpc>
              <a:spcBef>
                <a:spcPts val="1000"/>
              </a:spcBef>
              <a:spcAft>
                <a:spcPts val="0"/>
              </a:spcAft>
              <a:buClr>
                <a:srgbClr val="3F3F3F"/>
              </a:buClr>
              <a:buSzPts val="1800"/>
              <a:buChar char="•"/>
            </a:pPr>
            <a:r>
              <a:rPr b="1" lang="en-US"/>
              <a:t>Median</a:t>
            </a:r>
            <a:r>
              <a:rPr lang="en-US"/>
              <a:t> of total word : 7</a:t>
            </a:r>
            <a:endParaRPr/>
          </a:p>
          <a:p>
            <a:pPr indent="-266700" lvl="0" marL="266700" rtl="0" algn="l">
              <a:lnSpc>
                <a:spcPct val="90000"/>
              </a:lnSpc>
              <a:spcBef>
                <a:spcPts val="1000"/>
              </a:spcBef>
              <a:spcAft>
                <a:spcPts val="0"/>
              </a:spcAft>
              <a:buClr>
                <a:srgbClr val="3F3F3F"/>
              </a:buClr>
              <a:buSzPts val="1800"/>
              <a:buChar char="•"/>
            </a:pPr>
            <a:r>
              <a:rPr b="1" lang="en-US"/>
              <a:t>Mode </a:t>
            </a:r>
            <a:r>
              <a:rPr lang="en-US"/>
              <a:t>of total character : 11</a:t>
            </a:r>
            <a:endParaRPr/>
          </a:p>
          <a:p>
            <a:pPr indent="-266700" lvl="0" marL="266700" rtl="0" algn="l">
              <a:lnSpc>
                <a:spcPct val="90000"/>
              </a:lnSpc>
              <a:spcBef>
                <a:spcPts val="1000"/>
              </a:spcBef>
              <a:spcAft>
                <a:spcPts val="0"/>
              </a:spcAft>
              <a:buClr>
                <a:srgbClr val="3F3F3F"/>
              </a:buClr>
              <a:buSzPts val="1800"/>
              <a:buChar char="•"/>
            </a:pPr>
            <a:r>
              <a:rPr b="1" lang="en-US"/>
              <a:t>Mode </a:t>
            </a:r>
            <a:r>
              <a:rPr lang="en-US"/>
              <a:t>of total word : 3</a:t>
            </a:r>
            <a:endParaRPr/>
          </a:p>
          <a:p>
            <a:pPr indent="0" lvl="0" marL="0" rtl="0" algn="l">
              <a:lnSpc>
                <a:spcPct val="90000"/>
              </a:lnSpc>
              <a:spcBef>
                <a:spcPts val="1000"/>
              </a:spcBef>
              <a:spcAft>
                <a:spcPts val="0"/>
              </a:spcAft>
              <a:buClr>
                <a:srgbClr val="3F3F3F"/>
              </a:buClr>
              <a:buSzPts val="1800"/>
              <a:buNone/>
            </a:pPr>
            <a:r>
              <a:t/>
            </a:r>
            <a:endParaRPr/>
          </a:p>
        </p:txBody>
      </p:sp>
      <p:sp>
        <p:nvSpPr>
          <p:cNvPr id="263" name="Google Shape;263;p30"/>
          <p:cNvSpPr txBox="1"/>
          <p:nvPr>
            <p:ph idx="3" type="body"/>
          </p:nvPr>
        </p:nvSpPr>
        <p:spPr>
          <a:xfrm>
            <a:off x="3572900" y="1407008"/>
            <a:ext cx="2916000" cy="4679249"/>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lang="en-US" u="sng"/>
              <a:t>MEASURES OF SPREAD</a:t>
            </a:r>
            <a:endParaRPr/>
          </a:p>
          <a:p>
            <a:pPr indent="-266700" lvl="0" marL="266700" rtl="0" algn="l">
              <a:lnSpc>
                <a:spcPct val="90000"/>
              </a:lnSpc>
              <a:spcBef>
                <a:spcPts val="1000"/>
              </a:spcBef>
              <a:spcAft>
                <a:spcPts val="0"/>
              </a:spcAft>
              <a:buClr>
                <a:schemeClr val="dk1"/>
              </a:buClr>
              <a:buSzPts val="1800"/>
              <a:buChar char="•"/>
            </a:pPr>
            <a:r>
              <a:rPr b="1" lang="en-US"/>
              <a:t>Range</a:t>
            </a:r>
            <a:r>
              <a:rPr lang="en-US"/>
              <a:t> of total character : 338</a:t>
            </a:r>
            <a:endParaRPr/>
          </a:p>
          <a:p>
            <a:pPr indent="-266700" lvl="0" marL="266700" rtl="0" algn="l">
              <a:lnSpc>
                <a:spcPct val="90000"/>
              </a:lnSpc>
              <a:spcBef>
                <a:spcPts val="1000"/>
              </a:spcBef>
              <a:spcAft>
                <a:spcPts val="0"/>
              </a:spcAft>
              <a:buClr>
                <a:schemeClr val="dk1"/>
              </a:buClr>
              <a:buSzPts val="1800"/>
              <a:buChar char="•"/>
            </a:pPr>
            <a:r>
              <a:rPr b="1" lang="en-US"/>
              <a:t>Range</a:t>
            </a:r>
            <a:r>
              <a:rPr lang="en-US"/>
              <a:t> of total word : 45</a:t>
            </a:r>
            <a:endParaRPr/>
          </a:p>
          <a:p>
            <a:pPr indent="-266700" lvl="0" marL="266700" rtl="0" algn="l">
              <a:lnSpc>
                <a:spcPct val="90000"/>
              </a:lnSpc>
              <a:spcBef>
                <a:spcPts val="1000"/>
              </a:spcBef>
              <a:spcAft>
                <a:spcPts val="0"/>
              </a:spcAft>
              <a:buClr>
                <a:schemeClr val="dk1"/>
              </a:buClr>
              <a:buSzPts val="1800"/>
              <a:buChar char="•"/>
            </a:pPr>
            <a:r>
              <a:rPr b="1" lang="en-US"/>
              <a:t>Q1, Q2, Q3 </a:t>
            </a:r>
            <a:r>
              <a:rPr lang="en-US"/>
              <a:t>= [28, 53, 86]</a:t>
            </a:r>
            <a:endParaRPr/>
          </a:p>
          <a:p>
            <a:pPr indent="-266700" lvl="0" marL="266700" rtl="0" algn="l">
              <a:lnSpc>
                <a:spcPct val="90000"/>
              </a:lnSpc>
              <a:spcBef>
                <a:spcPts val="1000"/>
              </a:spcBef>
              <a:spcAft>
                <a:spcPts val="0"/>
              </a:spcAft>
              <a:buClr>
                <a:schemeClr val="dk1"/>
              </a:buClr>
              <a:buSzPts val="1800"/>
              <a:buChar char="•"/>
            </a:pPr>
            <a:r>
              <a:rPr b="1" lang="en-US"/>
              <a:t>IQR</a:t>
            </a:r>
            <a:r>
              <a:rPr lang="en-US"/>
              <a:t> = 58</a:t>
            </a:r>
            <a:endParaRPr/>
          </a:p>
          <a:p>
            <a:pPr indent="-266700" lvl="0" marL="266700" rtl="0" algn="l">
              <a:lnSpc>
                <a:spcPct val="90000"/>
              </a:lnSpc>
              <a:spcBef>
                <a:spcPts val="1000"/>
              </a:spcBef>
              <a:spcAft>
                <a:spcPts val="0"/>
              </a:spcAft>
              <a:buClr>
                <a:schemeClr val="dk1"/>
              </a:buClr>
              <a:buSzPts val="1800"/>
              <a:buChar char="•"/>
            </a:pPr>
            <a:r>
              <a:rPr b="1" lang="en-US"/>
              <a:t>Variance</a:t>
            </a:r>
            <a:r>
              <a:rPr lang="en-US"/>
              <a:t> of total character and total word = [1875.543845, 30.332143]</a:t>
            </a:r>
            <a:endParaRPr/>
          </a:p>
          <a:p>
            <a:pPr indent="-266700" lvl="0" marL="266700" rtl="0" algn="l">
              <a:lnSpc>
                <a:spcPct val="90000"/>
              </a:lnSpc>
              <a:spcBef>
                <a:spcPts val="1000"/>
              </a:spcBef>
              <a:spcAft>
                <a:spcPts val="0"/>
              </a:spcAft>
              <a:buClr>
                <a:schemeClr val="dk1"/>
              </a:buClr>
              <a:buSzPts val="1800"/>
              <a:buChar char="•"/>
            </a:pPr>
            <a:r>
              <a:rPr b="1" lang="en-US"/>
              <a:t>Standard Deviation </a:t>
            </a:r>
            <a:r>
              <a:rPr lang="en-US"/>
              <a:t>of total character and total word = [43.307550, 5.507463]</a:t>
            </a:r>
            <a:endParaRPr/>
          </a:p>
          <a:p>
            <a:pPr indent="0" lvl="0" marL="0" rtl="0" algn="l">
              <a:lnSpc>
                <a:spcPct val="90000"/>
              </a:lnSpc>
              <a:spcBef>
                <a:spcPts val="1000"/>
              </a:spcBef>
              <a:spcAft>
                <a:spcPts val="0"/>
              </a:spcAft>
              <a:buClr>
                <a:schemeClr val="dk1"/>
              </a:buClr>
              <a:buSzPts val="1800"/>
              <a:buNone/>
            </a:pPr>
            <a:r>
              <a:t/>
            </a:r>
            <a:endParaRPr/>
          </a:p>
        </p:txBody>
      </p:sp>
      <p:sp>
        <p:nvSpPr>
          <p:cNvPr id="264" name="Google Shape;264;p30"/>
          <p:cNvSpPr txBox="1"/>
          <p:nvPr>
            <p:ph idx="4" type="body"/>
          </p:nvPr>
        </p:nvSpPr>
        <p:spPr>
          <a:xfrm>
            <a:off x="6757352" y="1368508"/>
            <a:ext cx="2916000" cy="467925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lang="en-US" u="sng"/>
              <a:t>MEASURES TO DESCRIBE SHAPE OF DISTRIBUTION</a:t>
            </a:r>
            <a:endParaRPr/>
          </a:p>
          <a:p>
            <a:pPr indent="-266700" lvl="0" marL="266700" rtl="0" algn="l">
              <a:lnSpc>
                <a:spcPct val="90000"/>
              </a:lnSpc>
              <a:spcBef>
                <a:spcPts val="1000"/>
              </a:spcBef>
              <a:spcAft>
                <a:spcPts val="0"/>
              </a:spcAft>
              <a:buClr>
                <a:schemeClr val="dk1"/>
              </a:buClr>
              <a:buSzPts val="1800"/>
              <a:buChar char="•"/>
            </a:pPr>
            <a:r>
              <a:rPr b="1" lang="en-US"/>
              <a:t>Skew</a:t>
            </a:r>
            <a:r>
              <a:rPr lang="en-US"/>
              <a:t> of total character and total word :</a:t>
            </a:r>
            <a:endParaRPr/>
          </a:p>
          <a:p>
            <a:pPr indent="0" lvl="0" marL="0" rtl="0" algn="l">
              <a:lnSpc>
                <a:spcPct val="90000"/>
              </a:lnSpc>
              <a:spcBef>
                <a:spcPts val="1000"/>
              </a:spcBef>
              <a:spcAft>
                <a:spcPts val="0"/>
              </a:spcAft>
              <a:buClr>
                <a:schemeClr val="dk1"/>
              </a:buClr>
              <a:buSzPts val="1800"/>
              <a:buNone/>
            </a:pPr>
            <a:r>
              <a:rPr lang="en-US"/>
              <a:t>     [1.011451, 0.954882]</a:t>
            </a:r>
            <a:endParaRPr/>
          </a:p>
          <a:p>
            <a:pPr indent="-266700" lvl="0" marL="266700" rtl="0" algn="l">
              <a:lnSpc>
                <a:spcPct val="90000"/>
              </a:lnSpc>
              <a:spcBef>
                <a:spcPts val="1000"/>
              </a:spcBef>
              <a:spcAft>
                <a:spcPts val="0"/>
              </a:spcAft>
              <a:buClr>
                <a:schemeClr val="dk1"/>
              </a:buClr>
              <a:buSzPts val="1800"/>
              <a:buChar char="•"/>
            </a:pPr>
            <a:r>
              <a:rPr lang="en-US"/>
              <a:t>The skewness is </a:t>
            </a:r>
            <a:r>
              <a:rPr b="1" lang="en-US"/>
              <a:t>more than 0</a:t>
            </a:r>
            <a:r>
              <a:rPr lang="en-US"/>
              <a:t>, so the </a:t>
            </a:r>
            <a:r>
              <a:rPr b="1" lang="en-US"/>
              <a:t>skewness is positive</a:t>
            </a:r>
            <a:endParaRPr/>
          </a:p>
          <a:p>
            <a:pPr indent="-266700" lvl="0" marL="266700" rtl="0" algn="l">
              <a:lnSpc>
                <a:spcPct val="90000"/>
              </a:lnSpc>
              <a:spcBef>
                <a:spcPts val="1000"/>
              </a:spcBef>
              <a:spcAft>
                <a:spcPts val="0"/>
              </a:spcAft>
              <a:buClr>
                <a:schemeClr val="dk1"/>
              </a:buClr>
              <a:buSzPts val="1800"/>
              <a:buChar char="•"/>
            </a:pPr>
            <a:r>
              <a:rPr b="1" lang="en-US"/>
              <a:t>Kurtosis</a:t>
            </a:r>
            <a:r>
              <a:rPr lang="en-US"/>
              <a:t> of total character and total word :</a:t>
            </a:r>
            <a:endParaRPr/>
          </a:p>
          <a:p>
            <a:pPr indent="0" lvl="0" marL="0" rtl="0" algn="l">
              <a:lnSpc>
                <a:spcPct val="90000"/>
              </a:lnSpc>
              <a:spcBef>
                <a:spcPts val="1000"/>
              </a:spcBef>
              <a:spcAft>
                <a:spcPts val="0"/>
              </a:spcAft>
              <a:buClr>
                <a:schemeClr val="dk1"/>
              </a:buClr>
              <a:buSzPts val="1800"/>
              <a:buNone/>
            </a:pPr>
            <a:r>
              <a:rPr lang="en-US"/>
              <a:t>     [0.945365, 0.775245]</a:t>
            </a:r>
            <a:endParaRPr/>
          </a:p>
          <a:p>
            <a:pPr indent="-266700" lvl="0" marL="266700" rtl="0" algn="l">
              <a:lnSpc>
                <a:spcPct val="90000"/>
              </a:lnSpc>
              <a:spcBef>
                <a:spcPts val="1000"/>
              </a:spcBef>
              <a:spcAft>
                <a:spcPts val="0"/>
              </a:spcAft>
              <a:buClr>
                <a:schemeClr val="dk1"/>
              </a:buClr>
              <a:buSzPts val="1800"/>
              <a:buChar char="•"/>
            </a:pPr>
            <a:r>
              <a:rPr lang="en-US"/>
              <a:t>The </a:t>
            </a:r>
            <a:r>
              <a:rPr b="1" lang="en-US"/>
              <a:t>kurtosis</a:t>
            </a:r>
            <a:r>
              <a:rPr lang="en-US"/>
              <a:t> is </a:t>
            </a:r>
            <a:r>
              <a:rPr b="1" lang="en-US"/>
              <a:t>less than 3</a:t>
            </a:r>
            <a:r>
              <a:rPr lang="en-US"/>
              <a:t>, that is show </a:t>
            </a:r>
            <a:r>
              <a:rPr b="1" lang="en-US"/>
              <a:t>the distribution is producing less outlier value</a:t>
            </a:r>
            <a:endParaRPr/>
          </a:p>
          <a:p>
            <a:pPr indent="-152400" lvl="0" marL="266700" rtl="0" algn="l">
              <a:lnSpc>
                <a:spcPct val="90000"/>
              </a:lnSpc>
              <a:spcBef>
                <a:spcPts val="1000"/>
              </a:spcBef>
              <a:spcAft>
                <a:spcPts val="0"/>
              </a:spcAft>
              <a:buClr>
                <a:schemeClr val="dk1"/>
              </a:buClr>
              <a:buSzPts val="1800"/>
              <a:buNone/>
            </a:pPr>
            <a:r>
              <a:t/>
            </a:r>
            <a:endParaRPr b="1"/>
          </a:p>
          <a:p>
            <a:pPr indent="0" lvl="0" marL="0" rtl="0" algn="l">
              <a:lnSpc>
                <a:spcPct val="90000"/>
              </a:lnSpc>
              <a:spcBef>
                <a:spcPts val="1000"/>
              </a:spcBef>
              <a:spcAft>
                <a:spcPts val="0"/>
              </a:spcAft>
              <a:buClr>
                <a:schemeClr val="dk1"/>
              </a:buClr>
              <a:buSzPts val="1800"/>
              <a:buNone/>
            </a:pPr>
            <a:r>
              <a:t/>
            </a:r>
            <a:endParaRPr/>
          </a:p>
        </p:txBody>
      </p:sp>
      <p:sp>
        <p:nvSpPr>
          <p:cNvPr id="265" name="Google Shape;265;p30"/>
          <p:cNvSpPr txBox="1"/>
          <p:nvPr>
            <p:ph idx="12" type="sldNum"/>
          </p:nvPr>
        </p:nvSpPr>
        <p:spPr>
          <a:xfrm>
            <a:off x="11447502" y="6401750"/>
            <a:ext cx="278418" cy="274324"/>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8</a:t>
            </a:r>
            <a:endParaRPr/>
          </a:p>
        </p:txBody>
      </p:sp>
      <p:sp>
        <p:nvSpPr>
          <p:cNvPr id="266" name="Google Shape;266;p30"/>
          <p:cNvSpPr txBox="1"/>
          <p:nvPr>
            <p:ph idx="1" type="body"/>
          </p:nvPr>
        </p:nvSpPr>
        <p:spPr>
          <a:xfrm>
            <a:off x="431800" y="864000"/>
            <a:ext cx="91980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DESCRIPTIVE STATISTICS</a:t>
            </a:r>
            <a:endParaRPr/>
          </a:p>
        </p:txBody>
      </p:sp>
      <p:sp>
        <p:nvSpPr>
          <p:cNvPr id="267" name="Google Shape;267;p30"/>
          <p:cNvSpPr/>
          <p:nvPr/>
        </p:nvSpPr>
        <p:spPr>
          <a:xfrm>
            <a:off x="346509" y="1224000"/>
            <a:ext cx="3070459" cy="460890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68" name="Google Shape;268;p30"/>
          <p:cNvSpPr/>
          <p:nvPr/>
        </p:nvSpPr>
        <p:spPr>
          <a:xfrm>
            <a:off x="3513316" y="1223999"/>
            <a:ext cx="3070459" cy="460890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69" name="Google Shape;269;p30"/>
          <p:cNvSpPr/>
          <p:nvPr/>
        </p:nvSpPr>
        <p:spPr>
          <a:xfrm>
            <a:off x="6680123" y="1223998"/>
            <a:ext cx="3070459" cy="4608909"/>
          </a:xfrm>
          <a:prstGeom prst="rect">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