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9/9/2025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60058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7701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35961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7990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28488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57781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73367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60013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97060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3973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8632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63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709241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08786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06023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45172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34747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249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30050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1590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14669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25690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45436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59240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93755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9/9/2025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83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411559" y="3285575"/>
            <a:ext cx="8610599" cy="2663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Irfan .B</a:t>
            </a:r>
            <a:endParaRPr lang="en-US" altLang="zh-CN" sz="2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2428c0232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&amp; 74F8191369C34DE8D7D48361036BAFCF</a:t>
            </a:r>
            <a:endParaRPr lang="en-US" altLang="zh-CN" sz="2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Bsc AI&amp;ML</a:t>
            </a:r>
            <a:endParaRPr lang="en-US" altLang="zh-CN" sz="2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UNIVERSITY</a:t>
            </a:r>
            <a:endParaRPr lang="en-US" altLang="zh-CN" sz="2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Pioneer college of arts and science</a:t>
            </a:r>
            <a:endParaRPr lang="zh-CN" altLang="en-US" sz="2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26415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1" name="矩形"/>
          <p:cNvSpPr>
            <a:spLocks/>
          </p:cNvSpPr>
          <p:nvPr/>
        </p:nvSpPr>
        <p:spPr>
          <a:xfrm rot="0">
            <a:off x="2066893" y="3209876"/>
            <a:ext cx="481966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Title: "Website Showcase"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Screenshots of the website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02881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0" name="矩形"/>
          <p:cNvSpPr>
            <a:spLocks/>
          </p:cNvSpPr>
          <p:nvPr/>
        </p:nvSpPr>
        <p:spPr>
          <a:xfrm rot="0">
            <a:off x="1990693" y="2276440"/>
            <a:ext cx="4762426" cy="25203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Title: "Project Outcomes"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Summary of key points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Reflection on what was learned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70846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476242" y="-28574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2571710" y="3505145"/>
            <a:ext cx="4762427" cy="6915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Personal website ✓ </a:t>
            </a:r>
            <a:endParaRPr lang="zh-CN" altLang="en-US" sz="4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84315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6780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839255" y="2562186"/>
            <a:ext cx="7775881" cy="25203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Title: "The Need for a Personal Website"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Bullet points: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Showcase skills and experience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Establish online presence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Connect with others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48199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1485876" y="1990693"/>
            <a:ext cx="4762427" cy="39490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- Title: "Project Goals and Objectives"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- Bullet points: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   - Create a professional online presence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   - Showcase portfolio and projects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   - Provide contact information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84533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1847820" y="2419313"/>
            <a:ext cx="4762427" cy="25203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Title: "Target Audience"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Bullet points: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Potential employers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Clients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Networking contacts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23032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628750" y="2352639"/>
            <a:ext cx="4762426" cy="2663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Title: "Technologies Used"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Bullet points: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HTML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CSS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JavaScript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[Other technologies used]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7221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6" name="矩形"/>
          <p:cNvSpPr>
            <a:spLocks/>
          </p:cNvSpPr>
          <p:nvPr/>
        </p:nvSpPr>
        <p:spPr>
          <a:xfrm rot="0">
            <a:off x="1628750" y="2209766"/>
            <a:ext cx="4762426" cy="2520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Title: "Design Decisions"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Bullet points: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Responsive design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User experience (UX)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Visual design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57241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1847820" y="2209766"/>
            <a:ext cx="4762427" cy="3006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Title: "Key Features"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Bullet points: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Portfolio showcase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Contact form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Social media integration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24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363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22</cp:revision>
  <dcterms:created xsi:type="dcterms:W3CDTF">2024-03-29T15:07:22Z</dcterms:created>
  <dcterms:modified xsi:type="dcterms:W3CDTF">2025-09-09T06:21:09Z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