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5481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6196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2461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4162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4029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9305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3840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471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2947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845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2133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7209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309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816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0652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2694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901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038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258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016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25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5992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92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79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8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411559" y="3285575"/>
            <a:ext cx="8610599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Irfan .B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2428c0232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AI&amp;ML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Pioneer college of arts and science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8589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2066893" y="3209876"/>
            <a:ext cx="481966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"Website Showcase"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Screenshots of the website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691242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1990694" y="2276440"/>
            <a:ext cx="4762427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"Project Outcomes"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Summary of key points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Reflection on what was learned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233835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476242" y="-28574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2571710" y="3505146"/>
            <a:ext cx="4762427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Personal website ✓ 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49158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569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839255" y="2562186"/>
            <a:ext cx="7775881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Title: "The Need for a Personal Website"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Showcase skills and experience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Establish online presence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Connect with others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949303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1485877" y="1990694"/>
            <a:ext cx="4762427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 Title: "Project Goals and Objectives"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 Bullet points: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Create a professional online presence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Showcase portfolio and projects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Provide contact information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113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1847821" y="2419313"/>
            <a:ext cx="4762427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"Target Audience"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Potential employers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Clients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Networking contacts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2246384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1628750" y="2352639"/>
            <a:ext cx="4762427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"Technologies Used"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HTML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CSS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JavaScript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[Other technologies used]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1198388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 txBox="1">
            <a:spLocks/>
          </p:cNvSpPr>
          <p:nvPr/>
        </p:nvSpPr>
        <p:spPr>
          <a:xfrm rot="0">
            <a:off x="1628750" y="2209766"/>
            <a:ext cx="4762427" cy="2520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"Design Decisions"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Responsive design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User experience (UX)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Visual design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556744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1847821" y="2209766"/>
            <a:ext cx="4762427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"Key Features"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Portfolio showcase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Contact form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Social media integration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1508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2025-09-09T02:47:41Z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