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31178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31178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Memory</a:t>
            </a:r>
            <a:r>
              <a:rPr lang="en" dirty="0" smtClean="0"/>
              <a:t> </a:t>
            </a:r>
            <a:r>
              <a:rPr lang="en" dirty="0"/>
              <a:t>VIP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CRV Methodology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Memory </a:t>
            </a:r>
            <a:r>
              <a:rPr lang="en" dirty="0"/>
              <a:t>UVC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017725"/>
            <a:ext cx="7396161" cy="3925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Memory VIP</vt:lpstr>
      <vt:lpstr>Memory UVC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VIP</dc:title>
  <cp:lastModifiedBy>IRFAN</cp:lastModifiedBy>
  <cp:revision>2</cp:revision>
  <dcterms:modified xsi:type="dcterms:W3CDTF">2023-07-09T19:12:17Z</dcterms:modified>
</cp:coreProperties>
</file>