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83" r:id="rId3"/>
    <p:sldId id="267" r:id="rId4"/>
    <p:sldId id="282" r:id="rId5"/>
    <p:sldId id="257" r:id="rId6"/>
    <p:sldId id="258" r:id="rId7"/>
    <p:sldId id="269" r:id="rId8"/>
    <p:sldId id="259" r:id="rId9"/>
    <p:sldId id="271" r:id="rId10"/>
    <p:sldId id="284" r:id="rId11"/>
    <p:sldId id="260" r:id="rId12"/>
    <p:sldId id="274" r:id="rId13"/>
    <p:sldId id="261" r:id="rId14"/>
    <p:sldId id="275" r:id="rId15"/>
    <p:sldId id="262" r:id="rId16"/>
    <p:sldId id="276" r:id="rId17"/>
    <p:sldId id="263" r:id="rId18"/>
    <p:sldId id="277" r:id="rId19"/>
    <p:sldId id="264" r:id="rId20"/>
    <p:sldId id="278" r:id="rId21"/>
    <p:sldId id="279" r:id="rId22"/>
    <p:sldId id="265" r:id="rId23"/>
    <p:sldId id="280" r:id="rId24"/>
    <p:sldId id="266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89460-0E9A-5841-9BB7-C33B20B4BBDA}" type="doc">
      <dgm:prSet loTypeId="urn:microsoft.com/office/officeart/2005/8/layout/vList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5BA89-4AC5-AD4D-A58C-17D15BBE4BDC}">
      <dgm:prSet phldrT="[Text]"/>
      <dgm:spPr/>
      <dgm:t>
        <a:bodyPr/>
        <a:lstStyle/>
        <a:p>
          <a:endParaRPr lang="en-US" dirty="0"/>
        </a:p>
      </dgm:t>
    </dgm:pt>
    <dgm:pt modelId="{B1112FDC-5A60-DE4A-A886-904701154054}" type="parTrans" cxnId="{243B2076-F017-4042-A85A-F4A5989E45B2}">
      <dgm:prSet/>
      <dgm:spPr/>
      <dgm:t>
        <a:bodyPr/>
        <a:lstStyle/>
        <a:p>
          <a:endParaRPr lang="en-US"/>
        </a:p>
      </dgm:t>
    </dgm:pt>
    <dgm:pt modelId="{1DDAA9B8-80C4-724D-925C-85339C57C966}" type="sibTrans" cxnId="{243B2076-F017-4042-A85A-F4A5989E45B2}">
      <dgm:prSet/>
      <dgm:spPr/>
      <dgm:t>
        <a:bodyPr/>
        <a:lstStyle/>
        <a:p>
          <a:endParaRPr lang="en-US"/>
        </a:p>
      </dgm:t>
    </dgm:pt>
    <dgm:pt modelId="{3111AB0F-33FE-6C4D-BF36-296458AE20AD}">
      <dgm:prSet phldrT="[Text]"/>
      <dgm:spPr/>
      <dgm:t>
        <a:bodyPr/>
        <a:lstStyle/>
        <a:p>
          <a:endParaRPr lang="en-US" dirty="0"/>
        </a:p>
      </dgm:t>
    </dgm:pt>
    <dgm:pt modelId="{264DC2CE-3F73-924A-8B79-160865575E08}" type="parTrans" cxnId="{9C3C5BDB-920E-BA49-A61B-34707BE2CEE9}">
      <dgm:prSet/>
      <dgm:spPr/>
      <dgm:t>
        <a:bodyPr/>
        <a:lstStyle/>
        <a:p>
          <a:endParaRPr lang="en-US"/>
        </a:p>
      </dgm:t>
    </dgm:pt>
    <dgm:pt modelId="{9EF33F49-158D-C14F-9B8E-978465C6007C}" type="sibTrans" cxnId="{9C3C5BDB-920E-BA49-A61B-34707BE2CEE9}">
      <dgm:prSet/>
      <dgm:spPr/>
      <dgm:t>
        <a:bodyPr/>
        <a:lstStyle/>
        <a:p>
          <a:endParaRPr lang="en-US"/>
        </a:p>
      </dgm:t>
    </dgm:pt>
    <dgm:pt modelId="{E2021ED2-FEAF-4643-95D7-A579A7FA874C}">
      <dgm:prSet phldrT="[Text]"/>
      <dgm:spPr/>
      <dgm:t>
        <a:bodyPr/>
        <a:lstStyle/>
        <a:p>
          <a:endParaRPr lang="en-US" dirty="0"/>
        </a:p>
      </dgm:t>
    </dgm:pt>
    <dgm:pt modelId="{81957347-09C2-4240-A00A-59AAA24CC3EC}" type="parTrans" cxnId="{26D3E1D3-7BB7-C44B-B76B-6B13F2754561}">
      <dgm:prSet/>
      <dgm:spPr/>
      <dgm:t>
        <a:bodyPr/>
        <a:lstStyle/>
        <a:p>
          <a:endParaRPr lang="en-US"/>
        </a:p>
      </dgm:t>
    </dgm:pt>
    <dgm:pt modelId="{0CDA21C8-D12A-064C-AC02-4BDCFCF69F39}" type="sibTrans" cxnId="{26D3E1D3-7BB7-C44B-B76B-6B13F2754561}">
      <dgm:prSet/>
      <dgm:spPr/>
      <dgm:t>
        <a:bodyPr/>
        <a:lstStyle/>
        <a:p>
          <a:endParaRPr lang="en-US"/>
        </a:p>
      </dgm:t>
    </dgm:pt>
    <dgm:pt modelId="{C0CC85C7-CA6A-A14C-8DC2-665E14D27435}">
      <dgm:prSet phldrT="[Text]"/>
      <dgm:spPr/>
      <dgm:t>
        <a:bodyPr/>
        <a:lstStyle/>
        <a:p>
          <a:endParaRPr lang="en-US" dirty="0"/>
        </a:p>
      </dgm:t>
    </dgm:pt>
    <dgm:pt modelId="{D3FDF91D-1E6C-5142-9BD3-4BEF186B435C}" type="parTrans" cxnId="{29D76BEE-194B-2745-AB36-342E077AFE2F}">
      <dgm:prSet/>
      <dgm:spPr/>
      <dgm:t>
        <a:bodyPr/>
        <a:lstStyle/>
        <a:p>
          <a:endParaRPr lang="en-US"/>
        </a:p>
      </dgm:t>
    </dgm:pt>
    <dgm:pt modelId="{CD1DA921-08A9-924E-AF18-DA141406EC9A}" type="sibTrans" cxnId="{29D76BEE-194B-2745-AB36-342E077AFE2F}">
      <dgm:prSet/>
      <dgm:spPr/>
      <dgm:t>
        <a:bodyPr/>
        <a:lstStyle/>
        <a:p>
          <a:endParaRPr lang="en-US"/>
        </a:p>
      </dgm:t>
    </dgm:pt>
    <dgm:pt modelId="{55BFF7AB-4CE4-614F-91B7-7A8164B8263D}">
      <dgm:prSet/>
      <dgm:spPr/>
      <dgm:t>
        <a:bodyPr/>
        <a:lstStyle/>
        <a:p>
          <a:endParaRPr lang="en-US"/>
        </a:p>
      </dgm:t>
    </dgm:pt>
    <dgm:pt modelId="{BFC68DE0-0207-394F-8C58-F4E35D434652}" type="parTrans" cxnId="{3B64E24C-004E-C249-9564-E253441DF919}">
      <dgm:prSet/>
      <dgm:spPr/>
      <dgm:t>
        <a:bodyPr/>
        <a:lstStyle/>
        <a:p>
          <a:endParaRPr lang="en-US"/>
        </a:p>
      </dgm:t>
    </dgm:pt>
    <dgm:pt modelId="{3D606328-DD44-4E44-898C-CBD66DEA0F47}" type="sibTrans" cxnId="{3B64E24C-004E-C249-9564-E253441DF919}">
      <dgm:prSet/>
      <dgm:spPr/>
      <dgm:t>
        <a:bodyPr/>
        <a:lstStyle/>
        <a:p>
          <a:endParaRPr lang="en-US"/>
        </a:p>
      </dgm:t>
    </dgm:pt>
    <dgm:pt modelId="{C23F69C2-50F0-DC46-A7CE-9031CF9BE510}" type="pres">
      <dgm:prSet presAssocID="{BBE89460-0E9A-5841-9BB7-C33B20B4BBD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421D4-2ABB-0647-B912-54324A8BFF67}" type="pres">
      <dgm:prSet presAssocID="{8315BA89-4AC5-AD4D-A58C-17D15BBE4BDC}" presName="comp" presStyleCnt="0"/>
      <dgm:spPr/>
    </dgm:pt>
    <dgm:pt modelId="{335C2F78-06B8-6944-9A2E-D95C8FCB8F2B}" type="pres">
      <dgm:prSet presAssocID="{8315BA89-4AC5-AD4D-A58C-17D15BBE4BDC}" presName="box" presStyleLbl="node1" presStyleIdx="0" presStyleCnt="5"/>
      <dgm:spPr/>
      <dgm:t>
        <a:bodyPr/>
        <a:lstStyle/>
        <a:p>
          <a:endParaRPr lang="en-US"/>
        </a:p>
      </dgm:t>
    </dgm:pt>
    <dgm:pt modelId="{B7F8BF09-B5FC-C947-A1C3-1CE46322C451}" type="pres">
      <dgm:prSet presAssocID="{8315BA89-4AC5-AD4D-A58C-17D15BBE4BDC}" presName="img" presStyleLbl="fgImgPlace1" presStyleIdx="0" presStyleCnt="5"/>
      <dgm:spPr/>
    </dgm:pt>
    <dgm:pt modelId="{30C37898-42D3-0449-88A4-225541C0D1C4}" type="pres">
      <dgm:prSet presAssocID="{8315BA89-4AC5-AD4D-A58C-17D15BBE4BDC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1A8DF-3C5D-F344-8726-D7CA94EC9351}" type="pres">
      <dgm:prSet presAssocID="{1DDAA9B8-80C4-724D-925C-85339C57C966}" presName="spacer" presStyleCnt="0"/>
      <dgm:spPr/>
    </dgm:pt>
    <dgm:pt modelId="{E87CEC97-4962-5B4F-B3C4-2D7C37E92B50}" type="pres">
      <dgm:prSet presAssocID="{3111AB0F-33FE-6C4D-BF36-296458AE20AD}" presName="comp" presStyleCnt="0"/>
      <dgm:spPr/>
    </dgm:pt>
    <dgm:pt modelId="{095E1AC2-7653-2B4E-A3C3-57F347AAD69B}" type="pres">
      <dgm:prSet presAssocID="{3111AB0F-33FE-6C4D-BF36-296458AE20AD}" presName="box" presStyleLbl="node1" presStyleIdx="1" presStyleCnt="5"/>
      <dgm:spPr/>
      <dgm:t>
        <a:bodyPr/>
        <a:lstStyle/>
        <a:p>
          <a:endParaRPr lang="en-US"/>
        </a:p>
      </dgm:t>
    </dgm:pt>
    <dgm:pt modelId="{38E6E9CE-534F-BF4E-870B-A91885ACD69F}" type="pres">
      <dgm:prSet presAssocID="{3111AB0F-33FE-6C4D-BF36-296458AE20AD}" presName="img" presStyleLbl="fgImgPlace1" presStyleIdx="1" presStyleCnt="5"/>
      <dgm:spPr/>
    </dgm:pt>
    <dgm:pt modelId="{7962D6F0-B655-294A-9B99-FE134DDFD394}" type="pres">
      <dgm:prSet presAssocID="{3111AB0F-33FE-6C4D-BF36-296458AE20AD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D5DA3-A3E2-ED41-8D8C-3BB699E00235}" type="pres">
      <dgm:prSet presAssocID="{9EF33F49-158D-C14F-9B8E-978465C6007C}" presName="spacer" presStyleCnt="0"/>
      <dgm:spPr/>
    </dgm:pt>
    <dgm:pt modelId="{3B1A12E2-EB96-6145-BA66-93473EBC7268}" type="pres">
      <dgm:prSet presAssocID="{C0CC85C7-CA6A-A14C-8DC2-665E14D27435}" presName="comp" presStyleCnt="0"/>
      <dgm:spPr/>
    </dgm:pt>
    <dgm:pt modelId="{DF7D99CC-A0B7-C643-96F7-17B3FA6F7FFB}" type="pres">
      <dgm:prSet presAssocID="{C0CC85C7-CA6A-A14C-8DC2-665E14D27435}" presName="box" presStyleLbl="node1" presStyleIdx="2" presStyleCnt="5"/>
      <dgm:spPr/>
      <dgm:t>
        <a:bodyPr/>
        <a:lstStyle/>
        <a:p>
          <a:endParaRPr lang="en-US"/>
        </a:p>
      </dgm:t>
    </dgm:pt>
    <dgm:pt modelId="{DF1C00FD-9C93-A948-8DF7-EE12950F43CD}" type="pres">
      <dgm:prSet presAssocID="{C0CC85C7-CA6A-A14C-8DC2-665E14D27435}" presName="img" presStyleLbl="fgImgPlace1" presStyleIdx="2" presStyleCnt="5"/>
      <dgm:spPr/>
    </dgm:pt>
    <dgm:pt modelId="{F98954CD-3C40-394D-8FB8-5D8CDA9FAE12}" type="pres">
      <dgm:prSet presAssocID="{C0CC85C7-CA6A-A14C-8DC2-665E14D27435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E3F56-9B42-C242-923C-5DB94ABB7993}" type="pres">
      <dgm:prSet presAssocID="{CD1DA921-08A9-924E-AF18-DA141406EC9A}" presName="spacer" presStyleCnt="0"/>
      <dgm:spPr/>
    </dgm:pt>
    <dgm:pt modelId="{DCB3BD95-A873-0C4F-82B1-E8E4F3C94F6D}" type="pres">
      <dgm:prSet presAssocID="{E2021ED2-FEAF-4643-95D7-A579A7FA874C}" presName="comp" presStyleCnt="0"/>
      <dgm:spPr/>
    </dgm:pt>
    <dgm:pt modelId="{5013E9ED-DA3F-2841-AB2B-558CFA6C4DC9}" type="pres">
      <dgm:prSet presAssocID="{E2021ED2-FEAF-4643-95D7-A579A7FA874C}" presName="box" presStyleLbl="node1" presStyleIdx="3" presStyleCnt="5"/>
      <dgm:spPr/>
      <dgm:t>
        <a:bodyPr/>
        <a:lstStyle/>
        <a:p>
          <a:endParaRPr lang="en-US"/>
        </a:p>
      </dgm:t>
    </dgm:pt>
    <dgm:pt modelId="{90B137AE-4A62-7543-AA72-FDA45E67939F}" type="pres">
      <dgm:prSet presAssocID="{E2021ED2-FEAF-4643-95D7-A579A7FA874C}" presName="img" presStyleLbl="fgImgPlace1" presStyleIdx="3" presStyleCnt="5" custLinFactNeighborX="1222" custLinFactNeighborY="3409"/>
      <dgm:spPr/>
    </dgm:pt>
    <dgm:pt modelId="{A562E560-C885-D548-95EE-9F24253BFCD8}" type="pres">
      <dgm:prSet presAssocID="{E2021ED2-FEAF-4643-95D7-A579A7FA874C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715C0-5EAD-0540-B287-DD7C4B0DE0AA}" type="pres">
      <dgm:prSet presAssocID="{0CDA21C8-D12A-064C-AC02-4BDCFCF69F39}" presName="spacer" presStyleCnt="0"/>
      <dgm:spPr/>
    </dgm:pt>
    <dgm:pt modelId="{EC7A1164-7C06-F145-846A-18D92CE47830}" type="pres">
      <dgm:prSet presAssocID="{55BFF7AB-4CE4-614F-91B7-7A8164B8263D}" presName="comp" presStyleCnt="0"/>
      <dgm:spPr/>
    </dgm:pt>
    <dgm:pt modelId="{C12D64CB-2899-8B40-ABFB-A94C2E8108F0}" type="pres">
      <dgm:prSet presAssocID="{55BFF7AB-4CE4-614F-91B7-7A8164B8263D}" presName="box" presStyleLbl="node1" presStyleIdx="4" presStyleCnt="5"/>
      <dgm:spPr/>
      <dgm:t>
        <a:bodyPr/>
        <a:lstStyle/>
        <a:p>
          <a:endParaRPr lang="en-US"/>
        </a:p>
      </dgm:t>
    </dgm:pt>
    <dgm:pt modelId="{AED9747F-A601-5642-A6B4-BE1A64BE10D9}" type="pres">
      <dgm:prSet presAssocID="{55BFF7AB-4CE4-614F-91B7-7A8164B8263D}" presName="img" presStyleLbl="fgImgPlace1" presStyleIdx="4" presStyleCnt="5"/>
      <dgm:spPr/>
    </dgm:pt>
    <dgm:pt modelId="{DD154FB6-F40E-254D-B871-7AE8DF6BDE69}" type="pres">
      <dgm:prSet presAssocID="{55BFF7AB-4CE4-614F-91B7-7A8164B8263D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3E1D3-7BB7-C44B-B76B-6B13F2754561}" srcId="{BBE89460-0E9A-5841-9BB7-C33B20B4BBDA}" destId="{E2021ED2-FEAF-4643-95D7-A579A7FA874C}" srcOrd="3" destOrd="0" parTransId="{81957347-09C2-4240-A00A-59AAA24CC3EC}" sibTransId="{0CDA21C8-D12A-064C-AC02-4BDCFCF69F39}"/>
    <dgm:cxn modelId="{243B2076-F017-4042-A85A-F4A5989E45B2}" srcId="{BBE89460-0E9A-5841-9BB7-C33B20B4BBDA}" destId="{8315BA89-4AC5-AD4D-A58C-17D15BBE4BDC}" srcOrd="0" destOrd="0" parTransId="{B1112FDC-5A60-DE4A-A886-904701154054}" sibTransId="{1DDAA9B8-80C4-724D-925C-85339C57C966}"/>
    <dgm:cxn modelId="{671D887D-234F-DC4D-9D04-B74C569219FB}" type="presOf" srcId="{55BFF7AB-4CE4-614F-91B7-7A8164B8263D}" destId="{DD154FB6-F40E-254D-B871-7AE8DF6BDE69}" srcOrd="1" destOrd="0" presId="urn:microsoft.com/office/officeart/2005/8/layout/vList4"/>
    <dgm:cxn modelId="{9C3C5BDB-920E-BA49-A61B-34707BE2CEE9}" srcId="{BBE89460-0E9A-5841-9BB7-C33B20B4BBDA}" destId="{3111AB0F-33FE-6C4D-BF36-296458AE20AD}" srcOrd="1" destOrd="0" parTransId="{264DC2CE-3F73-924A-8B79-160865575E08}" sibTransId="{9EF33F49-158D-C14F-9B8E-978465C6007C}"/>
    <dgm:cxn modelId="{05ACCAFD-CE49-3C43-A098-30BD36C989CF}" type="presOf" srcId="{55BFF7AB-4CE4-614F-91B7-7A8164B8263D}" destId="{C12D64CB-2899-8B40-ABFB-A94C2E8108F0}" srcOrd="0" destOrd="0" presId="urn:microsoft.com/office/officeart/2005/8/layout/vList4"/>
    <dgm:cxn modelId="{3B64E24C-004E-C249-9564-E253441DF919}" srcId="{BBE89460-0E9A-5841-9BB7-C33B20B4BBDA}" destId="{55BFF7AB-4CE4-614F-91B7-7A8164B8263D}" srcOrd="4" destOrd="0" parTransId="{BFC68DE0-0207-394F-8C58-F4E35D434652}" sibTransId="{3D606328-DD44-4E44-898C-CBD66DEA0F47}"/>
    <dgm:cxn modelId="{D0A174CB-161C-384B-8758-A00A0E052960}" type="presOf" srcId="{C0CC85C7-CA6A-A14C-8DC2-665E14D27435}" destId="{F98954CD-3C40-394D-8FB8-5D8CDA9FAE12}" srcOrd="1" destOrd="0" presId="urn:microsoft.com/office/officeart/2005/8/layout/vList4"/>
    <dgm:cxn modelId="{42F8EDAA-44AA-4E42-AEE8-6D78A852F599}" type="presOf" srcId="{3111AB0F-33FE-6C4D-BF36-296458AE20AD}" destId="{095E1AC2-7653-2B4E-A3C3-57F347AAD69B}" srcOrd="0" destOrd="0" presId="urn:microsoft.com/office/officeart/2005/8/layout/vList4"/>
    <dgm:cxn modelId="{12E7C247-FC3E-4248-BB7B-7DB43F04408B}" type="presOf" srcId="{8315BA89-4AC5-AD4D-A58C-17D15BBE4BDC}" destId="{335C2F78-06B8-6944-9A2E-D95C8FCB8F2B}" srcOrd="0" destOrd="0" presId="urn:microsoft.com/office/officeart/2005/8/layout/vList4"/>
    <dgm:cxn modelId="{CE87D99D-2EC4-5C4F-8E03-BE5359190980}" type="presOf" srcId="{BBE89460-0E9A-5841-9BB7-C33B20B4BBDA}" destId="{C23F69C2-50F0-DC46-A7CE-9031CF9BE510}" srcOrd="0" destOrd="0" presId="urn:microsoft.com/office/officeart/2005/8/layout/vList4"/>
    <dgm:cxn modelId="{BA993093-DB45-8649-9A46-0F1E4A099998}" type="presOf" srcId="{3111AB0F-33FE-6C4D-BF36-296458AE20AD}" destId="{7962D6F0-B655-294A-9B99-FE134DDFD394}" srcOrd="1" destOrd="0" presId="urn:microsoft.com/office/officeart/2005/8/layout/vList4"/>
    <dgm:cxn modelId="{33FD41CF-9643-2740-8AA1-F7B03022B03B}" type="presOf" srcId="{C0CC85C7-CA6A-A14C-8DC2-665E14D27435}" destId="{DF7D99CC-A0B7-C643-96F7-17B3FA6F7FFB}" srcOrd="0" destOrd="0" presId="urn:microsoft.com/office/officeart/2005/8/layout/vList4"/>
    <dgm:cxn modelId="{95F24CF0-E1E0-AE4A-925E-A4A91789752D}" type="presOf" srcId="{8315BA89-4AC5-AD4D-A58C-17D15BBE4BDC}" destId="{30C37898-42D3-0449-88A4-225541C0D1C4}" srcOrd="1" destOrd="0" presId="urn:microsoft.com/office/officeart/2005/8/layout/vList4"/>
    <dgm:cxn modelId="{81E41C2A-2FE3-4443-BC7E-BB85094F9042}" type="presOf" srcId="{E2021ED2-FEAF-4643-95D7-A579A7FA874C}" destId="{5013E9ED-DA3F-2841-AB2B-558CFA6C4DC9}" srcOrd="0" destOrd="0" presId="urn:microsoft.com/office/officeart/2005/8/layout/vList4"/>
    <dgm:cxn modelId="{29D76BEE-194B-2745-AB36-342E077AFE2F}" srcId="{BBE89460-0E9A-5841-9BB7-C33B20B4BBDA}" destId="{C0CC85C7-CA6A-A14C-8DC2-665E14D27435}" srcOrd="2" destOrd="0" parTransId="{D3FDF91D-1E6C-5142-9BD3-4BEF186B435C}" sibTransId="{CD1DA921-08A9-924E-AF18-DA141406EC9A}"/>
    <dgm:cxn modelId="{52187944-0460-FC4A-AA7F-12DB6EB1D603}" type="presOf" srcId="{E2021ED2-FEAF-4643-95D7-A579A7FA874C}" destId="{A562E560-C885-D548-95EE-9F24253BFCD8}" srcOrd="1" destOrd="0" presId="urn:microsoft.com/office/officeart/2005/8/layout/vList4"/>
    <dgm:cxn modelId="{2EEF0A51-A35D-9747-82D5-52754B7572B1}" type="presParOf" srcId="{C23F69C2-50F0-DC46-A7CE-9031CF9BE510}" destId="{A0F421D4-2ABB-0647-B912-54324A8BFF67}" srcOrd="0" destOrd="0" presId="urn:microsoft.com/office/officeart/2005/8/layout/vList4"/>
    <dgm:cxn modelId="{35F25F89-8192-B148-89E0-47B77015CCB5}" type="presParOf" srcId="{A0F421D4-2ABB-0647-B912-54324A8BFF67}" destId="{335C2F78-06B8-6944-9A2E-D95C8FCB8F2B}" srcOrd="0" destOrd="0" presId="urn:microsoft.com/office/officeart/2005/8/layout/vList4"/>
    <dgm:cxn modelId="{0DCF225A-A8F3-6441-A98B-4625CBF744F2}" type="presParOf" srcId="{A0F421D4-2ABB-0647-B912-54324A8BFF67}" destId="{B7F8BF09-B5FC-C947-A1C3-1CE46322C451}" srcOrd="1" destOrd="0" presId="urn:microsoft.com/office/officeart/2005/8/layout/vList4"/>
    <dgm:cxn modelId="{D92BCA21-B9DC-2647-A65D-3B1DBBB47598}" type="presParOf" srcId="{A0F421D4-2ABB-0647-B912-54324A8BFF67}" destId="{30C37898-42D3-0449-88A4-225541C0D1C4}" srcOrd="2" destOrd="0" presId="urn:microsoft.com/office/officeart/2005/8/layout/vList4"/>
    <dgm:cxn modelId="{0B932ED0-7086-2B4D-A51E-D9307819D94A}" type="presParOf" srcId="{C23F69C2-50F0-DC46-A7CE-9031CF9BE510}" destId="{A301A8DF-3C5D-F344-8726-D7CA94EC9351}" srcOrd="1" destOrd="0" presId="urn:microsoft.com/office/officeart/2005/8/layout/vList4"/>
    <dgm:cxn modelId="{9B8BCD93-F635-3842-848F-6BD59483EC85}" type="presParOf" srcId="{C23F69C2-50F0-DC46-A7CE-9031CF9BE510}" destId="{E87CEC97-4962-5B4F-B3C4-2D7C37E92B50}" srcOrd="2" destOrd="0" presId="urn:microsoft.com/office/officeart/2005/8/layout/vList4"/>
    <dgm:cxn modelId="{94D5F8DC-730E-3742-82D5-36156FE90028}" type="presParOf" srcId="{E87CEC97-4962-5B4F-B3C4-2D7C37E92B50}" destId="{095E1AC2-7653-2B4E-A3C3-57F347AAD69B}" srcOrd="0" destOrd="0" presId="urn:microsoft.com/office/officeart/2005/8/layout/vList4"/>
    <dgm:cxn modelId="{3B6B5462-A99A-8F4B-8E9E-7EA19C8AC8F3}" type="presParOf" srcId="{E87CEC97-4962-5B4F-B3C4-2D7C37E92B50}" destId="{38E6E9CE-534F-BF4E-870B-A91885ACD69F}" srcOrd="1" destOrd="0" presId="urn:microsoft.com/office/officeart/2005/8/layout/vList4"/>
    <dgm:cxn modelId="{6FA9189D-21F4-A440-98B4-A50AD6EE3775}" type="presParOf" srcId="{E87CEC97-4962-5B4F-B3C4-2D7C37E92B50}" destId="{7962D6F0-B655-294A-9B99-FE134DDFD394}" srcOrd="2" destOrd="0" presId="urn:microsoft.com/office/officeart/2005/8/layout/vList4"/>
    <dgm:cxn modelId="{E5D8AC60-5314-C24D-99CD-74D64F042001}" type="presParOf" srcId="{C23F69C2-50F0-DC46-A7CE-9031CF9BE510}" destId="{F79D5DA3-A3E2-ED41-8D8C-3BB699E00235}" srcOrd="3" destOrd="0" presId="urn:microsoft.com/office/officeart/2005/8/layout/vList4"/>
    <dgm:cxn modelId="{BD76602D-26F8-2B47-8FBF-E16194855133}" type="presParOf" srcId="{C23F69C2-50F0-DC46-A7CE-9031CF9BE510}" destId="{3B1A12E2-EB96-6145-BA66-93473EBC7268}" srcOrd="4" destOrd="0" presId="urn:microsoft.com/office/officeart/2005/8/layout/vList4"/>
    <dgm:cxn modelId="{14B51585-9DEF-C747-B26F-FC171A180FBB}" type="presParOf" srcId="{3B1A12E2-EB96-6145-BA66-93473EBC7268}" destId="{DF7D99CC-A0B7-C643-96F7-17B3FA6F7FFB}" srcOrd="0" destOrd="0" presId="urn:microsoft.com/office/officeart/2005/8/layout/vList4"/>
    <dgm:cxn modelId="{457C64F1-2AC3-0C48-8D29-62FFB3290A55}" type="presParOf" srcId="{3B1A12E2-EB96-6145-BA66-93473EBC7268}" destId="{DF1C00FD-9C93-A948-8DF7-EE12950F43CD}" srcOrd="1" destOrd="0" presId="urn:microsoft.com/office/officeart/2005/8/layout/vList4"/>
    <dgm:cxn modelId="{9E0D8A4B-7CAE-804F-A4D4-5BF46844A378}" type="presParOf" srcId="{3B1A12E2-EB96-6145-BA66-93473EBC7268}" destId="{F98954CD-3C40-394D-8FB8-5D8CDA9FAE12}" srcOrd="2" destOrd="0" presId="urn:microsoft.com/office/officeart/2005/8/layout/vList4"/>
    <dgm:cxn modelId="{8F1B7B3D-B881-5E41-9852-CA4ED8E0D707}" type="presParOf" srcId="{C23F69C2-50F0-DC46-A7CE-9031CF9BE510}" destId="{B1BE3F56-9B42-C242-923C-5DB94ABB7993}" srcOrd="5" destOrd="0" presId="urn:microsoft.com/office/officeart/2005/8/layout/vList4"/>
    <dgm:cxn modelId="{7679F4A4-3844-894D-8E7C-A342C9E3E12F}" type="presParOf" srcId="{C23F69C2-50F0-DC46-A7CE-9031CF9BE510}" destId="{DCB3BD95-A873-0C4F-82B1-E8E4F3C94F6D}" srcOrd="6" destOrd="0" presId="urn:microsoft.com/office/officeart/2005/8/layout/vList4"/>
    <dgm:cxn modelId="{9C32358C-9360-E144-9D3B-516CF1207E12}" type="presParOf" srcId="{DCB3BD95-A873-0C4F-82B1-E8E4F3C94F6D}" destId="{5013E9ED-DA3F-2841-AB2B-558CFA6C4DC9}" srcOrd="0" destOrd="0" presId="urn:microsoft.com/office/officeart/2005/8/layout/vList4"/>
    <dgm:cxn modelId="{6E19FBC9-CF1D-6048-9E8B-12105DC2EBE7}" type="presParOf" srcId="{DCB3BD95-A873-0C4F-82B1-E8E4F3C94F6D}" destId="{90B137AE-4A62-7543-AA72-FDA45E67939F}" srcOrd="1" destOrd="0" presId="urn:microsoft.com/office/officeart/2005/8/layout/vList4"/>
    <dgm:cxn modelId="{06574D66-48B8-924E-B2DD-A456233F3B41}" type="presParOf" srcId="{DCB3BD95-A873-0C4F-82B1-E8E4F3C94F6D}" destId="{A562E560-C885-D548-95EE-9F24253BFCD8}" srcOrd="2" destOrd="0" presId="urn:microsoft.com/office/officeart/2005/8/layout/vList4"/>
    <dgm:cxn modelId="{43A0B6E3-6845-6946-B837-21B4E305A330}" type="presParOf" srcId="{C23F69C2-50F0-DC46-A7CE-9031CF9BE510}" destId="{1AB715C0-5EAD-0540-B287-DD7C4B0DE0AA}" srcOrd="7" destOrd="0" presId="urn:microsoft.com/office/officeart/2005/8/layout/vList4"/>
    <dgm:cxn modelId="{AA88B87C-F1CE-3843-88F7-DF6BE7138F05}" type="presParOf" srcId="{C23F69C2-50F0-DC46-A7CE-9031CF9BE510}" destId="{EC7A1164-7C06-F145-846A-18D92CE47830}" srcOrd="8" destOrd="0" presId="urn:microsoft.com/office/officeart/2005/8/layout/vList4"/>
    <dgm:cxn modelId="{498BAE18-BA8F-EF49-8715-F011846D682A}" type="presParOf" srcId="{EC7A1164-7C06-F145-846A-18D92CE47830}" destId="{C12D64CB-2899-8B40-ABFB-A94C2E8108F0}" srcOrd="0" destOrd="0" presId="urn:microsoft.com/office/officeart/2005/8/layout/vList4"/>
    <dgm:cxn modelId="{DF01BFF8-820E-2246-B252-6C4CBB897878}" type="presParOf" srcId="{EC7A1164-7C06-F145-846A-18D92CE47830}" destId="{AED9747F-A601-5642-A6B4-BE1A64BE10D9}" srcOrd="1" destOrd="0" presId="urn:microsoft.com/office/officeart/2005/8/layout/vList4"/>
    <dgm:cxn modelId="{4CCEF546-F547-AF45-90AA-490EB353C680}" type="presParOf" srcId="{EC7A1164-7C06-F145-846A-18D92CE47830}" destId="{DD154FB6-F40E-254D-B871-7AE8DF6BDE6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2F78-06B8-6944-9A2E-D95C8FCB8F2B}">
      <dsp:nvSpPr>
        <dsp:cNvPr id="0" name=""/>
        <dsp:cNvSpPr/>
      </dsp:nvSpPr>
      <dsp:spPr>
        <a:xfrm>
          <a:off x="0" y="0"/>
          <a:ext cx="6172199" cy="63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297896" y="0"/>
        <a:ext cx="4874303" cy="634565"/>
      </dsp:txXfrm>
    </dsp:sp>
    <dsp:sp modelId="{B7F8BF09-B5FC-C947-A1C3-1CE46322C451}">
      <dsp:nvSpPr>
        <dsp:cNvPr id="0" name=""/>
        <dsp:cNvSpPr/>
      </dsp:nvSpPr>
      <dsp:spPr>
        <a:xfrm>
          <a:off x="63456" y="63456"/>
          <a:ext cx="1234440" cy="50765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95E1AC2-7653-2B4E-A3C3-57F347AAD69B}">
      <dsp:nvSpPr>
        <dsp:cNvPr id="0" name=""/>
        <dsp:cNvSpPr/>
      </dsp:nvSpPr>
      <dsp:spPr>
        <a:xfrm>
          <a:off x="0" y="698022"/>
          <a:ext cx="6172199" cy="63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297896" y="698022"/>
        <a:ext cx="4874303" cy="634565"/>
      </dsp:txXfrm>
    </dsp:sp>
    <dsp:sp modelId="{38E6E9CE-534F-BF4E-870B-A91885ACD69F}">
      <dsp:nvSpPr>
        <dsp:cNvPr id="0" name=""/>
        <dsp:cNvSpPr/>
      </dsp:nvSpPr>
      <dsp:spPr>
        <a:xfrm>
          <a:off x="63456" y="761479"/>
          <a:ext cx="1234440" cy="50765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F7D99CC-A0B7-C643-96F7-17B3FA6F7FFB}">
      <dsp:nvSpPr>
        <dsp:cNvPr id="0" name=""/>
        <dsp:cNvSpPr/>
      </dsp:nvSpPr>
      <dsp:spPr>
        <a:xfrm>
          <a:off x="0" y="1396045"/>
          <a:ext cx="6172199" cy="63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297896" y="1396045"/>
        <a:ext cx="4874303" cy="634565"/>
      </dsp:txXfrm>
    </dsp:sp>
    <dsp:sp modelId="{DF1C00FD-9C93-A948-8DF7-EE12950F43CD}">
      <dsp:nvSpPr>
        <dsp:cNvPr id="0" name=""/>
        <dsp:cNvSpPr/>
      </dsp:nvSpPr>
      <dsp:spPr>
        <a:xfrm>
          <a:off x="63456" y="1459501"/>
          <a:ext cx="1234440" cy="50765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013E9ED-DA3F-2841-AB2B-558CFA6C4DC9}">
      <dsp:nvSpPr>
        <dsp:cNvPr id="0" name=""/>
        <dsp:cNvSpPr/>
      </dsp:nvSpPr>
      <dsp:spPr>
        <a:xfrm>
          <a:off x="0" y="2094067"/>
          <a:ext cx="6172199" cy="63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1297896" y="2094067"/>
        <a:ext cx="4874303" cy="634565"/>
      </dsp:txXfrm>
    </dsp:sp>
    <dsp:sp modelId="{90B137AE-4A62-7543-AA72-FDA45E67939F}">
      <dsp:nvSpPr>
        <dsp:cNvPr id="0" name=""/>
        <dsp:cNvSpPr/>
      </dsp:nvSpPr>
      <dsp:spPr>
        <a:xfrm>
          <a:off x="78541" y="2174830"/>
          <a:ext cx="1234440" cy="50765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2D64CB-2899-8B40-ABFB-A94C2E8108F0}">
      <dsp:nvSpPr>
        <dsp:cNvPr id="0" name=""/>
        <dsp:cNvSpPr/>
      </dsp:nvSpPr>
      <dsp:spPr>
        <a:xfrm>
          <a:off x="0" y="2792090"/>
          <a:ext cx="6172199" cy="6345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1297896" y="2792090"/>
        <a:ext cx="4874303" cy="634565"/>
      </dsp:txXfrm>
    </dsp:sp>
    <dsp:sp modelId="{AED9747F-A601-5642-A6B4-BE1A64BE10D9}">
      <dsp:nvSpPr>
        <dsp:cNvPr id="0" name=""/>
        <dsp:cNvSpPr/>
      </dsp:nvSpPr>
      <dsp:spPr>
        <a:xfrm>
          <a:off x="63456" y="2855546"/>
          <a:ext cx="1234440" cy="50765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64CF2-8E24-4BFE-A91B-5B65622F753F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CC3C0-CF83-4665-83F7-1DAE733F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Zulva</a:t>
            </a:r>
            <a:r>
              <a:rPr lang="id-ID" baseline="0" dirty="0" smtClean="0"/>
              <a:t> Fachrina /13513010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Wijaya</a:t>
            </a:r>
            <a:r>
              <a:rPr lang="en-US" dirty="0" smtClean="0"/>
              <a:t> /13513040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Ahmad Darmawan /13513096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 err="1" smtClean="0"/>
              <a:t>Wijaya</a:t>
            </a:r>
            <a:r>
              <a:rPr lang="en-US" dirty="0" smtClean="0"/>
              <a:t> /13513040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Edwin </a:t>
            </a:r>
            <a:r>
              <a:rPr lang="en-US" dirty="0" err="1" smtClean="0"/>
              <a:t>Wijaya</a:t>
            </a:r>
            <a:r>
              <a:rPr lang="en-US" dirty="0" smtClean="0"/>
              <a:t> /13513040</a:t>
            </a:r>
            <a:r>
              <a:rPr lang="id-ID" dirty="0" smtClean="0"/>
              <a:t>, Satria Priambada/13513034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Edwin </a:t>
            </a:r>
            <a:r>
              <a:rPr lang="en-US" dirty="0" err="1" smtClean="0"/>
              <a:t>Wijaya</a:t>
            </a:r>
            <a:r>
              <a:rPr lang="en-US" dirty="0" smtClean="0"/>
              <a:t> /13513040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Satria Priambada/13513034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Steven Ardianto</a:t>
            </a:r>
            <a:r>
              <a:rPr lang="id-ID" baseline="0" dirty="0" smtClean="0"/>
              <a:t> /13513018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9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Feryandi Nurdiantoro/13513042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9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mtClean="0"/>
              <a:t>Zulva </a:t>
            </a:r>
            <a:r>
              <a:rPr lang="id-ID" dirty="0" smtClean="0"/>
              <a:t>Fachrina/13513010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Satria Priambada/13513034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William Sentosa/13513026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CC3C0-CF83-4665-83F7-1DAE733FF8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CBBFDC4-96FE-4668-B675-6A2AFB1D2B20}" type="datetimeFigureOut">
              <a:rPr lang="en-US" smtClean="0"/>
              <a:t>11/27/14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78218CC-E37E-444E-81F9-8D1D68208D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95350"/>
            <a:ext cx="8153400" cy="2381250"/>
          </a:xfrm>
        </p:spPr>
        <p:txBody>
          <a:bodyPr>
            <a:normAutofit/>
          </a:bodyPr>
          <a:lstStyle/>
          <a:p>
            <a: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  <a:t>Variasi Representasi </a:t>
            </a:r>
            <a:b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</a:br>
            <a:r>
              <a:rPr lang="id-ID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  <a:t>Graph</a:t>
            </a:r>
            <a: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  <a:t> dengan </a:t>
            </a:r>
            <a:b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</a:br>
            <a:r>
              <a:rPr lang="id-ID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Medium"/>
                <a:cs typeface="Avenir Medium"/>
              </a:rPr>
              <a:t>Adjacency list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venir Medium"/>
              <a:cs typeface="Avenir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8200" y="35052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13513010 Zulva Fachrina</a:t>
            </a:r>
          </a:p>
          <a:p>
            <a:r>
              <a:rPr lang="en-US" dirty="0" smtClean="0"/>
              <a:t>13513018 Steven </a:t>
            </a:r>
            <a:r>
              <a:rPr lang="en-US" dirty="0" err="1" smtClean="0"/>
              <a:t>Andianto</a:t>
            </a:r>
            <a:endParaRPr lang="en-US" dirty="0"/>
          </a:p>
          <a:p>
            <a:r>
              <a:rPr lang="en-US" dirty="0" smtClean="0"/>
              <a:t>13513026 </a:t>
            </a:r>
            <a:r>
              <a:rPr lang="en-US" dirty="0" err="1" smtClean="0"/>
              <a:t>Willia</a:t>
            </a:r>
            <a:r>
              <a:rPr lang="id-ID" dirty="0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Sentosa</a:t>
            </a:r>
            <a:endParaRPr lang="en-US" dirty="0"/>
          </a:p>
          <a:p>
            <a:r>
              <a:rPr lang="en-US" dirty="0" smtClean="0"/>
              <a:t>13513034 </a:t>
            </a:r>
            <a:r>
              <a:rPr lang="en-US" dirty="0" err="1" smtClean="0"/>
              <a:t>Satria</a:t>
            </a:r>
            <a:r>
              <a:rPr lang="en-US" dirty="0" smtClean="0"/>
              <a:t> </a:t>
            </a:r>
            <a:r>
              <a:rPr lang="en-US" dirty="0" err="1" smtClean="0"/>
              <a:t>Priambada</a:t>
            </a:r>
            <a:endParaRPr lang="en-US" dirty="0" smtClean="0"/>
          </a:p>
          <a:p>
            <a:r>
              <a:rPr lang="en-US" dirty="0" smtClean="0"/>
              <a:t>13513040 Edwin </a:t>
            </a:r>
            <a:r>
              <a:rPr lang="en-US" dirty="0" err="1" smtClean="0"/>
              <a:t>Wijaya</a:t>
            </a:r>
            <a:endParaRPr lang="en-US" dirty="0"/>
          </a:p>
          <a:p>
            <a:r>
              <a:rPr lang="en-US" dirty="0" smtClean="0"/>
              <a:t>13513042 </a:t>
            </a:r>
            <a:r>
              <a:rPr lang="en-US" dirty="0" err="1" smtClean="0"/>
              <a:t>Feryandi</a:t>
            </a:r>
            <a:r>
              <a:rPr lang="en-US" dirty="0" smtClean="0"/>
              <a:t> </a:t>
            </a:r>
            <a:r>
              <a:rPr lang="en-US" dirty="0" err="1" smtClean="0"/>
              <a:t>Nurdiantoro</a:t>
            </a:r>
            <a:endParaRPr lang="en-US" dirty="0"/>
          </a:p>
          <a:p>
            <a:r>
              <a:rPr lang="en-US" dirty="0" smtClean="0"/>
              <a:t>13513096 Ahmad </a:t>
            </a:r>
            <a:r>
              <a:rPr lang="en-US" dirty="0" err="1" smtClean="0"/>
              <a:t>Darmawan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7636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P &lt;- First(G.T[i]) 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u="sng" dirty="0">
                <a:solidFill>
                  <a:schemeClr val="tx1"/>
                </a:solidFill>
              </a:rPr>
              <a:t>while </a:t>
            </a:r>
            <a:r>
              <a:rPr lang="id-ID" sz="1800" dirty="0">
                <a:solidFill>
                  <a:schemeClr val="tx1"/>
                </a:solidFill>
              </a:rPr>
              <a:t>((P != Nil ) </a:t>
            </a:r>
            <a:r>
              <a:rPr lang="id-ID" sz="1800" u="sng" dirty="0">
                <a:solidFill>
                  <a:schemeClr val="tx1"/>
                </a:solidFill>
              </a:rPr>
              <a:t>and</a:t>
            </a:r>
            <a:r>
              <a:rPr lang="id-ID" sz="1800" dirty="0">
                <a:solidFill>
                  <a:schemeClr val="tx1"/>
                </a:solidFill>
              </a:rPr>
              <a:t> (</a:t>
            </a:r>
            <a:r>
              <a:rPr lang="id-ID" sz="1800" u="sng" dirty="0">
                <a:solidFill>
                  <a:schemeClr val="tx1"/>
                </a:solidFill>
              </a:rPr>
              <a:t>not </a:t>
            </a:r>
            <a:r>
              <a:rPr lang="id-ID" sz="1800" dirty="0">
                <a:solidFill>
                  <a:schemeClr val="tx1"/>
                </a:solidFill>
              </a:rPr>
              <a:t>Found2)) </a:t>
            </a:r>
            <a:r>
              <a:rPr lang="id-ID" sz="1800" u="sng" dirty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(Info(First(G.T[i])) = V2)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Found2 &lt;- true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Next(P)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-&gt; Found2</a:t>
            </a:r>
          </a:p>
          <a:p>
            <a:pPr marL="6858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0" y="76200"/>
            <a:ext cx="2286000" cy="533400"/>
          </a:xfrm>
        </p:spPr>
        <p:txBody>
          <a:bodyPr>
            <a:no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Adjacent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3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Incident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Deskripsi fungsi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Fungsi menerima graph dan </a:t>
            </a:r>
            <a:r>
              <a:rPr lang="id-ID" dirty="0">
                <a:solidFill>
                  <a:schemeClr val="tx1"/>
                </a:solidFill>
              </a:rPr>
              <a:t>1</a:t>
            </a:r>
            <a:r>
              <a:rPr lang="id-ID" dirty="0" smtClean="0">
                <a:solidFill>
                  <a:schemeClr val="tx1"/>
                </a:solidFill>
              </a:rPr>
              <a:t> buah simpul dan 1 buah sisi. Fungsi mengembalikan status apakah sisi melewati simpul.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I.S. : Masukan graf benar (simpul ada, sisi boleh kosong), simpul &amp; sisi member graph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F.S. : Mengembalikan </a:t>
            </a:r>
            <a:r>
              <a:rPr lang="id-ID" i="1" dirty="0" smtClean="0">
                <a:solidFill>
                  <a:schemeClr val="tx1"/>
                </a:solidFill>
              </a:rPr>
              <a:t>true </a:t>
            </a:r>
            <a:r>
              <a:rPr lang="id-ID" dirty="0" smtClean="0">
                <a:solidFill>
                  <a:schemeClr val="tx1"/>
                </a:solidFill>
              </a:rPr>
              <a:t>apabila sisi melalui simpul dan </a:t>
            </a:r>
            <a:r>
              <a:rPr lang="id-ID" i="1" dirty="0" smtClean="0">
                <a:solidFill>
                  <a:schemeClr val="tx1"/>
                </a:solidFill>
              </a:rPr>
              <a:t>false </a:t>
            </a:r>
            <a:r>
              <a:rPr lang="id-ID" dirty="0" smtClean="0">
                <a:solidFill>
                  <a:schemeClr val="tx1"/>
                </a:solidFill>
              </a:rPr>
              <a:t>bila tidak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245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417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u="sng" dirty="0">
                <a:solidFill>
                  <a:schemeClr val="tx1"/>
                </a:solidFill>
              </a:rPr>
              <a:t>f</a:t>
            </a:r>
            <a:r>
              <a:rPr lang="id-ID" sz="1800" u="sng" dirty="0" smtClean="0">
                <a:solidFill>
                  <a:schemeClr val="tx1"/>
                </a:solidFill>
              </a:rPr>
              <a:t>unction</a:t>
            </a:r>
            <a:r>
              <a:rPr lang="id-ID" sz="1800" dirty="0" smtClean="0">
                <a:solidFill>
                  <a:schemeClr val="tx1"/>
                </a:solidFill>
              </a:rPr>
              <a:t> Incident (G : Graph, V: node, E : edges ) -&gt; </a:t>
            </a:r>
            <a:r>
              <a:rPr lang="id-ID" sz="1800" u="sng" dirty="0" smtClean="0">
                <a:solidFill>
                  <a:schemeClr val="tx1"/>
                </a:solidFill>
              </a:rPr>
              <a:t>boolean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{KAMUS LOKAL}</a:t>
            </a:r>
          </a:p>
          <a:p>
            <a:pPr marL="0" indent="0">
              <a:buNone/>
            </a:pP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tx1"/>
                </a:solidFill>
              </a:rPr>
              <a:t>{ALGORITMA}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((E.awal = V) </a:t>
            </a:r>
            <a:r>
              <a:rPr lang="id-ID" sz="1800" u="sng" dirty="0">
                <a:solidFill>
                  <a:schemeClr val="tx1"/>
                </a:solidFill>
              </a:rPr>
              <a:t>or</a:t>
            </a:r>
            <a:r>
              <a:rPr lang="id-ID" sz="1800" dirty="0">
                <a:solidFill>
                  <a:schemeClr val="tx1"/>
                </a:solidFill>
              </a:rPr>
              <a:t> (E.akhir = V))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(Adjacent (G, E.awal, E.akhir))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-&gt;</a:t>
            </a:r>
            <a:r>
              <a:rPr lang="id-ID" sz="1800" u="sng" dirty="0">
                <a:solidFill>
                  <a:schemeClr val="tx1"/>
                </a:solidFill>
              </a:rPr>
              <a:t>true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-&gt; </a:t>
            </a:r>
            <a:r>
              <a:rPr lang="id-ID" sz="1800" u="sng" dirty="0">
                <a:solidFill>
                  <a:schemeClr val="tx1"/>
                </a:solidFill>
              </a:rPr>
              <a:t>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u="sng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tx1"/>
                </a:solidFill>
              </a:rPr>
              <a:t>		-&gt; </a:t>
            </a:r>
            <a:r>
              <a:rPr lang="id-ID" sz="1800" u="sng" dirty="0">
                <a:solidFill>
                  <a:schemeClr val="tx1"/>
                </a:solidFill>
              </a:rPr>
              <a:t>false</a:t>
            </a:r>
          </a:p>
          <a:p>
            <a:pPr marL="0" indent="0">
              <a:buNone/>
            </a:pPr>
            <a:endParaRPr lang="id-ID" sz="1800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0" y="-152400"/>
            <a:ext cx="3124200" cy="799064"/>
          </a:xfrm>
        </p:spPr>
        <p:txBody>
          <a:bodyPr>
            <a:noAutofit/>
          </a:bodyPr>
          <a:lstStyle/>
          <a:p>
            <a:r>
              <a:rPr lang="id-ID" dirty="0" smtClean="0">
                <a:solidFill>
                  <a:schemeClr val="tx2"/>
                </a:solidFill>
              </a:rPr>
              <a:t>Incident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373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Neighbors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Deskripsi fungsi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Fungsi menerima graph dan 1 buah simpul dan mengembalikan </a:t>
            </a:r>
            <a:r>
              <a:rPr lang="id-ID" i="1" dirty="0" smtClean="0">
                <a:solidFill>
                  <a:schemeClr val="tx1"/>
                </a:solidFill>
              </a:rPr>
              <a:t>List of Nodes</a:t>
            </a:r>
            <a:r>
              <a:rPr lang="id-ID" dirty="0" smtClean="0">
                <a:solidFill>
                  <a:schemeClr val="tx1"/>
                </a:solidFill>
              </a:rPr>
              <a:t> yang merupakan tetangga dari simpul tersebut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I.S. : Masukan graf benar (simpul ada, sisi boleh kosong), simpul member graph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F.S. : Mengembalikan </a:t>
            </a:r>
            <a:r>
              <a:rPr lang="id-ID" i="1" dirty="0" smtClean="0">
                <a:solidFill>
                  <a:schemeClr val="tx1"/>
                </a:solidFill>
              </a:rPr>
              <a:t>List of Nodes </a:t>
            </a:r>
            <a:r>
              <a:rPr lang="id-ID" dirty="0" smtClean="0">
                <a:solidFill>
                  <a:schemeClr val="tx1"/>
                </a:solidFill>
              </a:rPr>
              <a:t>apabila simpul memiliki tetangga dan </a:t>
            </a:r>
            <a:r>
              <a:rPr lang="id-ID" i="1" dirty="0" smtClean="0">
                <a:solidFill>
                  <a:schemeClr val="tx1"/>
                </a:solidFill>
              </a:rPr>
              <a:t>NIL </a:t>
            </a:r>
            <a:r>
              <a:rPr lang="id-ID" dirty="0" smtClean="0">
                <a:solidFill>
                  <a:schemeClr val="tx1"/>
                </a:solidFill>
              </a:rPr>
              <a:t>bila tidak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3801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u="sng" dirty="0">
                <a:solidFill>
                  <a:srgbClr val="000000"/>
                </a:solidFill>
              </a:rPr>
              <a:t>f</a:t>
            </a:r>
            <a:r>
              <a:rPr lang="id-ID" sz="1800" u="sng" dirty="0" smtClean="0">
                <a:solidFill>
                  <a:srgbClr val="000000"/>
                </a:solidFill>
              </a:rPr>
              <a:t>unction</a:t>
            </a:r>
            <a:r>
              <a:rPr lang="id-ID" sz="1800" dirty="0" smtClean="0">
                <a:solidFill>
                  <a:srgbClr val="000000"/>
                </a:solidFill>
              </a:rPr>
              <a:t> Neighbors (G : Graph, V : node)-&gt; ListOfNodes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{KAMUS LOKAL</a:t>
            </a:r>
            <a:r>
              <a:rPr lang="id-ID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rgbClr val="000000"/>
                </a:solidFill>
              </a:rPr>
              <a:t>i : </a:t>
            </a:r>
            <a:r>
              <a:rPr lang="id-ID" sz="1800" u="sng" dirty="0" smtClean="0">
                <a:solidFill>
                  <a:srgbClr val="000000"/>
                </a:solidFill>
              </a:rPr>
              <a:t>integer;</a:t>
            </a:r>
            <a:r>
              <a:rPr lang="id-ID" sz="1800" dirty="0" smtClean="0">
                <a:solidFill>
                  <a:srgbClr val="000000"/>
                </a:solidFill>
              </a:rPr>
              <a:t>  Found : </a:t>
            </a:r>
            <a:r>
              <a:rPr lang="id-ID" sz="1800" u="sng" dirty="0" smtClean="0">
                <a:solidFill>
                  <a:srgbClr val="000000"/>
                </a:solidFill>
              </a:rPr>
              <a:t>boolean; </a:t>
            </a:r>
            <a:r>
              <a:rPr lang="id-ID" sz="1800" dirty="0" smtClean="0">
                <a:solidFill>
                  <a:srgbClr val="000000"/>
                </a:solidFill>
              </a:rPr>
              <a:t>  L : ListOfNodes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{ALGORITMA}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</a:t>
            </a:r>
            <a:r>
              <a:rPr lang="id-ID" sz="1800" dirty="0" smtClean="0">
                <a:solidFill>
                  <a:srgbClr val="000000"/>
                </a:solidFill>
              </a:rPr>
              <a:t>Found </a:t>
            </a:r>
            <a:r>
              <a:rPr lang="id-ID" sz="1800" dirty="0">
                <a:solidFill>
                  <a:srgbClr val="000000"/>
                </a:solidFill>
              </a:rPr>
              <a:t>&lt;- </a:t>
            </a:r>
            <a:r>
              <a:rPr lang="id-ID" sz="1800" u="sng" dirty="0">
                <a:solidFill>
                  <a:srgbClr val="000000"/>
                </a:solidFill>
              </a:rPr>
              <a:t>false</a:t>
            </a:r>
            <a:r>
              <a:rPr lang="id-ID" sz="1800" dirty="0">
                <a:solidFill>
                  <a:srgbClr val="000000"/>
                </a:solidFill>
              </a:rPr>
              <a:t> ; </a:t>
            </a:r>
            <a:r>
              <a:rPr lang="id-ID" sz="1800" dirty="0" smtClean="0">
                <a:solidFill>
                  <a:srgbClr val="000000"/>
                </a:solidFill>
              </a:rPr>
              <a:t>i </a:t>
            </a:r>
            <a:r>
              <a:rPr lang="id-ID" sz="1800" dirty="0">
                <a:solidFill>
                  <a:srgbClr val="000000"/>
                </a:solidFill>
              </a:rPr>
              <a:t>&lt;- </a:t>
            </a:r>
            <a:r>
              <a:rPr lang="id-ID" sz="1800" dirty="0" smtClean="0">
                <a:solidFill>
                  <a:srgbClr val="000000"/>
                </a:solidFill>
              </a:rPr>
              <a:t>1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</a:t>
            </a:r>
            <a:r>
              <a:rPr lang="id-ID" sz="1800" dirty="0" smtClean="0">
                <a:solidFill>
                  <a:srgbClr val="000000"/>
                </a:solidFill>
              </a:rPr>
              <a:t>CreateEmpty (L)</a:t>
            </a:r>
            <a:endParaRPr lang="id-ID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</a:t>
            </a:r>
            <a:r>
              <a:rPr lang="id-ID" sz="1800" u="sng" dirty="0">
                <a:solidFill>
                  <a:srgbClr val="000000"/>
                </a:solidFill>
              </a:rPr>
              <a:t>while</a:t>
            </a:r>
            <a:r>
              <a:rPr lang="id-ID" sz="1800" dirty="0">
                <a:solidFill>
                  <a:srgbClr val="000000"/>
                </a:solidFill>
              </a:rPr>
              <a:t> </a:t>
            </a:r>
            <a:r>
              <a:rPr lang="id-ID" sz="1800" dirty="0" smtClean="0">
                <a:solidFill>
                  <a:srgbClr val="000000"/>
                </a:solidFill>
              </a:rPr>
              <a:t> ((i&lt;= G.Neff) </a:t>
            </a:r>
            <a:r>
              <a:rPr lang="id-ID" sz="1800" u="sng" dirty="0" smtClean="0">
                <a:solidFill>
                  <a:srgbClr val="000000"/>
                </a:solidFill>
              </a:rPr>
              <a:t>and </a:t>
            </a:r>
            <a:r>
              <a:rPr lang="id-ID" sz="1800" dirty="0" smtClean="0">
                <a:solidFill>
                  <a:srgbClr val="000000"/>
                </a:solidFill>
              </a:rPr>
              <a:t>(</a:t>
            </a:r>
            <a:r>
              <a:rPr lang="id-ID" sz="1800" u="sng" dirty="0" smtClean="0">
                <a:solidFill>
                  <a:srgbClr val="000000"/>
                </a:solidFill>
              </a:rPr>
              <a:t>not</a:t>
            </a:r>
            <a:r>
              <a:rPr lang="id-ID" sz="1800" dirty="0" smtClean="0">
                <a:solidFill>
                  <a:srgbClr val="000000"/>
                </a:solidFill>
              </a:rPr>
              <a:t> Found)) </a:t>
            </a:r>
            <a:r>
              <a:rPr lang="id-ID" sz="1800" u="sng" dirty="0">
                <a:solidFill>
                  <a:srgbClr val="000000"/>
                </a:solidFill>
              </a:rPr>
              <a:t>do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	</a:t>
            </a:r>
            <a:r>
              <a:rPr lang="id-ID" sz="1800" u="sng" dirty="0">
                <a:solidFill>
                  <a:srgbClr val="000000"/>
                </a:solidFill>
              </a:rPr>
              <a:t>if</a:t>
            </a:r>
            <a:r>
              <a:rPr lang="id-ID" sz="1800" dirty="0">
                <a:solidFill>
                  <a:srgbClr val="000000"/>
                </a:solidFill>
              </a:rPr>
              <a:t> (Info(First(G.T[i])) = </a:t>
            </a:r>
            <a:r>
              <a:rPr lang="id-ID" sz="1800" dirty="0" smtClean="0">
                <a:solidFill>
                  <a:srgbClr val="000000"/>
                </a:solidFill>
              </a:rPr>
              <a:t>V) </a:t>
            </a:r>
            <a:r>
              <a:rPr lang="id-ID" sz="1800" u="sng" dirty="0">
                <a:solidFill>
                  <a:srgbClr val="000000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		</a:t>
            </a:r>
            <a:r>
              <a:rPr lang="id-ID" sz="1800" dirty="0" smtClean="0">
                <a:solidFill>
                  <a:srgbClr val="000000"/>
                </a:solidFill>
              </a:rPr>
              <a:t>Found &lt;- </a:t>
            </a:r>
            <a:r>
              <a:rPr lang="id-ID" sz="1800" u="sng" dirty="0">
                <a:solidFill>
                  <a:srgbClr val="000000"/>
                </a:solidFill>
              </a:rPr>
              <a:t>true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	</a:t>
            </a:r>
            <a:r>
              <a:rPr lang="id-ID" sz="1800" u="sng" dirty="0">
                <a:solidFill>
                  <a:srgbClr val="000000"/>
                </a:solidFill>
              </a:rPr>
              <a:t>else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		i </a:t>
            </a:r>
            <a:r>
              <a:rPr lang="id-ID" sz="1800" dirty="0" smtClean="0">
                <a:solidFill>
                  <a:srgbClr val="000000"/>
                </a:solidFill>
              </a:rPr>
              <a:t>&lt;- </a:t>
            </a:r>
            <a:r>
              <a:rPr lang="id-ID" sz="1800" dirty="0">
                <a:solidFill>
                  <a:srgbClr val="000000"/>
                </a:solidFill>
              </a:rPr>
              <a:t>i +1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</a:t>
            </a:r>
            <a:r>
              <a:rPr lang="id-ID" sz="1800" u="sng" dirty="0">
                <a:solidFill>
                  <a:srgbClr val="000000"/>
                </a:solidFill>
              </a:rPr>
              <a:t>if</a:t>
            </a:r>
            <a:r>
              <a:rPr lang="id-ID" sz="1800" dirty="0">
                <a:solidFill>
                  <a:srgbClr val="000000"/>
                </a:solidFill>
              </a:rPr>
              <a:t> </a:t>
            </a:r>
            <a:r>
              <a:rPr lang="id-ID" sz="1800" dirty="0" smtClean="0">
                <a:solidFill>
                  <a:srgbClr val="000000"/>
                </a:solidFill>
              </a:rPr>
              <a:t>(Found) </a:t>
            </a:r>
            <a:r>
              <a:rPr lang="id-ID" sz="1800" u="sng" dirty="0">
                <a:solidFill>
                  <a:srgbClr val="000000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	</a:t>
            </a:r>
            <a:r>
              <a:rPr lang="id-ID" sz="1800" dirty="0" smtClean="0">
                <a:solidFill>
                  <a:srgbClr val="000000"/>
                </a:solidFill>
              </a:rPr>
              <a:t>First(L) &lt;- Next(First(G.T[i</a:t>
            </a:r>
            <a:r>
              <a:rPr lang="id-ID" sz="1800" dirty="0">
                <a:solidFill>
                  <a:srgbClr val="000000"/>
                </a:solidFill>
              </a:rPr>
              <a:t>])) </a:t>
            </a:r>
            <a:endParaRPr lang="id-ID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rgbClr val="000000"/>
                </a:solidFill>
              </a:rPr>
              <a:t>	-&gt; L</a:t>
            </a:r>
          </a:p>
          <a:p>
            <a:pPr marL="0" indent="0">
              <a:buNone/>
            </a:pPr>
            <a:endParaRPr lang="id-ID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d-ID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81600" y="-457200"/>
            <a:ext cx="3124200" cy="10668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Neighbors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835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024744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AddV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3320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2133600"/>
            <a:ext cx="6777317" cy="3508977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>
                <a:solidFill>
                  <a:schemeClr val="tx1"/>
                </a:solidFill>
              </a:rPr>
              <a:t>Deskripsi Prosedur :</a:t>
            </a:r>
          </a:p>
          <a:p>
            <a:pPr marL="0" indent="0" algn="just">
              <a:buNone/>
            </a:pPr>
            <a:r>
              <a:rPr lang="id-ID" dirty="0">
                <a:solidFill>
                  <a:schemeClr val="tx1"/>
                </a:solidFill>
              </a:rPr>
              <a:t>	Prosedur menerima graph dan 1 buah simpul dan mengembalikan Graph yang telah ditambah 1 elemen simpul tersebut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I.S. : Masukan graf benar (simpul ada, sisi boleh kosong), simpul belum member graph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F.S. : Mengembalikan Graph dengan tambahan 1 buah simpul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6069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u="sng" dirty="0" smtClean="0">
                <a:solidFill>
                  <a:schemeClr val="tx1"/>
                </a:solidFill>
              </a:rPr>
              <a:t>procedure </a:t>
            </a:r>
            <a:r>
              <a:rPr lang="id-ID" sz="1800" dirty="0" smtClean="0">
                <a:solidFill>
                  <a:schemeClr val="tx1"/>
                </a:solidFill>
              </a:rPr>
              <a:t>AddV </a:t>
            </a:r>
            <a:r>
              <a:rPr lang="id-ID" sz="1800" u="sng" dirty="0" smtClean="0">
                <a:solidFill>
                  <a:schemeClr val="tx1"/>
                </a:solidFill>
              </a:rPr>
              <a:t>(input/output </a:t>
            </a:r>
            <a:r>
              <a:rPr lang="id-ID" sz="1800" dirty="0" smtClean="0">
                <a:solidFill>
                  <a:schemeClr val="tx1"/>
                </a:solidFill>
              </a:rPr>
              <a:t> G : Graph, </a:t>
            </a:r>
            <a:r>
              <a:rPr lang="id-ID" sz="1800" u="sng" dirty="0" smtClean="0">
                <a:solidFill>
                  <a:schemeClr val="tx1"/>
                </a:solidFill>
              </a:rPr>
              <a:t>input </a:t>
            </a:r>
            <a:r>
              <a:rPr lang="id-ID" sz="1800" dirty="0" smtClean="0">
                <a:solidFill>
                  <a:schemeClr val="tx1"/>
                </a:solidFill>
              </a:rPr>
              <a:t>V : node</a:t>
            </a:r>
            <a:r>
              <a:rPr lang="id-ID" sz="1800" u="sng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{KAMUS LOKAL}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iNewEl </a:t>
            </a:r>
            <a:r>
              <a:rPr lang="id-ID" sz="1800" dirty="0">
                <a:solidFill>
                  <a:schemeClr val="tx1"/>
                </a:solidFill>
              </a:rPr>
              <a:t>: </a:t>
            </a:r>
            <a:r>
              <a:rPr lang="id-ID" sz="1800" u="sng" dirty="0">
                <a:solidFill>
                  <a:schemeClr val="tx1"/>
                </a:solidFill>
              </a:rPr>
              <a:t>integer;</a:t>
            </a:r>
            <a:r>
              <a:rPr lang="id-ID" sz="1800" dirty="0">
                <a:solidFill>
                  <a:schemeClr val="tx1"/>
                </a:solidFill>
              </a:rPr>
              <a:t> Found : </a:t>
            </a:r>
            <a:r>
              <a:rPr lang="id-ID" sz="1800" u="sng" dirty="0" smtClean="0">
                <a:solidFill>
                  <a:schemeClr val="tx1"/>
                </a:solidFill>
              </a:rPr>
              <a:t>boolean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{ALGORITMA}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i &lt;- 1;   iNewEl;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 	iNewEl &lt;- G.Neff + 1 {Elemen array +1}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G.Neff &lt;- iNewEl {Set Neff baru array}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CreateEmpty(L)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InsVFirst(L,V)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G.T[iNewEl] &lt;- L</a:t>
            </a:r>
          </a:p>
          <a:p>
            <a:pPr marL="0" indent="0">
              <a:buNone/>
            </a:pPr>
            <a:endParaRPr lang="en-US" sz="1800" u="sng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0" y="-304800"/>
            <a:ext cx="2057400" cy="9144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AddV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8171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56" y="914400"/>
            <a:ext cx="7024744" cy="1143000"/>
          </a:xfrm>
        </p:spPr>
        <p:txBody>
          <a:bodyPr/>
          <a:lstStyle/>
          <a:p>
            <a:r>
              <a:rPr lang="id-ID" dirty="0" smtClean="0"/>
              <a:t>AddE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228600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smtClean="0">
                <a:solidFill>
                  <a:schemeClr val="tx1"/>
                </a:solidFill>
              </a:rPr>
              <a:t>Deskripsi Prosedur 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id-ID" dirty="0">
                <a:solidFill>
                  <a:schemeClr val="tx1"/>
                </a:solidFill>
              </a:rPr>
              <a:t>Prosedur menerima graph dan 1 buah sisi dan mengembalikan Graph yang telah ditambah 1 elemen sisi tersebut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I.S. : Masukan graf benar (simpul ada, sisi boleh kosong), V1,V2 member graph dan sisi belum terhubung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tx1"/>
                </a:solidFill>
              </a:rPr>
              <a:t>F.S. : Mengembalikan Graph dengan tambahan 1 buah sisi dengan menghubungakan V1 dan V2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816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u="sng" dirty="0" smtClean="0">
                <a:solidFill>
                  <a:schemeClr val="tx1"/>
                </a:solidFill>
              </a:rPr>
              <a:t>procedure </a:t>
            </a:r>
            <a:r>
              <a:rPr lang="id-ID" sz="1800" dirty="0" smtClean="0">
                <a:solidFill>
                  <a:schemeClr val="tx1"/>
                </a:solidFill>
              </a:rPr>
              <a:t>AddE </a:t>
            </a:r>
            <a:r>
              <a:rPr lang="id-ID" sz="1800" u="sng" dirty="0" smtClean="0">
                <a:solidFill>
                  <a:schemeClr val="tx1"/>
                </a:solidFill>
              </a:rPr>
              <a:t>(input/output </a:t>
            </a:r>
            <a:r>
              <a:rPr lang="id-ID" sz="1800" dirty="0" smtClean="0">
                <a:solidFill>
                  <a:schemeClr val="tx1"/>
                </a:solidFill>
              </a:rPr>
              <a:t> G : Graph, </a:t>
            </a:r>
            <a:r>
              <a:rPr lang="id-ID" sz="1800" u="sng" dirty="0" smtClean="0">
                <a:solidFill>
                  <a:schemeClr val="tx1"/>
                </a:solidFill>
              </a:rPr>
              <a:t>input </a:t>
            </a:r>
            <a:r>
              <a:rPr lang="id-ID" sz="1800" dirty="0" smtClean="0">
                <a:solidFill>
                  <a:schemeClr val="tx1"/>
                </a:solidFill>
              </a:rPr>
              <a:t>V1,V2 : node</a:t>
            </a:r>
            <a:r>
              <a:rPr lang="id-ID" sz="1800" u="sng" dirty="0" smtClean="0">
                <a:solidFill>
                  <a:schemeClr val="tx1"/>
                </a:solidFill>
              </a:rPr>
              <a:t>) 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{KAMUS LOKAL}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i,i1,i2 </a:t>
            </a:r>
            <a:r>
              <a:rPr lang="id-ID" sz="1800" dirty="0">
                <a:solidFill>
                  <a:schemeClr val="tx1"/>
                </a:solidFill>
              </a:rPr>
              <a:t>: </a:t>
            </a:r>
            <a:r>
              <a:rPr lang="id-ID" sz="1800" u="sng" dirty="0">
                <a:solidFill>
                  <a:schemeClr val="tx1"/>
                </a:solidFill>
              </a:rPr>
              <a:t>integer;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dirty="0" smtClean="0">
                <a:solidFill>
                  <a:schemeClr val="tx1"/>
                </a:solidFill>
              </a:rPr>
              <a:t>L </a:t>
            </a:r>
            <a:r>
              <a:rPr lang="id-ID" sz="1800" dirty="0">
                <a:solidFill>
                  <a:schemeClr val="tx1"/>
                </a:solidFill>
              </a:rPr>
              <a:t>: </a:t>
            </a:r>
            <a:r>
              <a:rPr lang="id-ID" sz="1800" dirty="0" smtClean="0">
                <a:solidFill>
                  <a:schemeClr val="tx1"/>
                </a:solidFill>
              </a:rPr>
              <a:t>ListOfNodes; Found : </a:t>
            </a:r>
            <a:r>
              <a:rPr lang="id-ID" sz="1800" u="sng" dirty="0" smtClean="0">
                <a:solidFill>
                  <a:schemeClr val="tx1"/>
                </a:solidFill>
              </a:rPr>
              <a:t>boolean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{ALGORITMA</a:t>
            </a:r>
            <a:r>
              <a:rPr lang="id-ID" sz="1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i </a:t>
            </a:r>
            <a:r>
              <a:rPr lang="id-ID" sz="1800" dirty="0">
                <a:solidFill>
                  <a:schemeClr val="tx1"/>
                </a:solidFill>
              </a:rPr>
              <a:t>&lt;- 1;   i1 &lt;- 0;   i2 &lt;- 0; Found &lt;-</a:t>
            </a:r>
            <a:r>
              <a:rPr lang="id-ID" sz="1800" u="sng" dirty="0" smtClean="0">
                <a:solidFill>
                  <a:schemeClr val="tx1"/>
                </a:solidFill>
              </a:rPr>
              <a:t>false</a:t>
            </a:r>
            <a:endParaRPr lang="id-ID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u="sng" dirty="0">
                <a:solidFill>
                  <a:schemeClr val="tx1"/>
                </a:solidFill>
              </a:rPr>
              <a:t>while</a:t>
            </a:r>
            <a:r>
              <a:rPr lang="id-ID" sz="1800" dirty="0">
                <a:solidFill>
                  <a:schemeClr val="tx1"/>
                </a:solidFill>
              </a:rPr>
              <a:t>  ((i&lt;= G.Neff) </a:t>
            </a:r>
            <a:r>
              <a:rPr lang="id-ID" sz="1800" u="sng" dirty="0">
                <a:solidFill>
                  <a:schemeClr val="tx1"/>
                </a:solidFill>
              </a:rPr>
              <a:t>and </a:t>
            </a:r>
            <a:r>
              <a:rPr lang="id-ID" sz="1800" dirty="0">
                <a:solidFill>
                  <a:schemeClr val="tx1"/>
                </a:solidFill>
              </a:rPr>
              <a:t>(</a:t>
            </a:r>
            <a:r>
              <a:rPr lang="id-ID" sz="1800" u="sng" dirty="0">
                <a:solidFill>
                  <a:schemeClr val="tx1"/>
                </a:solidFill>
              </a:rPr>
              <a:t>not</a:t>
            </a:r>
            <a:r>
              <a:rPr lang="id-ID" sz="1800" dirty="0">
                <a:solidFill>
                  <a:schemeClr val="tx1"/>
                </a:solidFill>
              </a:rPr>
              <a:t> Found)) </a:t>
            </a:r>
            <a:r>
              <a:rPr lang="id-ID" sz="1800" u="sng" dirty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(Info(First(G.T[i])) = </a:t>
            </a:r>
            <a:r>
              <a:rPr lang="id-ID" sz="1800" dirty="0" smtClean="0">
                <a:solidFill>
                  <a:schemeClr val="tx1"/>
                </a:solidFill>
              </a:rPr>
              <a:t>V1)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</a:t>
            </a:r>
            <a:r>
              <a:rPr lang="id-ID" sz="1800" dirty="0" smtClean="0">
                <a:solidFill>
                  <a:schemeClr val="tx1"/>
                </a:solidFill>
              </a:rPr>
              <a:t>i1&lt;- i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(Info(First(G.T[i])) = </a:t>
            </a:r>
            <a:r>
              <a:rPr lang="id-ID" sz="1800" dirty="0" smtClean="0">
                <a:solidFill>
                  <a:schemeClr val="tx1"/>
                </a:solidFill>
              </a:rPr>
              <a:t>V2)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</a:t>
            </a:r>
            <a:r>
              <a:rPr lang="id-ID" sz="1800" dirty="0" smtClean="0">
                <a:solidFill>
                  <a:schemeClr val="tx1"/>
                </a:solidFill>
              </a:rPr>
              <a:t>i2&lt;- i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	Found </a:t>
            </a:r>
            <a:r>
              <a:rPr lang="id-ID" sz="1800" dirty="0">
                <a:solidFill>
                  <a:schemeClr val="tx1"/>
                </a:solidFill>
              </a:rPr>
              <a:t>&lt;- </a:t>
            </a:r>
            <a:r>
              <a:rPr lang="id-ID" sz="1800" dirty="0" smtClean="0">
                <a:solidFill>
                  <a:schemeClr val="tx1"/>
                </a:solidFill>
              </a:rPr>
              <a:t>(i1 != 0) </a:t>
            </a:r>
            <a:r>
              <a:rPr lang="id-ID" sz="1800" u="sng" dirty="0" smtClean="0">
                <a:solidFill>
                  <a:schemeClr val="tx1"/>
                </a:solidFill>
              </a:rPr>
              <a:t>and</a:t>
            </a:r>
            <a:r>
              <a:rPr lang="id-ID" sz="1800" dirty="0" smtClean="0">
                <a:solidFill>
                  <a:schemeClr val="tx1"/>
                </a:solidFill>
              </a:rPr>
              <a:t> (i2 != 0)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(not</a:t>
            </a:r>
            <a:r>
              <a:rPr lang="id-ID" sz="1800" dirty="0" smtClean="0">
                <a:solidFill>
                  <a:schemeClr val="tx1"/>
                </a:solidFill>
              </a:rPr>
              <a:t> Found</a:t>
            </a:r>
            <a:r>
              <a:rPr lang="id-ID" sz="1800" u="sng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</a:t>
            </a:r>
            <a:r>
              <a:rPr lang="id-ID" sz="1800" dirty="0" smtClean="0">
                <a:solidFill>
                  <a:schemeClr val="tx1"/>
                </a:solidFill>
              </a:rPr>
              <a:t>i &lt;- i  + 1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InsVLast (G.T[i1],V2);   InsVLast </a:t>
            </a:r>
            <a:r>
              <a:rPr lang="id-ID" sz="1800" dirty="0">
                <a:solidFill>
                  <a:schemeClr val="tx1"/>
                </a:solidFill>
              </a:rPr>
              <a:t>(</a:t>
            </a:r>
            <a:r>
              <a:rPr lang="id-ID" sz="1800" dirty="0" smtClean="0">
                <a:solidFill>
                  <a:schemeClr val="tx1"/>
                </a:solidFill>
              </a:rPr>
              <a:t>G.T[i2],V1);  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sz="1800" dirty="0" smtClean="0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615490" y="-304800"/>
            <a:ext cx="2385510" cy="9144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AddE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5010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024744" cy="1143000"/>
          </a:xfrm>
        </p:spPr>
        <p:txBody>
          <a:bodyPr/>
          <a:lstStyle/>
          <a:p>
            <a:r>
              <a:rPr lang="id-ID" dirty="0" smtClean="0"/>
              <a:t>DeleteE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3683" y="205740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smtClean="0">
                <a:solidFill>
                  <a:schemeClr val="tx1"/>
                </a:solidFill>
              </a:rPr>
              <a:t>Deskripsi Prosedur 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id-ID" dirty="0">
                <a:solidFill>
                  <a:schemeClr val="tx1"/>
                </a:solidFill>
              </a:rPr>
              <a:t>Prosedur menerima graph dan 1 buah sisi dan mengembalikan Graph yang telah dihapus 1 elemen sisi tersebut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I.S. :Sebuah graph G tidak kosong,v1 dan v2 pasti ada di G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F.S. :Busur(edges) yang menghubungkan nodes v1 dan v2 dihapus</a:t>
            </a:r>
          </a:p>
        </p:txBody>
      </p:sp>
    </p:spTree>
    <p:extLst>
      <p:ext uri="{BB962C8B-B14F-4D97-AF65-F5344CB8AC3E}">
        <p14:creationId xmlns:p14="http://schemas.microsoft.com/office/powerpoint/2010/main" val="22166878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74101403"/>
              </p:ext>
            </p:extLst>
          </p:nvPr>
        </p:nvGraphicFramePr>
        <p:xfrm>
          <a:off x="1447800" y="1371600"/>
          <a:ext cx="6172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905000" y="1371600"/>
            <a:ext cx="443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2096869"/>
            <a:ext cx="443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743200"/>
            <a:ext cx="443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443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4191000"/>
            <a:ext cx="7017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4763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763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procedure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DeleteE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input/output </a:t>
            </a:r>
            <a:r>
              <a:rPr lang="en-US" sz="1800" dirty="0" smtClean="0">
                <a:solidFill>
                  <a:schemeClr val="tx1"/>
                </a:solidFill>
              </a:rPr>
              <a:t>G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Graph,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input </a:t>
            </a:r>
            <a:r>
              <a:rPr lang="en-US" sz="1800" dirty="0" smtClean="0">
                <a:solidFill>
                  <a:schemeClr val="tx1"/>
                </a:solidFill>
              </a:rPr>
              <a:t>v1</a:t>
            </a:r>
            <a:r>
              <a:rPr lang="id-ID" sz="1800" dirty="0">
                <a:solidFill>
                  <a:schemeClr val="tx1"/>
                </a:solidFill>
              </a:rPr>
              <a:t>,</a:t>
            </a:r>
            <a:r>
              <a:rPr lang="en-US" sz="1800" dirty="0" smtClean="0">
                <a:solidFill>
                  <a:schemeClr val="tx1"/>
                </a:solidFill>
              </a:rPr>
              <a:t>v2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node)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KAMUS</a:t>
            </a:r>
            <a:r>
              <a:rPr lang="id-ID" sz="1800" dirty="0" smtClean="0">
                <a:solidFill>
                  <a:schemeClr val="tx1"/>
                </a:solidFill>
              </a:rPr>
              <a:t> LOKAL}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i,j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integer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P,Prec,Pdel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address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en-US" sz="1800" dirty="0" smtClean="0">
                <a:solidFill>
                  <a:schemeClr val="tx1"/>
                </a:solidFill>
              </a:rPr>
              <a:t>H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Graph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ALGORITMA</a:t>
            </a:r>
            <a:r>
              <a:rPr lang="id-ID" sz="1800" dirty="0" smtClean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{delete </a:t>
            </a:r>
            <a:r>
              <a:rPr lang="en-US" sz="1800" dirty="0" err="1" smtClean="0">
                <a:solidFill>
                  <a:schemeClr val="tx1"/>
                </a:solidFill>
              </a:rPr>
              <a:t>elemen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v2 </a:t>
            </a:r>
            <a:r>
              <a:rPr lang="en-US" sz="1800" dirty="0" err="1">
                <a:solidFill>
                  <a:schemeClr val="tx1"/>
                </a:solidFill>
              </a:rPr>
              <a:t>pada</a:t>
            </a:r>
            <a:r>
              <a:rPr lang="en-US" sz="1800" dirty="0">
                <a:solidFill>
                  <a:schemeClr val="tx1"/>
                </a:solidFill>
              </a:rPr>
              <a:t> list of node v1}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=1; {</a:t>
            </a:r>
            <a:r>
              <a:rPr lang="en-US" sz="1800" dirty="0" err="1">
                <a:solidFill>
                  <a:schemeClr val="tx1"/>
                </a:solidFill>
              </a:rPr>
              <a:t>temukan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indeks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list of nodes v1}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 smtClean="0">
                <a:solidFill>
                  <a:schemeClr val="tx1"/>
                </a:solidFill>
              </a:rPr>
              <a:t>while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Info(First(G.T[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]))&lt;&gt;v1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do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P&lt;-Next(First(G.T[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])) {P= </a:t>
            </a:r>
            <a:r>
              <a:rPr lang="id-ID" sz="1800" dirty="0" smtClean="0">
                <a:solidFill>
                  <a:schemeClr val="tx1"/>
                </a:solidFill>
              </a:rPr>
              <a:t>First </a:t>
            </a:r>
            <a:r>
              <a:rPr lang="en-US" sz="1800" dirty="0" smtClean="0">
                <a:solidFill>
                  <a:schemeClr val="tx1"/>
                </a:solidFill>
              </a:rPr>
              <a:t>list </a:t>
            </a:r>
            <a:r>
              <a:rPr lang="en-US" sz="1800" dirty="0">
                <a:solidFill>
                  <a:schemeClr val="tx1"/>
                </a:solidFill>
              </a:rPr>
              <a:t>of nodes v1}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Prec</a:t>
            </a:r>
            <a:r>
              <a:rPr lang="en-US" sz="1800" dirty="0">
                <a:solidFill>
                  <a:schemeClr val="tx1"/>
                </a:solidFill>
              </a:rPr>
              <a:t>&lt;-</a:t>
            </a:r>
            <a:r>
              <a:rPr lang="en-US" sz="1800" dirty="0" smtClean="0">
                <a:solidFill>
                  <a:schemeClr val="tx1"/>
                </a:solidFill>
              </a:rPr>
              <a:t>Nil</a:t>
            </a:r>
            <a:endParaRPr lang="id-ID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>
                <a:solidFill>
                  <a:schemeClr val="tx1"/>
                </a:solidFill>
              </a:rPr>
              <a:t>while</a:t>
            </a:r>
            <a:r>
              <a:rPr lang="en-US" sz="1800" dirty="0">
                <a:solidFill>
                  <a:schemeClr val="tx1"/>
                </a:solidFill>
              </a:rPr>
              <a:t>(Info(P)&lt;&gt;V2)</a:t>
            </a:r>
            <a:r>
              <a:rPr lang="en-US" sz="1800" u="sng" dirty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Prec</a:t>
            </a:r>
            <a:r>
              <a:rPr lang="en-US" sz="1800" dirty="0">
                <a:solidFill>
                  <a:schemeClr val="tx1"/>
                </a:solidFill>
              </a:rPr>
              <a:t>&lt;-P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P&lt;-Next(P)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DeleteAfter</a:t>
            </a:r>
            <a:r>
              <a:rPr lang="en-US" sz="1800" dirty="0">
                <a:solidFill>
                  <a:schemeClr val="tx1"/>
                </a:solidFill>
              </a:rPr>
              <a:t>(G.T[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Pdel,Prec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0" y="-152400"/>
            <a:ext cx="1905000" cy="762000"/>
          </a:xfrm>
        </p:spPr>
        <p:txBody>
          <a:bodyPr>
            <a:normAutofit fontScale="90000"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DeleteE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163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>
                <a:solidFill>
                  <a:schemeClr val="tx1"/>
                </a:solidFill>
              </a:rPr>
              <a:t>delete </a:t>
            </a:r>
            <a:r>
              <a:rPr lang="en-US" sz="1800" dirty="0" err="1">
                <a:solidFill>
                  <a:schemeClr val="tx1"/>
                </a:solidFill>
              </a:rPr>
              <a:t>elemen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v1 </a:t>
            </a:r>
            <a:r>
              <a:rPr lang="en-US" sz="1800" dirty="0" err="1">
                <a:solidFill>
                  <a:schemeClr val="tx1"/>
                </a:solidFill>
              </a:rPr>
              <a:t>pada</a:t>
            </a:r>
            <a:r>
              <a:rPr lang="en-US" sz="1800" dirty="0">
                <a:solidFill>
                  <a:schemeClr val="tx1"/>
                </a:solidFill>
              </a:rPr>
              <a:t> list of node v2}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j=1; {</a:t>
            </a:r>
            <a:r>
              <a:rPr lang="en-US" sz="1800" dirty="0" err="1">
                <a:solidFill>
                  <a:schemeClr val="tx1"/>
                </a:solidFill>
              </a:rPr>
              <a:t>temukan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indeks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list of nodes v2}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>
                <a:solidFill>
                  <a:schemeClr val="tx1"/>
                </a:solidFill>
              </a:rPr>
              <a:t>while</a:t>
            </a:r>
            <a:r>
              <a:rPr lang="en-US" sz="1800" dirty="0">
                <a:solidFill>
                  <a:schemeClr val="tx1"/>
                </a:solidFill>
              </a:rPr>
              <a:t>(Info(First(G.T[j]))&lt;&gt;v2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do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j++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P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&lt;-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First(G.T[j</a:t>
            </a:r>
            <a:r>
              <a:rPr lang="en-US" sz="1800" dirty="0">
                <a:solidFill>
                  <a:schemeClr val="tx1"/>
                </a:solidFill>
              </a:rPr>
              <a:t>]) {P= </a:t>
            </a:r>
            <a:r>
              <a:rPr lang="id-ID" sz="1800" dirty="0" smtClean="0">
                <a:solidFill>
                  <a:schemeClr val="tx1"/>
                </a:solidFill>
              </a:rPr>
              <a:t>First </a:t>
            </a:r>
            <a:r>
              <a:rPr lang="en-US" sz="1800" dirty="0" smtClean="0">
                <a:solidFill>
                  <a:schemeClr val="tx1"/>
                </a:solidFill>
              </a:rPr>
              <a:t>list </a:t>
            </a:r>
            <a:r>
              <a:rPr lang="en-US" sz="1800" dirty="0">
                <a:solidFill>
                  <a:schemeClr val="tx1"/>
                </a:solidFill>
              </a:rPr>
              <a:t>of nodes v2}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Prec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&lt;-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Nil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 smtClean="0">
                <a:solidFill>
                  <a:schemeClr val="tx1"/>
                </a:solidFill>
              </a:rPr>
              <a:t>while</a:t>
            </a:r>
            <a:r>
              <a:rPr lang="id-ID" sz="1800" u="sng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Info(P)&lt;&gt;V1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do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Prec</a:t>
            </a:r>
            <a:r>
              <a:rPr lang="en-US" sz="1800" dirty="0">
                <a:solidFill>
                  <a:schemeClr val="tx1"/>
                </a:solidFill>
              </a:rPr>
              <a:t>&lt;-P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P&lt;-Next(P)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DeleteAfter</a:t>
            </a:r>
            <a:r>
              <a:rPr lang="en-US" sz="1800" dirty="0">
                <a:solidFill>
                  <a:schemeClr val="tx1"/>
                </a:solidFill>
              </a:rPr>
              <a:t>(G.T[j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Pdel,Prec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0" y="-152400"/>
            <a:ext cx="1905000" cy="762000"/>
          </a:xfrm>
        </p:spPr>
        <p:txBody>
          <a:bodyPr>
            <a:normAutofit fontScale="90000"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DeleteE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2470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6" y="762000"/>
            <a:ext cx="7024744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DeleteV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358423"/>
            <a:ext cx="7162800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smtClean="0">
                <a:solidFill>
                  <a:schemeClr val="tx1"/>
                </a:solidFill>
              </a:rPr>
              <a:t>Deskripsi Prosedur 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id-ID" dirty="0">
                <a:solidFill>
                  <a:schemeClr val="tx1"/>
                </a:solidFill>
              </a:rPr>
              <a:t>Prosedur menerima graph dan 1 buah simpul dan mengembalikan Graph yang telah dihapus 1 elemen simpul tersebut</a:t>
            </a:r>
          </a:p>
          <a:p>
            <a:pPr marL="0" indent="0" algn="just">
              <a:buNone/>
            </a:pPr>
            <a:r>
              <a:rPr lang="id-ID" dirty="0">
                <a:solidFill>
                  <a:schemeClr val="tx1"/>
                </a:solidFill>
              </a:rPr>
              <a:t>I.S.: Sebuah graph G tidak kosong simpul pasti ada di G</a:t>
            </a:r>
          </a:p>
          <a:p>
            <a:pPr marL="0" indent="0" algn="just">
              <a:buNone/>
            </a:pPr>
            <a:r>
              <a:rPr lang="id-ID" dirty="0">
                <a:solidFill>
                  <a:schemeClr val="tx1"/>
                </a:solidFill>
              </a:rPr>
              <a:t>F.S.: Simpul v1 dihapus dari graf G</a:t>
            </a:r>
          </a:p>
        </p:txBody>
      </p:sp>
    </p:spTree>
    <p:extLst>
      <p:ext uri="{BB962C8B-B14F-4D97-AF65-F5344CB8AC3E}">
        <p14:creationId xmlns:p14="http://schemas.microsoft.com/office/powerpoint/2010/main" val="29806834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25449" y="914400"/>
            <a:ext cx="838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chemeClr val="tx1"/>
                </a:solidFill>
              </a:rPr>
              <a:t>procedure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DeleteE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input/output </a:t>
            </a:r>
            <a:r>
              <a:rPr lang="en-US" sz="1800" dirty="0" smtClean="0">
                <a:solidFill>
                  <a:schemeClr val="tx1"/>
                </a:solidFill>
              </a:rPr>
              <a:t>G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Graph,</a:t>
            </a:r>
            <a:r>
              <a:rPr lang="id-ID" sz="1800" dirty="0">
                <a:solidFill>
                  <a:schemeClr val="tx1"/>
                </a:solidFill>
              </a:rPr>
              <a:t> </a:t>
            </a:r>
            <a:r>
              <a:rPr lang="id-ID" sz="1800" u="sng" dirty="0" smtClean="0">
                <a:solidFill>
                  <a:schemeClr val="tx1"/>
                </a:solidFill>
              </a:rPr>
              <a:t>input </a:t>
            </a:r>
            <a:r>
              <a:rPr lang="en-US" sz="1800" dirty="0" smtClean="0">
                <a:solidFill>
                  <a:schemeClr val="tx1"/>
                </a:solidFill>
              </a:rPr>
              <a:t>v1</a:t>
            </a:r>
            <a:r>
              <a:rPr lang="id-ID" sz="1800" dirty="0">
                <a:solidFill>
                  <a:schemeClr val="tx1"/>
                </a:solidFill>
              </a:rPr>
              <a:t>,</a:t>
            </a:r>
            <a:r>
              <a:rPr lang="en-US" sz="1800" dirty="0" smtClean="0">
                <a:solidFill>
                  <a:schemeClr val="tx1"/>
                </a:solidFill>
              </a:rPr>
              <a:t>v2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node)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KAMUS</a:t>
            </a:r>
            <a:r>
              <a:rPr lang="id-ID" sz="1800" dirty="0" smtClean="0">
                <a:solidFill>
                  <a:schemeClr val="tx1"/>
                </a:solidFill>
              </a:rPr>
              <a:t> LOKAL}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idx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integer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</a:t>
            </a:r>
            <a:r>
              <a:rPr lang="id-ID" sz="1800" dirty="0" smtClean="0">
                <a:solidFill>
                  <a:schemeClr val="tx1"/>
                </a:solidFill>
              </a:rPr>
              <a:t>emp : ListOfNodes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ALGORITMA</a:t>
            </a:r>
            <a:r>
              <a:rPr lang="id-ID" sz="1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i </a:t>
            </a:r>
            <a:r>
              <a:rPr lang="id-ID" sz="1800" u="sng" dirty="0" smtClean="0">
                <a:solidFill>
                  <a:schemeClr val="tx1"/>
                </a:solidFill>
              </a:rPr>
              <a:t>traversal</a:t>
            </a:r>
            <a:r>
              <a:rPr lang="id-ID" sz="1800" dirty="0" smtClean="0">
                <a:solidFill>
                  <a:schemeClr val="tx1"/>
                </a:solidFill>
              </a:rPr>
              <a:t> [1 .. G.Neff]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	</a:t>
            </a:r>
            <a:r>
              <a:rPr lang="id-ID" sz="1800" u="sng" dirty="0" smtClean="0">
                <a:solidFill>
                  <a:schemeClr val="tx1"/>
                </a:solidFill>
              </a:rPr>
              <a:t>if</a:t>
            </a:r>
            <a:r>
              <a:rPr lang="id-ID" sz="1800" dirty="0" smtClean="0">
                <a:solidFill>
                  <a:schemeClr val="tx1"/>
                </a:solidFill>
              </a:rPr>
              <a:t> (  Adjacent(G,(Info(First(G.T[i]),V) 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 </a:t>
            </a:r>
            <a:r>
              <a:rPr lang="id-ID" sz="1800" dirty="0" smtClean="0">
                <a:solidFill>
                  <a:schemeClr val="tx1"/>
                </a:solidFill>
              </a:rPr>
              <a:t>DeleteE(G</a:t>
            </a:r>
            <a:r>
              <a:rPr lang="id-ID" sz="1800" dirty="0">
                <a:solidFill>
                  <a:schemeClr val="tx1"/>
                </a:solidFill>
              </a:rPr>
              <a:t>,(Info(First(G.T[i]),V</a:t>
            </a:r>
            <a:r>
              <a:rPr lang="id-ID" sz="1800" dirty="0" smtClean="0">
                <a:solidFill>
                  <a:schemeClr val="tx1"/>
                </a:solidFill>
              </a:rPr>
              <a:t>)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</a:t>
            </a:r>
            <a:r>
              <a:rPr lang="id-ID" sz="1800" u="sng" dirty="0">
                <a:solidFill>
                  <a:schemeClr val="tx1"/>
                </a:solidFill>
              </a:rPr>
              <a:t>if</a:t>
            </a:r>
            <a:r>
              <a:rPr lang="id-ID" sz="1800" dirty="0">
                <a:solidFill>
                  <a:schemeClr val="tx1"/>
                </a:solidFill>
              </a:rPr>
              <a:t> (Info(First(G.T[i])) = </a:t>
            </a:r>
            <a:r>
              <a:rPr lang="id-ID" sz="1800" dirty="0" smtClean="0">
                <a:solidFill>
                  <a:schemeClr val="tx1"/>
                </a:solidFill>
              </a:rPr>
              <a:t>V) </a:t>
            </a:r>
            <a:r>
              <a:rPr lang="id-ID" sz="18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		</a:t>
            </a:r>
            <a:r>
              <a:rPr lang="id-ID" sz="1800" dirty="0" smtClean="0">
                <a:solidFill>
                  <a:schemeClr val="tx1"/>
                </a:solidFill>
              </a:rPr>
              <a:t>idx &lt;- i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{Tukar baris terbawah dengan simpul sekawan di sisi yang dihapus}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temp &lt;- First (G.T[idx])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tx1"/>
                </a:solidFill>
              </a:rPr>
              <a:t>	</a:t>
            </a:r>
            <a:r>
              <a:rPr lang="id-ID" sz="1800" dirty="0" smtClean="0">
                <a:solidFill>
                  <a:schemeClr val="tx1"/>
                </a:solidFill>
              </a:rPr>
              <a:t>First </a:t>
            </a:r>
            <a:r>
              <a:rPr lang="id-ID" sz="1800" dirty="0">
                <a:solidFill>
                  <a:schemeClr val="tx1"/>
                </a:solidFill>
              </a:rPr>
              <a:t>(G.T[idx</a:t>
            </a:r>
            <a:r>
              <a:rPr lang="id-ID" sz="1800" dirty="0" smtClean="0">
                <a:solidFill>
                  <a:schemeClr val="tx1"/>
                </a:solidFill>
              </a:rPr>
              <a:t>]) &lt;- </a:t>
            </a:r>
            <a:r>
              <a:rPr lang="id-ID" sz="1800" dirty="0">
                <a:solidFill>
                  <a:schemeClr val="tx1"/>
                </a:solidFill>
              </a:rPr>
              <a:t>First (</a:t>
            </a:r>
            <a:r>
              <a:rPr lang="id-ID" sz="1800" dirty="0" smtClean="0">
                <a:solidFill>
                  <a:schemeClr val="tx1"/>
                </a:solidFill>
              </a:rPr>
              <a:t>G.T[G.Neff])</a:t>
            </a: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</a:t>
            </a:r>
            <a:r>
              <a:rPr lang="id-ID" sz="1800" dirty="0">
                <a:solidFill>
                  <a:schemeClr val="tx1"/>
                </a:solidFill>
              </a:rPr>
              <a:t>First (G.T[G.Neff</a:t>
            </a:r>
            <a:r>
              <a:rPr lang="id-ID" sz="1800" dirty="0" smtClean="0">
                <a:solidFill>
                  <a:schemeClr val="tx1"/>
                </a:solidFill>
              </a:rPr>
              <a:t>]) &lt;- temp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First </a:t>
            </a:r>
            <a:r>
              <a:rPr lang="id-ID" sz="1800" dirty="0">
                <a:solidFill>
                  <a:schemeClr val="tx1"/>
                </a:solidFill>
              </a:rPr>
              <a:t>(G.T[G.Neff</a:t>
            </a:r>
            <a:r>
              <a:rPr lang="id-ID" sz="1800" dirty="0" smtClean="0">
                <a:solidFill>
                  <a:schemeClr val="tx1"/>
                </a:solidFill>
              </a:rPr>
              <a:t>]) &lt;- Nil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G. Neff &lt;- G.Neff -1 </a:t>
            </a: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	Dealokasi (temp)</a:t>
            </a:r>
          </a:p>
          <a:p>
            <a:pPr marL="0" indent="0">
              <a:buNone/>
            </a:pPr>
            <a:endParaRPr lang="id-ID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856" y="-533400"/>
            <a:ext cx="3367144" cy="11430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DeleteV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01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1143000"/>
          </a:xfrm>
        </p:spPr>
        <p:txBody>
          <a:bodyPr/>
          <a:lstStyle/>
          <a:p>
            <a:r>
              <a:rPr lang="id-ID" dirty="0" smtClean="0"/>
              <a:t>CreateGraph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286000"/>
            <a:ext cx="7315200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dirty="0" smtClean="0">
                <a:solidFill>
                  <a:schemeClr val="tx1"/>
                </a:solidFill>
              </a:rPr>
              <a:t>Deskripsi Prosedur :</a:t>
            </a:r>
          </a:p>
          <a:p>
            <a:pPr marL="457200" lvl="1" indent="0" algn="just">
              <a:buNone/>
            </a:pPr>
            <a:r>
              <a:rPr lang="id-ID" sz="2400" dirty="0" smtClean="0">
                <a:solidFill>
                  <a:schemeClr val="tx1"/>
                </a:solidFill>
              </a:rPr>
              <a:t>	</a:t>
            </a:r>
            <a:r>
              <a:rPr lang="id-ID" sz="2400" dirty="0">
                <a:solidFill>
                  <a:schemeClr val="tx1"/>
                </a:solidFill>
              </a:rPr>
              <a:t>Fungsi menerima </a:t>
            </a:r>
            <a:r>
              <a:rPr lang="en-US" sz="2400" dirty="0" err="1">
                <a:solidFill>
                  <a:schemeClr val="tx1"/>
                </a:solidFill>
              </a:rPr>
              <a:t>tabvertex</a:t>
            </a:r>
            <a:r>
              <a:rPr lang="en-US" sz="2400" dirty="0">
                <a:solidFill>
                  <a:schemeClr val="tx1"/>
                </a:solidFill>
              </a:rPr>
              <a:t> V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tabedges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 </a:t>
            </a:r>
            <a:r>
              <a:rPr lang="id-ID" sz="2400" dirty="0">
                <a:solidFill>
                  <a:schemeClr val="tx1"/>
                </a:solidFill>
              </a:rPr>
              <a:t>d</a:t>
            </a:r>
            <a:r>
              <a:rPr lang="id-ID" sz="2400" dirty="0" smtClean="0">
                <a:solidFill>
                  <a:schemeClr val="tx1"/>
                </a:solidFill>
              </a:rPr>
              <a:t>an </a:t>
            </a:r>
            <a:r>
              <a:rPr lang="id-ID" sz="2400" dirty="0">
                <a:solidFill>
                  <a:schemeClr val="tx1"/>
                </a:solidFill>
              </a:rPr>
              <a:t>mengembalikan </a:t>
            </a:r>
            <a:r>
              <a:rPr lang="id-ID" sz="2400" dirty="0" smtClean="0">
                <a:solidFill>
                  <a:schemeClr val="tx1"/>
                </a:solidFill>
              </a:rPr>
              <a:t>sebuah graph </a:t>
            </a:r>
            <a:r>
              <a:rPr lang="id-ID" sz="2400" dirty="0">
                <a:solidFill>
                  <a:schemeClr val="tx1"/>
                </a:solidFill>
              </a:rPr>
              <a:t>dari bentukan simpul dan sisi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I.S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id-ID" dirty="0">
                <a:solidFill>
                  <a:schemeClr val="tx1"/>
                </a:solidFill>
              </a:rPr>
              <a:t>: S</a:t>
            </a:r>
            <a:r>
              <a:rPr lang="en-US" dirty="0" err="1">
                <a:solidFill>
                  <a:schemeClr val="tx1"/>
                </a:solidFill>
              </a:rPr>
              <a:t>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tabvertex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tabedges</a:t>
            </a:r>
            <a:r>
              <a:rPr lang="en-US" dirty="0">
                <a:solidFill>
                  <a:schemeClr val="tx1"/>
                </a:solidFill>
              </a:rPr>
              <a:t> E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    F.</a:t>
            </a:r>
            <a:r>
              <a:rPr lang="id-ID" dirty="0" smtClean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id-ID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Terbentuk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graph G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direpresentasikan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adjacency list}</a:t>
            </a:r>
          </a:p>
        </p:txBody>
      </p:sp>
    </p:spTree>
    <p:extLst>
      <p:ext uri="{BB962C8B-B14F-4D97-AF65-F5344CB8AC3E}">
        <p14:creationId xmlns:p14="http://schemas.microsoft.com/office/powerpoint/2010/main" val="35195942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2296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function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CreateGraph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V: </a:t>
            </a:r>
            <a:r>
              <a:rPr lang="en-US" sz="1800" dirty="0" err="1">
                <a:solidFill>
                  <a:schemeClr val="tx1"/>
                </a:solidFill>
              </a:rPr>
              <a:t>tabvertex,E:tabedges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-&gt;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Graph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KAMUS</a:t>
            </a:r>
            <a:r>
              <a:rPr lang="id-ID" sz="1800" dirty="0" smtClean="0">
                <a:solidFill>
                  <a:schemeClr val="tx1"/>
                </a:solidFill>
              </a:rPr>
              <a:t> LOKAL}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j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integer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Graph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chemeClr val="tx1"/>
                </a:solidFill>
              </a:rPr>
              <a:t>{</a:t>
            </a:r>
            <a:r>
              <a:rPr lang="en-US" sz="1800" dirty="0" smtClean="0">
                <a:solidFill>
                  <a:schemeClr val="tx1"/>
                </a:solidFill>
              </a:rPr>
              <a:t>ALGORITMA</a:t>
            </a:r>
            <a:r>
              <a:rPr lang="id-ID" sz="1800" dirty="0" smtClean="0">
                <a:solidFill>
                  <a:schemeClr val="tx1"/>
                </a:solidFill>
              </a:rPr>
              <a:t>}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Alokasi</a:t>
            </a:r>
            <a:r>
              <a:rPr lang="en-US" sz="1800" dirty="0" smtClean="0">
                <a:solidFill>
                  <a:schemeClr val="tx1"/>
                </a:solidFill>
              </a:rPr>
              <a:t>(G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V.neff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  <a:r>
              <a:rPr lang="en-US" sz="1800" dirty="0" err="1">
                <a:solidFill>
                  <a:schemeClr val="tx1"/>
                </a:solidFill>
              </a:rPr>
              <a:t>mengalokasi</a:t>
            </a:r>
            <a:r>
              <a:rPr lang="en-US" sz="1800" dirty="0">
                <a:solidFill>
                  <a:schemeClr val="tx1"/>
                </a:solidFill>
              </a:rPr>
              <a:t> G </a:t>
            </a:r>
            <a:r>
              <a:rPr lang="en-US" sz="1800" dirty="0" err="1">
                <a:solidFill>
                  <a:schemeClr val="tx1"/>
                </a:solidFill>
              </a:rPr>
              <a:t>sebanyak</a:t>
            </a:r>
            <a:r>
              <a:rPr lang="en-US" sz="1800" dirty="0">
                <a:solidFill>
                  <a:schemeClr val="tx1"/>
                </a:solidFill>
              </a:rPr>
              <a:t> vertex}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G.neff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V.neff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{</a:t>
            </a:r>
            <a:r>
              <a:rPr lang="en-US" sz="1800" dirty="0" err="1">
                <a:solidFill>
                  <a:schemeClr val="tx1"/>
                </a:solidFill>
              </a:rPr>
              <a:t>Masukkan</a:t>
            </a:r>
            <a:r>
              <a:rPr lang="en-US" sz="1800" dirty="0">
                <a:solidFill>
                  <a:schemeClr val="tx1"/>
                </a:solidFill>
              </a:rPr>
              <a:t> nodes}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 smtClean="0">
                <a:solidFill>
                  <a:schemeClr val="tx1"/>
                </a:solidFill>
              </a:rPr>
              <a:t>while</a:t>
            </a:r>
            <a:r>
              <a:rPr lang="id-ID" sz="1800" u="sng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&lt;=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V.neff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do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AddV</a:t>
            </a:r>
            <a:r>
              <a:rPr lang="en-US" sz="1800" dirty="0">
                <a:solidFill>
                  <a:schemeClr val="tx1"/>
                </a:solidFill>
              </a:rPr>
              <a:t>(G,V.T[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{</a:t>
            </a:r>
            <a:r>
              <a:rPr lang="en-US" sz="1800" dirty="0" err="1">
                <a:solidFill>
                  <a:schemeClr val="tx1"/>
                </a:solidFill>
              </a:rPr>
              <a:t>Masukkan</a:t>
            </a:r>
            <a:r>
              <a:rPr lang="en-US" sz="1800" dirty="0">
                <a:solidFill>
                  <a:schemeClr val="tx1"/>
                </a:solidFill>
              </a:rPr>
              <a:t> edges}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j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=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u="sng" dirty="0" smtClean="0">
                <a:solidFill>
                  <a:schemeClr val="tx1"/>
                </a:solidFill>
              </a:rPr>
              <a:t>while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j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&lt;=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E.neff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u="sng" dirty="0" smtClean="0">
                <a:solidFill>
                  <a:schemeClr val="tx1"/>
                </a:solidFill>
              </a:rPr>
              <a:t>do</a:t>
            </a:r>
            <a:endParaRPr lang="en-US" sz="1800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</a:rPr>
              <a:t>AddE</a:t>
            </a:r>
            <a:r>
              <a:rPr lang="en-US" sz="1800" dirty="0" smtClean="0">
                <a:solidFill>
                  <a:schemeClr val="tx1"/>
                </a:solidFill>
              </a:rPr>
              <a:t>(G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E.T[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].</a:t>
            </a:r>
            <a:r>
              <a:rPr lang="en-US" sz="1800" dirty="0" err="1" smtClean="0">
                <a:solidFill>
                  <a:schemeClr val="tx1"/>
                </a:solidFill>
              </a:rPr>
              <a:t>awal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  <a:r>
              <a:rPr lang="id-ID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E.T[</a:t>
            </a:r>
            <a:r>
              <a:rPr lang="en-US" sz="1800" dirty="0" err="1" smtClean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].</a:t>
            </a:r>
            <a:r>
              <a:rPr lang="en-US" sz="1800" dirty="0" err="1">
                <a:solidFill>
                  <a:schemeClr val="tx1"/>
                </a:solidFill>
              </a:rPr>
              <a:t>akhir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-&gt;G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00600" y="-571500"/>
            <a:ext cx="3452310" cy="11430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CreateGraph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321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456" y="-533400"/>
            <a:ext cx="7024744" cy="1143000"/>
          </a:xfrm>
        </p:spPr>
        <p:txBody>
          <a:bodyPr/>
          <a:lstStyle/>
          <a:p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ADT Dasar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520940" cy="35798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Use ListLinear.h</a:t>
            </a:r>
          </a:p>
          <a:p>
            <a:pPr marL="0" indent="0"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Use Array.h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 err="1">
                <a:solidFill>
                  <a:schemeClr val="tx1"/>
                </a:solidFill>
              </a:rPr>
              <a:t>tipe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bentukan</a:t>
            </a: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  <a:r>
              <a:rPr lang="en-US" sz="1600" dirty="0" err="1">
                <a:solidFill>
                  <a:schemeClr val="tx1"/>
                </a:solidFill>
              </a:rPr>
              <a:t>tipe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bentukan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Graph}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tx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 Graph:&lt;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T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array </a:t>
            </a:r>
            <a:r>
              <a:rPr lang="en-US" sz="1600" dirty="0">
                <a:solidFill>
                  <a:schemeClr val="tx1"/>
                </a:solidFill>
              </a:rPr>
              <a:t>of List {First(L) </a:t>
            </a:r>
            <a:r>
              <a:rPr lang="en-US" sz="1600" dirty="0" err="1">
                <a:solidFill>
                  <a:schemeClr val="tx1"/>
                </a:solidFill>
              </a:rPr>
              <a:t>berisi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informasi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pada</a:t>
            </a:r>
            <a:r>
              <a:rPr lang="en-US" sz="1600" dirty="0">
                <a:solidFill>
                  <a:schemeClr val="tx1"/>
                </a:solidFill>
              </a:rPr>
              <a:t> node}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Neff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integer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{</a:t>
            </a:r>
            <a:r>
              <a:rPr lang="en-US" sz="1600" dirty="0" err="1">
                <a:solidFill>
                  <a:schemeClr val="tx1"/>
                </a:solidFill>
              </a:rPr>
              <a:t>tipe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bentukan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untuk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berisi</a:t>
            </a:r>
            <a:r>
              <a:rPr lang="en-US" sz="1600" dirty="0">
                <a:solidFill>
                  <a:schemeClr val="tx1"/>
                </a:solidFill>
              </a:rPr>
              <a:t> vertex}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278151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bentukan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 smtClean="0">
                <a:solidFill>
                  <a:schemeClr val="tx1"/>
                </a:solidFill>
              </a:rPr>
              <a:t>List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endParaRPr lang="id-ID" sz="1600" dirty="0" smtClean="0">
              <a:solidFill>
                <a:schemeClr val="tx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constant</a:t>
            </a:r>
            <a:r>
              <a:rPr lang="en-US" sz="1600" dirty="0" smtClean="0">
                <a:solidFill>
                  <a:schemeClr val="tx1"/>
                </a:solidFill>
              </a:rPr>
              <a:t> Nil : ... { </a:t>
            </a:r>
            <a:r>
              <a:rPr lang="en-US" sz="1600" dirty="0" err="1" smtClean="0">
                <a:solidFill>
                  <a:schemeClr val="tx1"/>
                </a:solidFill>
              </a:rPr>
              <a:t>terdefinisi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 smtClean="0">
                <a:solidFill>
                  <a:schemeClr val="tx1"/>
                </a:solidFill>
              </a:rPr>
              <a:t> di ListLinear.h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 smtClean="0">
                <a:solidFill>
                  <a:schemeClr val="tx1"/>
                </a:solidFill>
              </a:rPr>
              <a:t>node</a:t>
            </a:r>
            <a:r>
              <a:rPr lang="en-US" sz="1600" dirty="0" smtClean="0">
                <a:solidFill>
                  <a:schemeClr val="tx1"/>
                </a:solidFill>
              </a:rPr>
              <a:t> : in</a:t>
            </a:r>
            <a:r>
              <a:rPr lang="id-ID" sz="1600" dirty="0" smtClean="0">
                <a:solidFill>
                  <a:schemeClr val="tx1"/>
                </a:solidFill>
              </a:rPr>
              <a:t>fotype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{ </a:t>
            </a:r>
            <a:r>
              <a:rPr lang="en-US" sz="1600" dirty="0" err="1" smtClean="0">
                <a:solidFill>
                  <a:schemeClr val="tx1"/>
                </a:solidFill>
              </a:rPr>
              <a:t>terdefinisi</a:t>
            </a:r>
            <a:r>
              <a:rPr lang="id-ID" sz="1600" dirty="0" smtClean="0">
                <a:solidFill>
                  <a:schemeClr val="tx1"/>
                </a:solidFill>
              </a:rPr>
              <a:t> di ListLinear.h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address : </a:t>
            </a:r>
            <a:r>
              <a:rPr lang="en-US" sz="1600" u="sng" dirty="0" smtClean="0">
                <a:solidFill>
                  <a:schemeClr val="tx1"/>
                </a:solidFill>
              </a:rPr>
              <a:t>pointer</a:t>
            </a:r>
            <a:r>
              <a:rPr lang="en-US" sz="1600" dirty="0" smtClean="0">
                <a:solidFill>
                  <a:schemeClr val="tx1"/>
                </a:solidFill>
              </a:rPr>
              <a:t> to </a:t>
            </a:r>
            <a:r>
              <a:rPr lang="en-US" sz="1600" dirty="0" err="1" smtClean="0">
                <a:solidFill>
                  <a:schemeClr val="tx1"/>
                </a:solidFill>
              </a:rPr>
              <a:t>ElmtList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ElmtList</a:t>
            </a:r>
            <a:r>
              <a:rPr lang="en-US" sz="1600" dirty="0" smtClean="0">
                <a:solidFill>
                  <a:schemeClr val="tx1"/>
                </a:solidFill>
              </a:rPr>
              <a:t> : &lt; </a:t>
            </a:r>
            <a:endParaRPr lang="id-ID" sz="1600" dirty="0" smtClean="0">
              <a:solidFill>
                <a:schemeClr val="tx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	I</a:t>
            </a:r>
            <a:r>
              <a:rPr lang="en-US" sz="1600" dirty="0" err="1" smtClean="0">
                <a:solidFill>
                  <a:schemeClr val="tx1"/>
                </a:solidFill>
              </a:rPr>
              <a:t>nfo</a:t>
            </a:r>
            <a:r>
              <a:rPr lang="en-US" sz="1600" dirty="0" smtClean="0">
                <a:solidFill>
                  <a:schemeClr val="tx1"/>
                </a:solidFill>
              </a:rPr>
              <a:t> : </a:t>
            </a:r>
            <a:r>
              <a:rPr lang="id-ID" sz="1600" dirty="0" smtClean="0">
                <a:solidFill>
                  <a:schemeClr val="tx1"/>
                </a:solidFill>
              </a:rPr>
              <a:t>node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Font typeface="Wingdings 2" pitchFamily="18" charset="2"/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	N</a:t>
            </a:r>
            <a:r>
              <a:rPr lang="en-US" sz="1600" dirty="0" err="1" smtClean="0">
                <a:solidFill>
                  <a:schemeClr val="tx1"/>
                </a:solidFill>
              </a:rPr>
              <a:t>ext</a:t>
            </a:r>
            <a:r>
              <a:rPr lang="en-US" sz="1600" dirty="0" smtClean="0">
                <a:solidFill>
                  <a:schemeClr val="tx1"/>
                </a:solidFill>
              </a:rPr>
              <a:t> : address &gt;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List</a:t>
            </a:r>
            <a:r>
              <a:rPr lang="id-ID" sz="1600" dirty="0" smtClean="0">
                <a:solidFill>
                  <a:schemeClr val="tx1"/>
                </a:solidFill>
              </a:rPr>
              <a:t>OfNodes</a:t>
            </a:r>
            <a:r>
              <a:rPr lang="en-US" sz="1600" dirty="0" smtClean="0">
                <a:solidFill>
                  <a:schemeClr val="tx1"/>
                </a:solidFill>
              </a:rPr>
              <a:t> : </a:t>
            </a:r>
            <a:r>
              <a:rPr lang="id-ID" sz="1600" dirty="0" smtClean="0">
                <a:solidFill>
                  <a:schemeClr val="tx1"/>
                </a:solidFill>
              </a:rPr>
              <a:t>List </a:t>
            </a:r>
            <a:r>
              <a:rPr lang="en-US" sz="1600" dirty="0" smtClean="0">
                <a:solidFill>
                  <a:schemeClr val="tx1"/>
                </a:solidFill>
              </a:rPr>
              <a:t>{ </a:t>
            </a:r>
            <a:r>
              <a:rPr lang="en-US" sz="1600" dirty="0" err="1" smtClean="0">
                <a:solidFill>
                  <a:schemeClr val="tx1"/>
                </a:solidFill>
              </a:rPr>
              <a:t>terdefinisi</a:t>
            </a:r>
            <a:r>
              <a:rPr lang="id-ID" sz="1600" dirty="0" smtClean="0">
                <a:solidFill>
                  <a:schemeClr val="tx1"/>
                </a:solidFill>
              </a:rPr>
              <a:t> di ListLinear.h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510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456" y="-533400"/>
            <a:ext cx="7024744" cy="1143000"/>
          </a:xfrm>
        </p:spPr>
        <p:txBody>
          <a:bodyPr/>
          <a:lstStyle/>
          <a:p>
            <a:r>
              <a:rPr lang="id-ID" dirty="0" smtClean="0">
                <a:solidFill>
                  <a:schemeClr val="tx2"/>
                </a:solidFill>
              </a:rPr>
              <a:t>ADT Dasar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44780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tabvertex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T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array of integer </a:t>
            </a: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penampung</a:t>
            </a:r>
            <a:r>
              <a:rPr lang="en-US" sz="1600" dirty="0" smtClean="0">
                <a:solidFill>
                  <a:schemeClr val="tx1"/>
                </a:solidFill>
              </a:rPr>
              <a:t> vertex}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Neff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integer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bentukan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berisi</a:t>
            </a:r>
            <a:r>
              <a:rPr lang="en-US" sz="1600" dirty="0" smtClean="0">
                <a:solidFill>
                  <a:schemeClr val="tx1"/>
                </a:solidFill>
              </a:rPr>
              <a:t> edges}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tabedges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T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array of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id-ID" sz="1600" dirty="0" smtClean="0">
                <a:solidFill>
                  <a:schemeClr val="tx1"/>
                </a:solidFill>
              </a:rPr>
              <a:t>edges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Neff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integer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bentukan</a:t>
            </a:r>
            <a:r>
              <a:rPr lang="en-US" sz="1600" dirty="0" smtClean="0">
                <a:solidFill>
                  <a:schemeClr val="tx1"/>
                </a:solidFill>
              </a:rPr>
              <a:t> edges}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u="sng" dirty="0" smtClean="0">
                <a:solidFill>
                  <a:schemeClr val="tx1"/>
                </a:solidFill>
              </a:rPr>
              <a:t>type</a:t>
            </a:r>
            <a:r>
              <a:rPr lang="id-ID" sz="1600" dirty="0" smtClean="0">
                <a:solidFill>
                  <a:schemeClr val="tx1"/>
                </a:solidFill>
              </a:rPr>
              <a:t> edges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awal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integer</a:t>
            </a:r>
            <a:r>
              <a:rPr lang="en-US" sz="1600" dirty="0" smtClean="0">
                <a:solidFill>
                  <a:schemeClr val="tx1"/>
                </a:solidFill>
              </a:rPr>
              <a:t> {</a:t>
            </a:r>
            <a:r>
              <a:rPr lang="en-US" sz="1600" dirty="0" err="1" smtClean="0">
                <a:solidFill>
                  <a:schemeClr val="tx1"/>
                </a:solidFill>
              </a:rPr>
              <a:t>simpul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awal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akhir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r>
              <a:rPr lang="id-ID" sz="1600" dirty="0" smtClean="0">
                <a:solidFill>
                  <a:schemeClr val="tx1"/>
                </a:solidFill>
              </a:rPr>
              <a:t> </a:t>
            </a:r>
            <a:r>
              <a:rPr lang="en-US" sz="1600" u="sng" dirty="0" smtClean="0">
                <a:solidFill>
                  <a:schemeClr val="tx1"/>
                </a:solidFill>
              </a:rPr>
              <a:t>integer</a:t>
            </a:r>
            <a:r>
              <a:rPr lang="en-US" sz="1600" dirty="0" smtClean="0">
                <a:solidFill>
                  <a:schemeClr val="tx1"/>
                </a:solidFill>
              </a:rPr>
              <a:t> {</a:t>
            </a:r>
            <a:r>
              <a:rPr lang="en-US" sz="1600" dirty="0" err="1" smtClean="0">
                <a:solidFill>
                  <a:schemeClr val="tx1"/>
                </a:solidFill>
              </a:rPr>
              <a:t>simpul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akhir</a:t>
            </a:r>
            <a:r>
              <a:rPr lang="en-US" sz="1600" dirty="0" smtClean="0">
                <a:solidFill>
                  <a:schemeClr val="tx1"/>
                </a:solidFill>
              </a:rPr>
              <a:t>}&gt;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481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024744" cy="1143000"/>
          </a:xfrm>
        </p:spPr>
        <p:txBody>
          <a:bodyPr/>
          <a:lstStyle/>
          <a:p>
            <a:r>
              <a:rPr lang="id-ID" dirty="0" smtClean="0"/>
              <a:t>9 Algoritma yang dibuat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8229600" cy="5105400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IsEmpty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Adjacent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Incident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Neighbors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AddV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AddE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DeleteE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DeleteV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CreateGraph</a:t>
            </a:r>
          </a:p>
          <a:p>
            <a:endParaRPr lang="id-ID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1960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6" y="685800"/>
            <a:ext cx="7024744" cy="1143000"/>
          </a:xfrm>
        </p:spPr>
        <p:txBody>
          <a:bodyPr/>
          <a:lstStyle/>
          <a:p>
            <a:r>
              <a:rPr lang="id-ID" dirty="0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Deskripsi fungsi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Fungsi menerima graph dan mengembalikan apakah graf kosong atau tidak. Graf kosong merupakan kombinasi antara simpul yang tidak memiliki sisi. </a:t>
            </a:r>
            <a:endParaRPr lang="id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I.S. : Masukan graf benar (simpul ada, sisi boleh kosong)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F.S. : Mengembalikan </a:t>
            </a:r>
            <a:r>
              <a:rPr lang="id-ID" i="1" dirty="0" smtClean="0">
                <a:solidFill>
                  <a:schemeClr val="tx1"/>
                </a:solidFill>
              </a:rPr>
              <a:t>true or false</a:t>
            </a:r>
            <a:r>
              <a:rPr lang="id-ID" dirty="0" smtClean="0">
                <a:solidFill>
                  <a:schemeClr val="tx1"/>
                </a:solidFill>
              </a:rPr>
              <a:t> mengenai status isi/kosong graf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44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463117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u="sng" dirty="0">
                <a:solidFill>
                  <a:schemeClr val="tx1"/>
                </a:solidFill>
              </a:rPr>
              <a:t>f</a:t>
            </a:r>
            <a:r>
              <a:rPr lang="id-ID" u="sng" dirty="0" smtClean="0">
                <a:solidFill>
                  <a:schemeClr val="tx1"/>
                </a:solidFill>
              </a:rPr>
              <a:t>unction</a:t>
            </a:r>
            <a:r>
              <a:rPr lang="id-ID" dirty="0" smtClean="0">
                <a:solidFill>
                  <a:schemeClr val="tx1"/>
                </a:solidFill>
              </a:rPr>
              <a:t> IsEmpty (G : Graph ) -&gt; </a:t>
            </a:r>
            <a:r>
              <a:rPr lang="id-ID" u="sng" dirty="0" smtClean="0">
                <a:solidFill>
                  <a:schemeClr val="tx1"/>
                </a:solidFill>
              </a:rPr>
              <a:t>boolean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{KAMUS LOKAL}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{ALGORITMA}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u="sng" dirty="0" smtClean="0">
                <a:solidFill>
                  <a:schemeClr val="tx1"/>
                </a:solidFill>
              </a:rPr>
              <a:t>if</a:t>
            </a:r>
            <a:r>
              <a:rPr lang="id-ID" dirty="0" smtClean="0">
                <a:solidFill>
                  <a:schemeClr val="tx1"/>
                </a:solidFill>
              </a:rPr>
              <a:t> ((G.Neff &gt;= 1) </a:t>
            </a:r>
            <a:r>
              <a:rPr lang="id-ID" u="sng" dirty="0" smtClean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	i </a:t>
            </a:r>
            <a:r>
              <a:rPr lang="id-ID" u="sng" dirty="0" smtClean="0">
                <a:solidFill>
                  <a:schemeClr val="tx1"/>
                </a:solidFill>
              </a:rPr>
              <a:t>traversal </a:t>
            </a:r>
            <a:r>
              <a:rPr lang="id-ID" dirty="0" smtClean="0">
                <a:solidFill>
                  <a:schemeClr val="tx1"/>
                </a:solidFill>
              </a:rPr>
              <a:t>[1..G.Neff]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		 </a:t>
            </a:r>
            <a:r>
              <a:rPr lang="id-ID" u="sng" dirty="0" smtClean="0">
                <a:solidFill>
                  <a:schemeClr val="tx1"/>
                </a:solidFill>
              </a:rPr>
              <a:t>if </a:t>
            </a:r>
            <a:r>
              <a:rPr lang="id-ID" dirty="0" smtClean="0">
                <a:solidFill>
                  <a:schemeClr val="tx1"/>
                </a:solidFill>
              </a:rPr>
              <a:t>(First (G.T[i])) </a:t>
            </a:r>
            <a:r>
              <a:rPr lang="id-ID" dirty="0">
                <a:solidFill>
                  <a:schemeClr val="tx1"/>
                </a:solidFill>
              </a:rPr>
              <a:t>=</a:t>
            </a:r>
            <a:r>
              <a:rPr lang="id-ID" dirty="0" smtClean="0">
                <a:solidFill>
                  <a:schemeClr val="tx1"/>
                </a:solidFill>
              </a:rPr>
              <a:t>= Nil ) </a:t>
            </a:r>
            <a:r>
              <a:rPr lang="id-ID" u="sng" dirty="0" smtClean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			-&gt; </a:t>
            </a:r>
            <a:r>
              <a:rPr lang="id-ID" u="sng" dirty="0" smtClean="0">
                <a:solidFill>
                  <a:schemeClr val="tx1"/>
                </a:solidFill>
              </a:rPr>
              <a:t>false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{Keluar saat G.Neff dan seluruh First tidak Nil}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	-&gt; </a:t>
            </a:r>
            <a:r>
              <a:rPr lang="id-ID" u="sng" dirty="0" smtClean="0">
                <a:solidFill>
                  <a:schemeClr val="tx1"/>
                </a:solidFill>
              </a:rPr>
              <a:t>true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</a:t>
            </a:r>
            <a:r>
              <a:rPr lang="id-ID" u="sng" dirty="0" smtClean="0">
                <a:solidFill>
                  <a:schemeClr val="tx1"/>
                </a:solidFill>
              </a:rPr>
              <a:t>else </a:t>
            </a:r>
            <a:r>
              <a:rPr lang="id-ID" dirty="0" smtClean="0">
                <a:solidFill>
                  <a:schemeClr val="tx1"/>
                </a:solidFill>
              </a:rPr>
              <a:t>{G.Neff = 0 tidak punya simpul}</a:t>
            </a: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	-&gt;false</a:t>
            </a:r>
          </a:p>
          <a:p>
            <a:pPr marL="0" indent="0">
              <a:buNone/>
            </a:pPr>
            <a:endParaRPr lang="id-ID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1"/>
                </a:solidFill>
              </a:rPr>
              <a:t>	</a:t>
            </a:r>
            <a:r>
              <a:rPr lang="id-ID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31628" y="-571500"/>
            <a:ext cx="7024744" cy="1143000"/>
          </a:xfrm>
        </p:spPr>
        <p:txBody>
          <a:bodyPr>
            <a:norm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IsEmpty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256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/>
          </a:bodyPr>
          <a:lstStyle/>
          <a:p>
            <a:r>
              <a:rPr lang="id-ID" dirty="0" smtClean="0"/>
              <a:t>Adjacent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Deskripsi fungsi :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	Fungsi menerima graph dan dua buah simpul dan mengembalikan status apakah simpul V1 dan V2 merupakan tetangga.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I.S. : Masukan graf benar (simpul ada, sisi boleh kosong), V1 &amp; V2 member graph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</a:rPr>
              <a:t>F.S. : Mengembalikan </a:t>
            </a:r>
            <a:r>
              <a:rPr lang="id-ID" i="1" dirty="0" smtClean="0">
                <a:solidFill>
                  <a:schemeClr val="tx1"/>
                </a:solidFill>
              </a:rPr>
              <a:t>true </a:t>
            </a:r>
            <a:r>
              <a:rPr lang="id-ID" dirty="0" smtClean="0">
                <a:solidFill>
                  <a:schemeClr val="tx1"/>
                </a:solidFill>
              </a:rPr>
              <a:t>apabila V1 tetangga V2 dan </a:t>
            </a:r>
            <a:r>
              <a:rPr lang="id-ID" i="1" dirty="0" smtClean="0">
                <a:solidFill>
                  <a:schemeClr val="tx1"/>
                </a:solidFill>
              </a:rPr>
              <a:t>false </a:t>
            </a:r>
            <a:r>
              <a:rPr lang="id-ID" dirty="0" smtClean="0">
                <a:solidFill>
                  <a:schemeClr val="tx1"/>
                </a:solidFill>
              </a:rPr>
              <a:t>bila tidak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983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991600" cy="6629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u="sng" dirty="0">
                <a:solidFill>
                  <a:schemeClr val="tx1"/>
                </a:solidFill>
              </a:rPr>
              <a:t>f</a:t>
            </a:r>
            <a:r>
              <a:rPr lang="id-ID" sz="1600" u="sng" dirty="0" smtClean="0">
                <a:solidFill>
                  <a:schemeClr val="tx1"/>
                </a:solidFill>
              </a:rPr>
              <a:t>unction</a:t>
            </a:r>
            <a:r>
              <a:rPr lang="id-ID" sz="1600" dirty="0" smtClean="0">
                <a:solidFill>
                  <a:schemeClr val="tx1"/>
                </a:solidFill>
              </a:rPr>
              <a:t> Adjacent (G : Graph, V1,V2: node ) -&gt; </a:t>
            </a:r>
            <a:r>
              <a:rPr lang="id-ID" sz="1600" u="sng" dirty="0" smtClean="0">
                <a:solidFill>
                  <a:schemeClr val="tx1"/>
                </a:solidFill>
              </a:rPr>
              <a:t>boolean</a:t>
            </a:r>
          </a:p>
          <a:p>
            <a:pPr marL="0" indent="0">
              <a:buNone/>
            </a:pPr>
            <a:endParaRPr lang="id-ID" sz="16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{KAMUS LOKAL}</a:t>
            </a:r>
          </a:p>
          <a:p>
            <a:pPr marL="0" indent="0"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Found1,Found2 : </a:t>
            </a:r>
            <a:r>
              <a:rPr lang="id-ID" sz="1600" u="sng" dirty="0" smtClean="0">
                <a:solidFill>
                  <a:schemeClr val="tx1"/>
                </a:solidFill>
              </a:rPr>
              <a:t>boolean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i</a:t>
            </a:r>
            <a:r>
              <a:rPr lang="id-ID" sz="1600" dirty="0" smtClean="0">
                <a:solidFill>
                  <a:schemeClr val="tx1"/>
                </a:solidFill>
              </a:rPr>
              <a:t> : </a:t>
            </a:r>
            <a:r>
              <a:rPr lang="id-ID" sz="1600" u="sng" dirty="0" smtClean="0">
                <a:solidFill>
                  <a:schemeClr val="tx1"/>
                </a:solidFill>
              </a:rPr>
              <a:t>integer</a:t>
            </a:r>
          </a:p>
          <a:p>
            <a:pPr marL="0" indent="0"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P : address </a:t>
            </a:r>
          </a:p>
          <a:p>
            <a:pPr marL="0" indent="0">
              <a:buNone/>
            </a:pPr>
            <a:endParaRPr lang="id-ID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{ALGORITMA}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Found1 &lt;- </a:t>
            </a:r>
            <a:r>
              <a:rPr lang="id-ID" sz="1600" u="sng" dirty="0">
                <a:solidFill>
                  <a:schemeClr val="tx1"/>
                </a:solidFill>
              </a:rPr>
              <a:t>false</a:t>
            </a:r>
            <a:r>
              <a:rPr lang="id-ID" sz="1600" dirty="0">
                <a:solidFill>
                  <a:schemeClr val="tx1"/>
                </a:solidFill>
              </a:rPr>
              <a:t> ; Found2 &lt;- </a:t>
            </a:r>
            <a:r>
              <a:rPr lang="id-ID" sz="1600" u="sng" dirty="0">
                <a:solidFill>
                  <a:schemeClr val="tx1"/>
                </a:solidFill>
              </a:rPr>
              <a:t>false</a:t>
            </a:r>
            <a:r>
              <a:rPr lang="id-ID" sz="1600" dirty="0">
                <a:solidFill>
                  <a:schemeClr val="tx1"/>
                </a:solidFill>
              </a:rPr>
              <a:t>; i &lt;- 1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</a:t>
            </a:r>
            <a:r>
              <a:rPr lang="id-ID" sz="1600" u="sng" dirty="0">
                <a:solidFill>
                  <a:schemeClr val="tx1"/>
                </a:solidFill>
              </a:rPr>
              <a:t>while</a:t>
            </a:r>
            <a:r>
              <a:rPr lang="id-ID" sz="1600" dirty="0">
                <a:solidFill>
                  <a:schemeClr val="tx1"/>
                </a:solidFill>
              </a:rPr>
              <a:t> ( not Found1 ) </a:t>
            </a:r>
            <a:r>
              <a:rPr lang="id-ID" sz="1600" u="sng" dirty="0">
                <a:solidFill>
                  <a:schemeClr val="tx1"/>
                </a:solidFill>
              </a:rPr>
              <a:t>do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	</a:t>
            </a:r>
            <a:r>
              <a:rPr lang="id-ID" sz="1600" u="sng" dirty="0">
                <a:solidFill>
                  <a:schemeClr val="tx1"/>
                </a:solidFill>
              </a:rPr>
              <a:t>if</a:t>
            </a:r>
            <a:r>
              <a:rPr lang="id-ID" sz="1600" dirty="0">
                <a:solidFill>
                  <a:schemeClr val="tx1"/>
                </a:solidFill>
              </a:rPr>
              <a:t> (Info(First(G.T[i])) = V1) </a:t>
            </a:r>
            <a:r>
              <a:rPr lang="id-ID" sz="1600" u="sng" dirty="0">
                <a:solidFill>
                  <a:schemeClr val="tx1"/>
                </a:solidFill>
              </a:rPr>
              <a:t>then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		Found1 &lt;- true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	</a:t>
            </a:r>
            <a:r>
              <a:rPr lang="id-ID" sz="1600" u="sng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		i &lt;- i +</a:t>
            </a:r>
            <a:r>
              <a:rPr lang="id-ID" sz="1600" dirty="0" smtClean="0">
                <a:solidFill>
                  <a:schemeClr val="tx1"/>
                </a:solidFill>
              </a:rPr>
              <a:t>1</a:t>
            </a:r>
          </a:p>
          <a:p>
            <a:pPr marL="0" indent="0">
              <a:buNone/>
            </a:pPr>
            <a:endParaRPr lang="id-ID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tx1"/>
                </a:solidFill>
              </a:rPr>
              <a:t>	</a:t>
            </a:r>
            <a:endParaRPr lang="id-ID" sz="1600" dirty="0" smtClean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0" y="76200"/>
            <a:ext cx="2286000" cy="533400"/>
          </a:xfrm>
        </p:spPr>
        <p:txBody>
          <a:bodyPr>
            <a:noAutofit/>
          </a:bodyPr>
          <a:lstStyle/>
          <a:p>
            <a:r>
              <a:rPr lang="id-ID" sz="3600" dirty="0" smtClean="0">
                <a:solidFill>
                  <a:schemeClr val="tx2"/>
                </a:solidFill>
              </a:rPr>
              <a:t>Adjacent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671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359</TotalTime>
  <Words>462</Words>
  <Application>Microsoft Macintosh PowerPoint</Application>
  <PresentationFormat>On-screen Show (4:3)</PresentationFormat>
  <Paragraphs>280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Variasi Representasi  Graph dengan  Adjacency list</vt:lpstr>
      <vt:lpstr>PowerPoint Presentation</vt:lpstr>
      <vt:lpstr>ADT Dasar</vt:lpstr>
      <vt:lpstr>ADT Dasar</vt:lpstr>
      <vt:lpstr>9 Algoritma yang dibuat</vt:lpstr>
      <vt:lpstr>IsEmpty</vt:lpstr>
      <vt:lpstr>IsEmpty</vt:lpstr>
      <vt:lpstr>Adjacent</vt:lpstr>
      <vt:lpstr>Adjacent</vt:lpstr>
      <vt:lpstr>Adjacent</vt:lpstr>
      <vt:lpstr>Incident</vt:lpstr>
      <vt:lpstr>Incident</vt:lpstr>
      <vt:lpstr>Neighbors</vt:lpstr>
      <vt:lpstr>Neighbors</vt:lpstr>
      <vt:lpstr>AddV</vt:lpstr>
      <vt:lpstr>AddV</vt:lpstr>
      <vt:lpstr>AddE</vt:lpstr>
      <vt:lpstr>AddE</vt:lpstr>
      <vt:lpstr>DeleteE</vt:lpstr>
      <vt:lpstr>DeleteE</vt:lpstr>
      <vt:lpstr>DeleteE</vt:lpstr>
      <vt:lpstr>DeleteV</vt:lpstr>
      <vt:lpstr>DeleteV</vt:lpstr>
      <vt:lpstr>CreateGraph</vt:lpstr>
      <vt:lpstr>CreateGraph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Priambada</dc:creator>
  <cp:lastModifiedBy>Zulva Fachrina</cp:lastModifiedBy>
  <cp:revision>76</cp:revision>
  <dcterms:created xsi:type="dcterms:W3CDTF">2014-11-25T13:57:13Z</dcterms:created>
  <dcterms:modified xsi:type="dcterms:W3CDTF">2014-11-27T14:26:51Z</dcterms:modified>
</cp:coreProperties>
</file>