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sldIdLst>
    <p:sldId id="256" r:id="rId2"/>
    <p:sldId id="270" r:id="rId3"/>
    <p:sldId id="269" r:id="rId4"/>
    <p:sldId id="267" r:id="rId5"/>
    <p:sldId id="273" r:id="rId6"/>
    <p:sldId id="259" r:id="rId7"/>
    <p:sldId id="260" r:id="rId8"/>
    <p:sldId id="261" r:id="rId9"/>
    <p:sldId id="275" r:id="rId10"/>
    <p:sldId id="257" r:id="rId11"/>
    <p:sldId id="262" r:id="rId12"/>
    <p:sldId id="264" r:id="rId13"/>
    <p:sldId id="265" r:id="rId14"/>
    <p:sldId id="266" r:id="rId15"/>
    <p:sldId id="276" r:id="rId16"/>
    <p:sldId id="271" r:id="rId17"/>
    <p:sldId id="277" r:id="rId18"/>
    <p:sldId id="272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3030-22C3-4872-9C81-45D91A34CBC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DE0BE-8539-4C8F-AF39-A4CDF981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Lemuel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Tanasale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Octavianus</a:t>
            </a:r>
            <a:r>
              <a:rPr lang="en-US" dirty="0" smtClean="0"/>
              <a:t> Marcel </a:t>
            </a:r>
            <a:r>
              <a:rPr lang="en-US" dirty="0" err="1" smtClean="0"/>
              <a:t>Harjono</a:t>
            </a:r>
            <a:r>
              <a:rPr lang="en-US" dirty="0" smtClean="0"/>
              <a:t> 13513056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hairuni</a:t>
            </a:r>
            <a:r>
              <a:rPr lang="en-US" dirty="0" smtClean="0"/>
              <a:t> </a:t>
            </a:r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Nusapati</a:t>
            </a:r>
            <a:r>
              <a:rPr lang="en-US" dirty="0" smtClean="0"/>
              <a:t> 13513054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Vicko</a:t>
            </a:r>
            <a:r>
              <a:rPr lang="en-US" dirty="0" smtClean="0"/>
              <a:t> </a:t>
            </a:r>
            <a:r>
              <a:rPr lang="en-US" dirty="0" err="1" smtClean="0"/>
              <a:t>Novianto</a:t>
            </a:r>
            <a:r>
              <a:rPr lang="en-US" dirty="0" smtClean="0"/>
              <a:t> 13513092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Chairuni</a:t>
            </a:r>
            <a:r>
              <a:rPr lang="en-US" dirty="0" smtClean="0"/>
              <a:t> </a:t>
            </a:r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Nusapati</a:t>
            </a:r>
            <a:r>
              <a:rPr lang="en-US" dirty="0" smtClean="0"/>
              <a:t> 13513054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Kevin </a:t>
            </a:r>
            <a:r>
              <a:rPr lang="en-US" dirty="0" err="1" smtClean="0"/>
              <a:t>Yauris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Adin </a:t>
            </a:r>
            <a:r>
              <a:rPr lang="en-US" dirty="0" err="1" smtClean="0"/>
              <a:t>Baskoro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Pratomo</a:t>
            </a:r>
            <a:r>
              <a:rPr lang="en-US" baseline="0" dirty="0" smtClean="0"/>
              <a:t> / 13513058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baseline="0" dirty="0" smtClean="0"/>
              <a:t> </a:t>
            </a:r>
            <a:r>
              <a:rPr lang="en-US" dirty="0" smtClean="0"/>
              <a:t>Elvan Owen</a:t>
            </a:r>
            <a:r>
              <a:rPr lang="en-US" baseline="0" dirty="0" smtClean="0"/>
              <a:t> 13513082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baseline="0" dirty="0" smtClean="0"/>
              <a:t> </a:t>
            </a:r>
            <a:r>
              <a:rPr lang="en-US" dirty="0" smtClean="0"/>
              <a:t>Elvan Owen</a:t>
            </a:r>
            <a:r>
              <a:rPr lang="en-US" baseline="0" dirty="0" smtClean="0"/>
              <a:t> 13513082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Octavianus</a:t>
            </a:r>
            <a:r>
              <a:rPr lang="en-US" baseline="0" smtClean="0"/>
              <a:t> Marcel </a:t>
            </a:r>
            <a:r>
              <a:rPr lang="en-US" baseline="0" dirty="0" err="1" smtClean="0"/>
              <a:t>Harjono</a:t>
            </a:r>
            <a:r>
              <a:rPr lang="en-US" baseline="0" dirty="0" smtClean="0"/>
              <a:t> 13513056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E0BE-8539-4C8F-AF39-A4CDF9811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87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62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54B3-8C01-4DA0-9B4D-C99FB6B1C443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A5A858-672D-441A-8C52-8F4179DC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ADT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1: </a:t>
            </a:r>
            <a:r>
              <a:rPr lang="en-US" smtClean="0"/>
              <a:t>Adjacency </a:t>
            </a:r>
            <a:r>
              <a:rPr lang="en-US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CreateGraph</a:t>
            </a:r>
            <a:r>
              <a:rPr lang="en-US" dirty="0" smtClean="0"/>
              <a:t> (v : nodes) -&gt; Graph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{SPESIFIKASI}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CreateGraph</a:t>
            </a:r>
            <a:r>
              <a:rPr lang="en-US" dirty="0" smtClean="0"/>
              <a:t> (v)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0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v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v.}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	: Graph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SetVertex</a:t>
            </a:r>
            <a:r>
              <a:rPr lang="en-US" dirty="0" smtClean="0"/>
              <a:t> (G, v)	//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di set 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SetEdge</a:t>
            </a:r>
            <a:r>
              <a:rPr lang="en-US" dirty="0"/>
              <a:t> </a:t>
            </a:r>
            <a:r>
              <a:rPr lang="en-US" dirty="0" smtClean="0"/>
              <a:t>(G, 0)		//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di set 0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CreateMATRIKS </a:t>
            </a:r>
            <a:r>
              <a:rPr lang="en-US" dirty="0" smtClean="0"/>
              <a:t>(</a:t>
            </a:r>
            <a:r>
              <a:rPr lang="en-US" dirty="0" err="1" smtClean="0"/>
              <a:t>G.adj</a:t>
            </a:r>
            <a:r>
              <a:rPr lang="en-US" dirty="0" smtClean="0"/>
              <a:t>, v, v)		//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berukuran</a:t>
            </a:r>
            <a:r>
              <a:rPr lang="en-US" dirty="0" smtClean="0"/>
              <a:t> v, v.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G</a:t>
            </a:r>
          </a:p>
        </p:txBody>
      </p:sp>
    </p:spTree>
    <p:extLst>
      <p:ext uri="{BB962C8B-B14F-4D97-AF65-F5344CB8AC3E}">
        <p14:creationId xmlns:p14="http://schemas.microsoft.com/office/powerpoint/2010/main" val="8169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 (G : Graph) -&gt; </a:t>
            </a:r>
            <a:r>
              <a:rPr lang="en-US" u="sng" dirty="0" err="1" smtClean="0"/>
              <a:t>boolean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{SPESIFIKASI}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IsEmpty</a:t>
            </a:r>
            <a:r>
              <a:rPr lang="en-US" dirty="0" smtClean="0"/>
              <a:t> (G</a:t>
            </a:r>
            <a:r>
              <a:rPr lang="en-US" smtClean="0"/>
              <a:t>) </a:t>
            </a:r>
            <a:r>
              <a:rPr lang="en-US" smtClean="0"/>
              <a:t>Mengembalikan </a:t>
            </a:r>
            <a:r>
              <a:rPr lang="en-US" dirty="0" smtClean="0"/>
              <a:t>true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sisinya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0.}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(</a:t>
            </a:r>
            <a:r>
              <a:rPr lang="en-US" dirty="0" err="1" smtClean="0"/>
              <a:t>GetEdge</a:t>
            </a:r>
            <a:r>
              <a:rPr lang="en-US" dirty="0" smtClean="0"/>
              <a:t> (G)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Adjacent (G : Graph, v1 : </a:t>
            </a:r>
            <a:r>
              <a:rPr lang="en-US" dirty="0" smtClean="0"/>
              <a:t>nodes, </a:t>
            </a:r>
            <a:r>
              <a:rPr lang="en-US" dirty="0"/>
              <a:t>v2 : </a:t>
            </a:r>
            <a:r>
              <a:rPr lang="en-US" dirty="0" smtClean="0"/>
              <a:t>nodes) </a:t>
            </a:r>
            <a:r>
              <a:rPr lang="en-US" dirty="0"/>
              <a:t>-&gt; </a:t>
            </a:r>
            <a:r>
              <a:rPr lang="en-US" u="sng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{SPESIFIKASI}</a:t>
            </a:r>
          </a:p>
          <a:p>
            <a:pPr marL="0" indent="0">
              <a:buNone/>
            </a:pPr>
            <a:r>
              <a:rPr lang="en-US" dirty="0" smtClean="0"/>
              <a:t>{Adjacent (G, v1, v2) </a:t>
            </a:r>
            <a:r>
              <a:rPr lang="en-US" dirty="0" err="1" smtClean="0"/>
              <a:t>mengembalikan</a:t>
            </a:r>
            <a:r>
              <a:rPr lang="en-US" dirty="0" smtClean="0"/>
              <a:t> true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</a:t>
            </a:r>
            <a:r>
              <a:rPr lang="en-US" dirty="0" err="1" smtClean="0"/>
              <a:t>bertetangga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[v1][v2] </a:t>
            </a:r>
            <a:r>
              <a:rPr lang="en-US" dirty="0" err="1" smtClean="0"/>
              <a:t>pada</a:t>
            </a:r>
            <a:r>
              <a:rPr lang="en-US" dirty="0" smtClean="0"/>
              <a:t> Graph G </a:t>
            </a:r>
            <a:r>
              <a:rPr lang="en-US" dirty="0" err="1" smtClean="0"/>
              <a:t>bernilai</a:t>
            </a:r>
            <a:r>
              <a:rPr lang="en-US" dirty="0" smtClean="0"/>
              <a:t> 1. Vice versa.}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-&gt; </a:t>
            </a:r>
            <a:r>
              <a:rPr lang="en-US" dirty="0" err="1" smtClean="0"/>
              <a:t>GetElement</a:t>
            </a:r>
            <a:r>
              <a:rPr lang="en-US" dirty="0" smtClean="0"/>
              <a:t> </a:t>
            </a:r>
            <a:r>
              <a:rPr lang="en-US" smtClean="0"/>
              <a:t>(</a:t>
            </a:r>
            <a:r>
              <a:rPr lang="en-US" smtClean="0"/>
              <a:t>GetMATRIKS </a:t>
            </a:r>
            <a:r>
              <a:rPr lang="en-US" dirty="0" smtClean="0"/>
              <a:t>(G), v1, v2) = 1</a:t>
            </a:r>
          </a:p>
        </p:txBody>
      </p:sp>
    </p:spTree>
    <p:extLst>
      <p:ext uri="{BB962C8B-B14F-4D97-AF65-F5344CB8AC3E}">
        <p14:creationId xmlns:p14="http://schemas.microsoft.com/office/powerpoint/2010/main" val="20994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</a:t>
            </a:r>
            <a:r>
              <a:rPr lang="en-US" dirty="0" smtClean="0"/>
              <a:t> Incident (G : Graph, v : nodes, e : edges) -&gt; </a:t>
            </a:r>
            <a:r>
              <a:rPr lang="en-US" u="sng" dirty="0" err="1" smtClean="0"/>
              <a:t>boolean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{SPESIFIKASI}</a:t>
            </a:r>
          </a:p>
          <a:p>
            <a:pPr marL="0" indent="0">
              <a:buNone/>
            </a:pPr>
            <a:r>
              <a:rPr lang="en-US" dirty="0" smtClean="0"/>
              <a:t>{Incident (G, v, e) </a:t>
            </a:r>
            <a:r>
              <a:rPr lang="en-US" dirty="0" err="1" smtClean="0"/>
              <a:t>mengembalikan</a:t>
            </a:r>
            <a:r>
              <a:rPr lang="en-US" dirty="0" smtClean="0"/>
              <a:t> true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e.}</a:t>
            </a:r>
          </a:p>
          <a:p>
            <a:pPr marL="0" indent="0">
              <a:buNone/>
            </a:pPr>
            <a:r>
              <a:rPr lang="en-US" dirty="0" smtClean="0"/>
              <a:t>{KETERANGAN}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dicatat</a:t>
            </a:r>
            <a:r>
              <a:rPr lang="en-US" dirty="0" smtClean="0"/>
              <a:t>. </a:t>
            </a:r>
            <a:r>
              <a:rPr lang="en-US" dirty="0" err="1" smtClean="0"/>
              <a:t>Akibatnya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parameter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proses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</a:t>
            </a:r>
            <a:r>
              <a:rPr lang="en-US" dirty="0" smtClean="0"/>
              <a:t> Neighbors (G : Graph, v : </a:t>
            </a:r>
            <a:r>
              <a:rPr lang="en-US" u="sng" dirty="0" smtClean="0"/>
              <a:t>integer</a:t>
            </a:r>
            <a:r>
              <a:rPr lang="en-US" dirty="0" smtClean="0"/>
              <a:t> &gt; 0) -&gt; list of nodes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{SPESIFIKASI}</a:t>
            </a:r>
          </a:p>
          <a:p>
            <a:pPr marL="0" indent="0">
              <a:buNone/>
            </a:pPr>
            <a:r>
              <a:rPr lang="en-US" dirty="0" smtClean="0"/>
              <a:t>{Neighbors (G, v)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of nodes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simpul-simpul</a:t>
            </a:r>
            <a:r>
              <a:rPr lang="en-US" dirty="0" smtClean="0"/>
              <a:t> yang </a:t>
            </a:r>
            <a:r>
              <a:rPr lang="en-US" dirty="0" err="1" smtClean="0"/>
              <a:t>bertetangga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v.}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/>
              <a:t>	</a:t>
            </a:r>
            <a:r>
              <a:rPr lang="en-US" dirty="0" smtClean="0"/>
              <a:t>	: </a:t>
            </a:r>
            <a:r>
              <a:rPr lang="en-US" u="sng" dirty="0" smtClean="0"/>
              <a:t>integer</a:t>
            </a:r>
          </a:p>
          <a:p>
            <a:pPr marL="0" indent="0">
              <a:buNone/>
            </a:pPr>
            <a:r>
              <a:rPr lang="en-US" dirty="0" smtClean="0"/>
              <a:t>	temp	: list of nodes</a:t>
            </a:r>
          </a:p>
          <a:p>
            <a:pPr marL="0" indent="0">
              <a:buNone/>
            </a:pPr>
            <a:r>
              <a:rPr lang="en-US" smtClean="0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&lt;- </a:t>
            </a:r>
            <a:r>
              <a:rPr lang="en-US" dirty="0" err="1" smtClean="0"/>
              <a:t>GetVertex</a:t>
            </a:r>
            <a:r>
              <a:rPr lang="en-US" dirty="0" smtClean="0"/>
              <a:t> (G)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&lt;&gt;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GetElement</a:t>
            </a:r>
            <a:r>
              <a:rPr lang="en-US" dirty="0" smtClean="0"/>
              <a:t> </a:t>
            </a:r>
            <a:r>
              <a:rPr lang="en-US" smtClean="0"/>
              <a:t>(</a:t>
            </a:r>
            <a:r>
              <a:rPr lang="en-US" smtClean="0"/>
              <a:t>GetMATRIKS </a:t>
            </a:r>
            <a:r>
              <a:rPr lang="en-US" dirty="0" smtClean="0"/>
              <a:t>(G), v, </a:t>
            </a:r>
            <a:r>
              <a:rPr lang="en-US" dirty="0" err="1" smtClean="0"/>
              <a:t>i</a:t>
            </a:r>
            <a:r>
              <a:rPr lang="en-US" dirty="0" smtClean="0"/>
              <a:t>) =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InsertVLast</a:t>
            </a:r>
            <a:r>
              <a:rPr lang="en-US" dirty="0" smtClean="0"/>
              <a:t>(</a:t>
            </a:r>
            <a:r>
              <a:rPr lang="en-US" dirty="0" err="1" smtClean="0"/>
              <a:t>temp,i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9383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AddV</a:t>
            </a:r>
            <a:r>
              <a:rPr lang="en-US" dirty="0" smtClean="0"/>
              <a:t> (</a:t>
            </a:r>
            <a:r>
              <a:rPr lang="en-US" u="sng" dirty="0" smtClean="0"/>
              <a:t>input/output </a:t>
            </a:r>
            <a:r>
              <a:rPr lang="en-US" dirty="0" smtClean="0"/>
              <a:t>G : </a:t>
            </a:r>
            <a:r>
              <a:rPr lang="en-US" dirty="0" smtClean="0"/>
              <a:t>Graph, v: nodes)</a:t>
            </a:r>
            <a:endParaRPr lang="en-US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{SPESIFIKASI}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{procedure (G)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 </a:t>
            </a:r>
            <a:r>
              <a:rPr lang="en-US" dirty="0" err="1" smtClean="0"/>
              <a:t>kedalam</a:t>
            </a:r>
            <a:r>
              <a:rPr lang="en-US" dirty="0" smtClean="0"/>
              <a:t> G,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NBrsEff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NkolEff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1}</a:t>
            </a:r>
          </a:p>
          <a:p>
            <a:pPr marL="0" indent="0">
              <a:buFont typeface="Wingdings 3" charset="2"/>
              <a:buNone/>
            </a:pPr>
            <a:r>
              <a:rPr lang="en-US" smtClean="0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i:integer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</a:t>
            </a:r>
            <a:r>
              <a:rPr lang="en-US" smtClean="0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G.adj.NBrsEff</a:t>
            </a:r>
            <a:r>
              <a:rPr lang="en-US" dirty="0" smtClean="0"/>
              <a:t> &lt;- </a:t>
            </a:r>
            <a:r>
              <a:rPr lang="en-US" dirty="0" err="1" smtClean="0"/>
              <a:t>G.adj.NBrsEff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G.adj.NKolEff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 smtClean="0"/>
              <a:t>G.adj.NKolEff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traversal</a:t>
            </a:r>
            <a:r>
              <a:rPr lang="en-US" dirty="0" smtClean="0"/>
              <a:t> [1..NbrsEff]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smtClean="0"/>
              <a:t>G.adj.Mem[NbrsEff</a:t>
            </a:r>
            <a:r>
              <a:rPr lang="en-US" dirty="0" smtClean="0"/>
              <a:t>][</a:t>
            </a:r>
            <a:r>
              <a:rPr lang="en-US" dirty="0" err="1" smtClean="0"/>
              <a:t>i</a:t>
            </a:r>
            <a:r>
              <a:rPr lang="en-US" dirty="0" smtClean="0"/>
              <a:t>] &lt;- 0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/>
              <a:t> </a:t>
            </a:r>
            <a:r>
              <a:rPr lang="en-US" smtClean="0"/>
              <a:t>G.adj.Mem[i</a:t>
            </a:r>
            <a:r>
              <a:rPr lang="en-US" dirty="0" smtClean="0"/>
              <a:t>][</a:t>
            </a:r>
            <a:r>
              <a:rPr lang="en-US" dirty="0" err="1"/>
              <a:t>NbrsEff</a:t>
            </a:r>
            <a:r>
              <a:rPr lang="en-US" dirty="0" smtClean="0"/>
              <a:t>] </a:t>
            </a:r>
            <a:r>
              <a:rPr lang="en-US" dirty="0"/>
              <a:t>&lt;-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err="1" smtClean="0"/>
              <a:t>G.v</a:t>
            </a:r>
            <a:r>
              <a:rPr lang="en-US" dirty="0" smtClean="0"/>
              <a:t>[</a:t>
            </a:r>
            <a:r>
              <a:rPr lang="en-US" dirty="0" err="1" smtClean="0"/>
              <a:t>NbrsEff</a:t>
            </a:r>
            <a:r>
              <a:rPr lang="en-US" dirty="0" smtClean="0"/>
              <a:t>] &lt;- 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7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AddE</a:t>
            </a:r>
            <a:r>
              <a:rPr lang="en-US" dirty="0" smtClean="0"/>
              <a:t> </a:t>
            </a:r>
            <a:r>
              <a:rPr lang="en-US" dirty="0"/>
              <a:t>(G : Graph, </a:t>
            </a:r>
            <a:r>
              <a:rPr lang="en-US" dirty="0" smtClean="0"/>
              <a:t>v1 </a:t>
            </a:r>
            <a:r>
              <a:rPr lang="en-US" dirty="0"/>
              <a:t>: </a:t>
            </a:r>
            <a:r>
              <a:rPr lang="en-US" u="sng" dirty="0"/>
              <a:t>integer</a:t>
            </a:r>
            <a:r>
              <a:rPr lang="en-US" dirty="0"/>
              <a:t> &gt; </a:t>
            </a:r>
            <a:r>
              <a:rPr lang="en-US" dirty="0" smtClean="0"/>
              <a:t>0</a:t>
            </a:r>
            <a:r>
              <a:rPr lang="en-US" dirty="0"/>
              <a:t> , </a:t>
            </a:r>
            <a:r>
              <a:rPr lang="en-US" dirty="0" smtClean="0"/>
              <a:t>v2 </a:t>
            </a:r>
            <a:r>
              <a:rPr lang="en-US" dirty="0"/>
              <a:t>: </a:t>
            </a:r>
            <a:r>
              <a:rPr lang="en-US" u="sng" dirty="0"/>
              <a:t>integer</a:t>
            </a:r>
            <a:r>
              <a:rPr lang="en-US" dirty="0"/>
              <a:t> &gt;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{SPESIFIKASI}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AddE</a:t>
            </a:r>
            <a:r>
              <a:rPr lang="en-US" dirty="0" smtClean="0"/>
              <a:t> </a:t>
            </a:r>
            <a:r>
              <a:rPr lang="en-US" dirty="0"/>
              <a:t>(G, v)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v2.}</a:t>
            </a:r>
            <a:endParaRPr lang="en-US" dirty="0"/>
          </a:p>
          <a:p>
            <a:pPr marL="0" indent="0">
              <a:buNone/>
            </a:pPr>
            <a:r>
              <a:rPr lang="en-US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smtClean="0"/>
              <a:t>: </a:t>
            </a:r>
            <a:r>
              <a:rPr lang="en-US" smtClean="0"/>
              <a:t>MATRIKS</a:t>
            </a:r>
            <a:endParaRPr lang="en-US" dirty="0"/>
          </a:p>
          <a:p>
            <a:pPr marL="0" indent="0">
              <a:buNone/>
            </a:pPr>
            <a:r>
              <a:rPr lang="en-US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smtClean="0"/>
              <a:t>&lt;- </a:t>
            </a:r>
            <a:r>
              <a:rPr lang="en-US" smtClean="0"/>
              <a:t>GetMatriks(G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</a:t>
            </a:r>
            <a:r>
              <a:rPr lang="en-US" baseline="-25000" dirty="0" smtClean="0"/>
              <a:t>v1</a:t>
            </a:r>
            <a:r>
              <a:rPr lang="en-US" dirty="0" smtClean="0"/>
              <a:t>,</a:t>
            </a:r>
            <a:r>
              <a:rPr lang="en-US" baseline="-25000" dirty="0" smtClean="0"/>
              <a:t>v2</a:t>
            </a:r>
            <a:r>
              <a:rPr lang="en-US" dirty="0" smtClean="0"/>
              <a:t> &lt;- 1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</a:t>
            </a:r>
            <a:r>
              <a:rPr lang="en-US" baseline="-25000" dirty="0" smtClean="0"/>
              <a:t>v2</a:t>
            </a:r>
            <a:r>
              <a:rPr lang="en-US" dirty="0" smtClean="0"/>
              <a:t>,</a:t>
            </a:r>
            <a:r>
              <a:rPr lang="en-US" baseline="-25000" dirty="0" smtClean="0"/>
              <a:t>v1</a:t>
            </a:r>
            <a:r>
              <a:rPr lang="en-US" dirty="0" smtClean="0"/>
              <a:t> &lt;- 1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DelE</a:t>
            </a:r>
            <a:r>
              <a:rPr lang="en-US" dirty="0" smtClean="0"/>
              <a:t> </a:t>
            </a:r>
            <a:r>
              <a:rPr lang="en-US" dirty="0"/>
              <a:t>(G : Graph, </a:t>
            </a:r>
            <a:r>
              <a:rPr lang="en-US" dirty="0" smtClean="0"/>
              <a:t>v1 </a:t>
            </a:r>
            <a:r>
              <a:rPr lang="en-US" dirty="0"/>
              <a:t>: </a:t>
            </a:r>
            <a:r>
              <a:rPr lang="en-US" u="sng" dirty="0"/>
              <a:t>integer</a:t>
            </a:r>
            <a:r>
              <a:rPr lang="en-US" dirty="0"/>
              <a:t> &gt; </a:t>
            </a:r>
            <a:r>
              <a:rPr lang="en-US" dirty="0" smtClean="0"/>
              <a:t>0</a:t>
            </a:r>
            <a:r>
              <a:rPr lang="en-US" dirty="0"/>
              <a:t> , </a:t>
            </a:r>
            <a:r>
              <a:rPr lang="en-US" dirty="0" smtClean="0"/>
              <a:t>v2 </a:t>
            </a:r>
            <a:r>
              <a:rPr lang="en-US" dirty="0"/>
              <a:t>: </a:t>
            </a:r>
            <a:r>
              <a:rPr lang="en-US" u="sng" dirty="0"/>
              <a:t>integer</a:t>
            </a:r>
            <a:r>
              <a:rPr lang="en-US" dirty="0"/>
              <a:t> &gt;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{SPESIFIKASI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{I.S. G </a:t>
            </a:r>
            <a:r>
              <a:rPr lang="en-US" dirty="0" err="1" smtClean="0"/>
              <a:t>terdefinisi</a:t>
            </a:r>
            <a:r>
              <a:rPr lang="en-US" dirty="0" smtClean="0"/>
              <a:t>. V1 </a:t>
            </a:r>
            <a:r>
              <a:rPr lang="en-US" dirty="0" err="1" smtClean="0"/>
              <a:t>dan</a:t>
            </a:r>
            <a:r>
              <a:rPr lang="en-US" dirty="0" smtClean="0"/>
              <a:t> V2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G}</a:t>
            </a:r>
          </a:p>
          <a:p>
            <a:pPr marL="0" indent="0">
              <a:buNone/>
            </a:pPr>
            <a:r>
              <a:rPr lang="en-US" dirty="0" smtClean="0"/>
              <a:t>{F.S.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 </a:t>
            </a:r>
            <a:r>
              <a:rPr lang="en-US" dirty="0" err="1" smtClean="0"/>
              <a:t>dihapus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DelE</a:t>
            </a:r>
            <a:r>
              <a:rPr lang="en-US" dirty="0" smtClean="0"/>
              <a:t> </a:t>
            </a:r>
            <a:r>
              <a:rPr lang="en-US" dirty="0"/>
              <a:t>(G, v) </a:t>
            </a:r>
            <a:r>
              <a:rPr lang="en-US" dirty="0" err="1" smtClean="0"/>
              <a:t>menghapus</a:t>
            </a:r>
            <a:r>
              <a:rPr lang="en-US" dirty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v2.}</a:t>
            </a:r>
            <a:endParaRPr lang="en-US" dirty="0"/>
          </a:p>
          <a:p>
            <a:pPr marL="0" indent="0">
              <a:buNone/>
            </a:pPr>
            <a:r>
              <a:rPr lang="en-US"/>
              <a:t>{</a:t>
            </a:r>
            <a:r>
              <a:rPr lang="en-US" smtClean="0"/>
              <a:t>KAMUS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smtClean="0"/>
              <a:t>: </a:t>
            </a:r>
            <a:r>
              <a:rPr lang="en-US" smtClean="0"/>
              <a:t>MATRIKS</a:t>
            </a:r>
            <a:endParaRPr lang="en-US" dirty="0"/>
          </a:p>
          <a:p>
            <a:pPr marL="0" indent="0">
              <a:buNone/>
            </a:pPr>
            <a:r>
              <a:rPr lang="en-US"/>
              <a:t>{</a:t>
            </a:r>
            <a:r>
              <a:rPr lang="en-US" smtClean="0"/>
              <a:t>ALGORITMA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smtClean="0"/>
              <a:t>&lt;- </a:t>
            </a:r>
            <a:r>
              <a:rPr lang="en-US" smtClean="0"/>
              <a:t>GetMatriks(G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</a:t>
            </a:r>
            <a:r>
              <a:rPr lang="en-US" baseline="-25000" dirty="0" smtClean="0"/>
              <a:t>v1</a:t>
            </a:r>
            <a:r>
              <a:rPr lang="en-US" dirty="0" smtClean="0"/>
              <a:t>,</a:t>
            </a:r>
            <a:r>
              <a:rPr lang="en-US" baseline="-25000" dirty="0" smtClean="0"/>
              <a:t>v2</a:t>
            </a:r>
            <a:r>
              <a:rPr lang="en-US" dirty="0" smtClean="0"/>
              <a:t> &lt;- </a:t>
            </a:r>
            <a:r>
              <a:rPr lang="en-US" dirty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</a:t>
            </a:r>
            <a:r>
              <a:rPr lang="en-US" baseline="-25000" dirty="0" smtClean="0"/>
              <a:t>v2</a:t>
            </a:r>
            <a:r>
              <a:rPr lang="en-US" dirty="0" smtClean="0"/>
              <a:t>,</a:t>
            </a:r>
            <a:r>
              <a:rPr lang="en-US" baseline="-25000" dirty="0" smtClean="0"/>
              <a:t>v1</a:t>
            </a:r>
            <a:r>
              <a:rPr lang="en-US" dirty="0" smtClean="0"/>
              <a:t> &lt;- 0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procedure</a:t>
            </a:r>
            <a:r>
              <a:rPr lang="en-US" dirty="0"/>
              <a:t> </a:t>
            </a:r>
            <a:r>
              <a:rPr lang="en-US" dirty="0" err="1"/>
              <a:t>DeleteV</a:t>
            </a:r>
            <a:r>
              <a:rPr lang="en-US" dirty="0"/>
              <a:t> (</a:t>
            </a:r>
            <a:r>
              <a:rPr lang="en-US" u="sng" dirty="0"/>
              <a:t>input</a:t>
            </a:r>
            <a:r>
              <a:rPr lang="en-US" dirty="0"/>
              <a:t>/</a:t>
            </a:r>
            <a:r>
              <a:rPr lang="en-US" u="sng" dirty="0"/>
              <a:t>output</a:t>
            </a:r>
            <a:r>
              <a:rPr lang="en-US" dirty="0"/>
              <a:t> G : Graph, </a:t>
            </a:r>
            <a:r>
              <a:rPr lang="en-US" u="sng" dirty="0"/>
              <a:t>input</a:t>
            </a:r>
            <a:r>
              <a:rPr lang="en-US" dirty="0"/>
              <a:t> v : </a:t>
            </a:r>
            <a:r>
              <a:rPr lang="en-US" dirty="0" smtClean="0"/>
              <a:t>nodes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{SPESIFIKASI}</a:t>
            </a:r>
          </a:p>
          <a:p>
            <a:pPr marL="0" indent="0">
              <a:buNone/>
            </a:pPr>
            <a:r>
              <a:rPr lang="en-US" dirty="0"/>
              <a:t>{I.S. v </a:t>
            </a:r>
            <a:r>
              <a:rPr lang="en-US" dirty="0" err="1"/>
              <a:t>merupakan</a:t>
            </a:r>
            <a:r>
              <a:rPr lang="en-US" dirty="0"/>
              <a:t> integer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G </a:t>
            </a:r>
            <a:r>
              <a:rPr lang="en-US" dirty="0" err="1"/>
              <a:t>terdefinisi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{F.S.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-v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-v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di Graph </a:t>
            </a:r>
            <a:r>
              <a:rPr lang="en-US" dirty="0" err="1"/>
              <a:t>dihapus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{‘</a:t>
            </a:r>
            <a:r>
              <a:rPr lang="en-US" dirty="0" err="1" smtClean="0"/>
              <a:t>Menggeser</a:t>
            </a:r>
            <a:r>
              <a:rPr lang="en-US" dirty="0"/>
              <a:t>’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sesudahnya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NKolEff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sesudahnya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NBrsEff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smtClean="0"/>
              <a:t>KAMUS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, j : </a:t>
            </a:r>
            <a:r>
              <a:rPr lang="en-US" u="sng" dirty="0" smtClean="0"/>
              <a:t>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DeleteV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{ALGORITMA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 </a:t>
            </a:r>
            <a:r>
              <a:rPr lang="en-US" u="sng" dirty="0"/>
              <a:t>traversal </a:t>
            </a:r>
            <a:r>
              <a:rPr lang="en-US" dirty="0"/>
              <a:t>[1..</a:t>
            </a:r>
            <a:r>
              <a:rPr lang="en-US" dirty="0" smtClean="0"/>
              <a:t>GetNKolEff(</a:t>
            </a:r>
            <a:r>
              <a:rPr lang="en-US" dirty="0" err="1" smtClean="0"/>
              <a:t>GetMATRIKS</a:t>
            </a:r>
            <a:r>
              <a:rPr lang="en-US" dirty="0" smtClean="0"/>
              <a:t>(G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traversal </a:t>
            </a:r>
            <a:r>
              <a:rPr lang="en-US" dirty="0" smtClean="0"/>
              <a:t>[v..</a:t>
            </a:r>
            <a:r>
              <a:rPr lang="en-US" dirty="0" err="1" smtClean="0"/>
              <a:t>GetNBrsEff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SetEl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(G),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 smtClean="0"/>
              <a:t>GetElmt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(G), </a:t>
            </a:r>
            <a:r>
              <a:rPr lang="en-US" dirty="0"/>
              <a:t>i+1, j))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traversal </a:t>
            </a:r>
            <a:r>
              <a:rPr lang="en-US" dirty="0"/>
              <a:t>[1..</a:t>
            </a:r>
            <a:r>
              <a:rPr lang="en-US" dirty="0" smtClean="0"/>
              <a:t>GetNBrsEff(</a:t>
            </a:r>
            <a:r>
              <a:rPr lang="en-US" dirty="0" err="1" smtClean="0"/>
              <a:t>GetMATRIKS</a:t>
            </a:r>
            <a:r>
              <a:rPr lang="en-US" dirty="0" smtClean="0"/>
              <a:t>(G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j </a:t>
            </a:r>
            <a:r>
              <a:rPr lang="en-US" u="sng" dirty="0"/>
              <a:t>traversal </a:t>
            </a:r>
            <a:r>
              <a:rPr lang="en-US" dirty="0" smtClean="0"/>
              <a:t>[v..</a:t>
            </a:r>
            <a:r>
              <a:rPr lang="en-US" dirty="0" err="1" smtClean="0"/>
              <a:t>GetNKolEff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SetEl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(G),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 smtClean="0"/>
              <a:t>GetElmt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(G),s </a:t>
            </a:r>
            <a:r>
              <a:rPr lang="en-US" dirty="0" err="1"/>
              <a:t>i</a:t>
            </a:r>
            <a:r>
              <a:rPr lang="en-US" dirty="0"/>
              <a:t>, j+1))</a:t>
            </a:r>
          </a:p>
          <a:p>
            <a:pPr marL="0" indent="0">
              <a:buNone/>
            </a:pPr>
            <a:r>
              <a:rPr lang="en-US" dirty="0" err="1" smtClean="0"/>
              <a:t>SetBrsEff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(G), </a:t>
            </a:r>
            <a:r>
              <a:rPr lang="en-US" dirty="0" err="1" smtClean="0"/>
              <a:t>GetNBrsEff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(G)) </a:t>
            </a:r>
            <a:r>
              <a:rPr lang="en-US" dirty="0"/>
              <a:t>– 1)</a:t>
            </a:r>
          </a:p>
          <a:p>
            <a:pPr marL="0" indent="0">
              <a:buNone/>
            </a:pPr>
            <a:r>
              <a:rPr lang="en-US" dirty="0" err="1" smtClean="0"/>
              <a:t>SetKolEff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(G), </a:t>
            </a:r>
            <a:r>
              <a:rPr lang="en-US" dirty="0" err="1" smtClean="0"/>
              <a:t>GetNKolEff</a:t>
            </a:r>
            <a:r>
              <a:rPr lang="en-US" dirty="0" smtClean="0"/>
              <a:t>(</a:t>
            </a:r>
            <a:r>
              <a:rPr lang="en-US" dirty="0" err="1" smtClean="0"/>
              <a:t>GetMATRIKS</a:t>
            </a:r>
            <a:r>
              <a:rPr lang="en-US" dirty="0" smtClean="0"/>
              <a:t>(G)) </a:t>
            </a:r>
            <a:r>
              <a:rPr lang="en-US" dirty="0"/>
              <a:t>– 1)</a:t>
            </a:r>
          </a:p>
          <a:p>
            <a:pPr marL="0" indent="0">
              <a:buNone/>
            </a:pPr>
            <a:r>
              <a:rPr lang="en-US" dirty="0" err="1" smtClean="0"/>
              <a:t>SetVertex</a:t>
            </a:r>
            <a:r>
              <a:rPr lang="en-US" dirty="0" smtClean="0"/>
              <a:t>(G, </a:t>
            </a:r>
            <a:r>
              <a:rPr lang="en-US" dirty="0" err="1" smtClean="0"/>
              <a:t>GetVertex</a:t>
            </a:r>
            <a:r>
              <a:rPr lang="en-US" dirty="0" smtClean="0"/>
              <a:t>(G) –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Adin </a:t>
            </a:r>
            <a:r>
              <a:rPr lang="en-US" dirty="0" err="1" smtClean="0"/>
              <a:t>Baskoro</a:t>
            </a:r>
            <a:r>
              <a:rPr lang="en-US" dirty="0" smtClean="0"/>
              <a:t> </a:t>
            </a:r>
            <a:r>
              <a:rPr lang="en-US" dirty="0" err="1" smtClean="0"/>
              <a:t>Pratomo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Ben </a:t>
            </a:r>
            <a:r>
              <a:rPr lang="en-US" dirty="0" err="1" smtClean="0"/>
              <a:t>Lemuel</a:t>
            </a:r>
            <a:r>
              <a:rPr lang="en-US" dirty="0" smtClean="0"/>
              <a:t> </a:t>
            </a:r>
            <a:r>
              <a:rPr lang="en-US" dirty="0" err="1" smtClean="0"/>
              <a:t>Tanasale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Chairuni</a:t>
            </a:r>
            <a:r>
              <a:rPr lang="en-US" dirty="0" smtClean="0"/>
              <a:t> </a:t>
            </a:r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Nusapati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Elvan Owen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Kevin </a:t>
            </a:r>
            <a:r>
              <a:rPr lang="en-US" dirty="0" err="1" smtClean="0"/>
              <a:t>Yauris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Muhammad </a:t>
            </a:r>
            <a:r>
              <a:rPr lang="en-US" dirty="0" err="1" smtClean="0"/>
              <a:t>Fauzan</a:t>
            </a:r>
            <a:r>
              <a:rPr lang="en-US" dirty="0" smtClean="0"/>
              <a:t> </a:t>
            </a:r>
            <a:r>
              <a:rPr lang="en-US" dirty="0" err="1" smtClean="0"/>
              <a:t>Naufan</a:t>
            </a:r>
            <a:endParaRPr lang="en-US" dirty="0" smtClean="0"/>
          </a:p>
          <a:p>
            <a:pPr marL="0" indent="0">
              <a:buNone/>
            </a:pPr>
            <a:r>
              <a:rPr lang="en-US" err="1" smtClean="0"/>
              <a:t>Octavianus</a:t>
            </a:r>
            <a:r>
              <a:rPr lang="en-US" smtClean="0"/>
              <a:t> Marcel </a:t>
            </a:r>
            <a:r>
              <a:rPr lang="en-US" dirty="0" err="1" smtClean="0"/>
              <a:t>Harjono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Vicko</a:t>
            </a:r>
            <a:r>
              <a:rPr lang="en-US" dirty="0" smtClean="0"/>
              <a:t> </a:t>
            </a:r>
            <a:r>
              <a:rPr lang="en-US" dirty="0" err="1" smtClean="0"/>
              <a:t>Novianto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5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 </a:t>
            </a:r>
            <a:r>
              <a:rPr lang="en-US" dirty="0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Graf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err="1"/>
              <a:t>Representasi</a:t>
            </a:r>
            <a:r>
              <a:rPr lang="en-US"/>
              <a:t> </a:t>
            </a:r>
            <a:r>
              <a:rPr lang="en-US" smtClean="0"/>
              <a:t>Matriks </a:t>
            </a:r>
            <a:r>
              <a:rPr lang="en-US" dirty="0" err="1"/>
              <a:t>Ketetanggan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n x n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smtClean="0"/>
              <a:t>M[i</a:t>
            </a:r>
            <a:r>
              <a:rPr lang="en-US" dirty="0" smtClean="0"/>
              <a:t>][j]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busur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Lain yang </a:t>
            </a:r>
            <a:r>
              <a:rPr lang="en-US" dirty="0" err="1"/>
              <a:t>D</a:t>
            </a:r>
            <a:r>
              <a:rPr lang="en-US" dirty="0" err="1" smtClean="0"/>
              <a:t>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smtClean="0"/>
              <a:t>use</a:t>
            </a:r>
            <a:r>
              <a:rPr lang="en-US" smtClean="0"/>
              <a:t> </a:t>
            </a:r>
            <a:r>
              <a:rPr lang="en-US" smtClean="0"/>
              <a:t>MATRIKS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use</a:t>
            </a:r>
            <a:r>
              <a:rPr lang="en-US" dirty="0" smtClean="0"/>
              <a:t> LIST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6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/>
              <a:t>TYPE </a:t>
            </a:r>
            <a:r>
              <a:rPr lang="en-US" smtClean="0"/>
              <a:t>MATRIKS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 err="1"/>
              <a:t>Ukuran</a:t>
            </a:r>
            <a:r>
              <a:rPr lang="en-US" dirty="0"/>
              <a:t> minimum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type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: </a:t>
            </a:r>
            <a:r>
              <a:rPr lang="en-US" u="sng" dirty="0"/>
              <a:t>integer </a:t>
            </a:r>
            <a:r>
              <a:rPr lang="en-US" dirty="0"/>
              <a:t>{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u="sng"/>
              <a:t>constant </a:t>
            </a:r>
            <a:r>
              <a:rPr lang="en-US" smtClean="0"/>
              <a:t>BrsMin </a:t>
            </a:r>
            <a:r>
              <a:rPr lang="en-US" dirty="0"/>
              <a:t>: </a:t>
            </a:r>
            <a:r>
              <a:rPr lang="en-US" dirty="0" err="1"/>
              <a:t>indeks</a:t>
            </a:r>
            <a:r>
              <a:rPr lang="en-US" dirty="0"/>
              <a:t> = 1 </a:t>
            </a:r>
          </a:p>
          <a:p>
            <a:pPr marL="0" indent="0">
              <a:buNone/>
            </a:pPr>
            <a:r>
              <a:rPr lang="en-US" u="sng"/>
              <a:t>constant </a:t>
            </a:r>
            <a:r>
              <a:rPr lang="en-US" smtClean="0"/>
              <a:t>BrsMax </a:t>
            </a:r>
            <a:r>
              <a:rPr lang="en-US" dirty="0"/>
              <a:t>: </a:t>
            </a:r>
            <a:r>
              <a:rPr lang="en-US" dirty="0" err="1"/>
              <a:t>indeks</a:t>
            </a:r>
            <a:r>
              <a:rPr lang="en-US" dirty="0"/>
              <a:t> = 100 </a:t>
            </a:r>
          </a:p>
          <a:p>
            <a:pPr marL="0" indent="0">
              <a:buNone/>
            </a:pPr>
            <a:r>
              <a:rPr lang="en-US" u="sng"/>
              <a:t>constant </a:t>
            </a:r>
            <a:r>
              <a:rPr lang="en-US" smtClean="0"/>
              <a:t>KolMin </a:t>
            </a:r>
            <a:r>
              <a:rPr lang="en-US" dirty="0"/>
              <a:t>: </a:t>
            </a:r>
            <a:r>
              <a:rPr lang="en-US" dirty="0" err="1"/>
              <a:t>indeks</a:t>
            </a:r>
            <a:r>
              <a:rPr lang="en-US" dirty="0"/>
              <a:t> = 1 </a:t>
            </a:r>
          </a:p>
          <a:p>
            <a:pPr marL="0" indent="0">
              <a:buNone/>
            </a:pPr>
            <a:r>
              <a:rPr lang="en-US" u="sng"/>
              <a:t>constant </a:t>
            </a:r>
            <a:r>
              <a:rPr lang="en-US" smtClean="0"/>
              <a:t>KolMax </a:t>
            </a:r>
            <a:r>
              <a:rPr lang="en-US" dirty="0"/>
              <a:t>: </a:t>
            </a:r>
            <a:r>
              <a:rPr lang="en-US" dirty="0" err="1"/>
              <a:t>indeks</a:t>
            </a:r>
            <a:r>
              <a:rPr lang="en-US" dirty="0"/>
              <a:t> = 100 </a:t>
            </a:r>
          </a:p>
          <a:p>
            <a:pPr marL="0" indent="0">
              <a:buNone/>
            </a:pPr>
            <a:r>
              <a:rPr lang="en-US" u="sng" dirty="0"/>
              <a:t>type</a:t>
            </a:r>
            <a:r>
              <a:rPr lang="en-US" dirty="0"/>
              <a:t> </a:t>
            </a:r>
            <a:r>
              <a:rPr lang="en-US" dirty="0" err="1"/>
              <a:t>el_type</a:t>
            </a:r>
            <a:r>
              <a:rPr lang="en-US" dirty="0"/>
              <a:t> : </a:t>
            </a:r>
            <a:r>
              <a:rPr lang="en-US" u="sng" dirty="0" smtClean="0"/>
              <a:t>integer</a:t>
            </a:r>
          </a:p>
          <a:p>
            <a:pPr marL="0" indent="0">
              <a:buNone/>
            </a:pPr>
            <a:r>
              <a:rPr lang="en-US" u="sng" smtClean="0"/>
              <a:t>type</a:t>
            </a:r>
            <a:r>
              <a:rPr lang="en-US" smtClean="0"/>
              <a:t> </a:t>
            </a:r>
            <a:r>
              <a:rPr lang="en-US" smtClean="0"/>
              <a:t>MATRIKS</a:t>
            </a:r>
            <a:r>
              <a:rPr lang="en-US" dirty="0"/>
              <a:t>:  &lt; 	</a:t>
            </a:r>
            <a:r>
              <a:rPr lang="en-US" smtClean="0"/>
              <a:t>	</a:t>
            </a:r>
            <a:r>
              <a:rPr lang="en-US" smtClean="0"/>
              <a:t>Mem </a:t>
            </a:r>
            <a:r>
              <a:rPr lang="en-US"/>
              <a:t>: </a:t>
            </a:r>
            <a:r>
              <a:rPr lang="en-US" smtClean="0"/>
              <a:t>matrix(BrsMin</a:t>
            </a:r>
            <a:r>
              <a:rPr lang="en-US"/>
              <a:t>..</a:t>
            </a:r>
            <a:r>
              <a:rPr lang="en-US" smtClean="0"/>
              <a:t>BrsMax</a:t>
            </a:r>
            <a:r>
              <a:rPr lang="en-US"/>
              <a:t>, </a:t>
            </a:r>
            <a:r>
              <a:rPr lang="en-US" smtClean="0"/>
              <a:t>KolMin</a:t>
            </a:r>
            <a:r>
              <a:rPr lang="en-US"/>
              <a:t>..</a:t>
            </a:r>
            <a:r>
              <a:rPr lang="en-US" smtClean="0"/>
              <a:t>KolMax</a:t>
            </a:r>
            <a:r>
              <a:rPr lang="en-US" dirty="0"/>
              <a:t>) of </a:t>
            </a:r>
            <a:r>
              <a:rPr lang="en-US" dirty="0" err="1"/>
              <a:t>el_type</a:t>
            </a:r>
            <a:r>
              <a:rPr lang="en-US" dirty="0"/>
              <a:t>, </a:t>
            </a:r>
          </a:p>
          <a:p>
            <a:pPr marL="0" indent="0">
              <a:buNone/>
              <a:tabLst>
                <a:tab pos="24606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NbrsEff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u="sng" dirty="0"/>
              <a:t>integer</a:t>
            </a:r>
            <a:r>
              <a:rPr lang="en-US" dirty="0"/>
              <a:t>, { </a:t>
            </a:r>
            <a:r>
              <a:rPr lang="en-US" dirty="0" err="1"/>
              <a:t>banyaknya</a:t>
            </a:r>
            <a:r>
              <a:rPr lang="en-US" dirty="0"/>
              <a:t>/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terdefinisi</a:t>
            </a:r>
            <a:r>
              <a:rPr lang="en-US" dirty="0"/>
              <a:t> } </a:t>
            </a:r>
          </a:p>
          <a:p>
            <a:pPr marL="0" indent="0">
              <a:buNone/>
              <a:tabLst>
                <a:tab pos="2460625" algn="l"/>
              </a:tabLst>
            </a:pPr>
            <a:r>
              <a:rPr lang="en-US" dirty="0"/>
              <a:t>	</a:t>
            </a:r>
            <a:r>
              <a:rPr lang="en-US" dirty="0" err="1"/>
              <a:t>NkolEff</a:t>
            </a:r>
            <a:r>
              <a:rPr lang="en-US" dirty="0"/>
              <a:t> : </a:t>
            </a:r>
            <a:r>
              <a:rPr lang="en-US" u="sng" dirty="0"/>
              <a:t>integer</a:t>
            </a:r>
            <a:r>
              <a:rPr lang="en-US" dirty="0"/>
              <a:t> { </a:t>
            </a:r>
            <a:r>
              <a:rPr lang="en-US" dirty="0" err="1"/>
              <a:t>banyaknya</a:t>
            </a:r>
            <a:r>
              <a:rPr lang="en-US" dirty="0"/>
              <a:t>/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terdefinisi</a:t>
            </a:r>
            <a:r>
              <a:rPr lang="en-US" dirty="0"/>
              <a:t> } &gt; </a:t>
            </a:r>
          </a:p>
          <a:p>
            <a:pPr marL="0" indent="0">
              <a:buNone/>
              <a:tabLst>
                <a:tab pos="2460625" algn="l"/>
              </a:tabLst>
            </a:pPr>
            <a:r>
              <a:rPr lang="en-US" dirty="0"/>
              <a:t>{ </a:t>
            </a:r>
            <a:r>
              <a:rPr lang="en-US" dirty="0" err="1"/>
              <a:t>NbrsEff</a:t>
            </a:r>
            <a:r>
              <a:rPr lang="en-US" dirty="0"/>
              <a:t>  ≥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NkolEff</a:t>
            </a:r>
            <a:r>
              <a:rPr lang="en-US" dirty="0"/>
              <a:t>  ≥ 1 } </a:t>
            </a:r>
          </a:p>
          <a:p>
            <a:pPr marL="0" indent="0">
              <a:buNone/>
              <a:tabLst>
                <a:tab pos="2460625" algn="l"/>
              </a:tabLst>
            </a:pPr>
            <a:r>
              <a:rPr lang="en-US"/>
              <a:t>{ </a:t>
            </a:r>
            <a:r>
              <a:rPr lang="en-US" smtClean="0"/>
              <a:t>Memori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di “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” }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Bentukan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type</a:t>
            </a:r>
            <a:r>
              <a:rPr lang="en-US" dirty="0" smtClean="0"/>
              <a:t> nodes	: </a:t>
            </a:r>
            <a:r>
              <a:rPr lang="en-US" u="sng" dirty="0" smtClean="0"/>
              <a:t>integer</a:t>
            </a:r>
            <a:r>
              <a:rPr lang="en-US" dirty="0" smtClean="0"/>
              <a:t> &gt; 0		//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integer &gt; 0</a:t>
            </a:r>
          </a:p>
          <a:p>
            <a:pPr marL="0" indent="0">
              <a:buNone/>
            </a:pPr>
            <a:r>
              <a:rPr lang="en-US" u="sng" dirty="0" smtClean="0"/>
              <a:t>type</a:t>
            </a:r>
            <a:r>
              <a:rPr lang="en-US" dirty="0" smtClean="0"/>
              <a:t> edges	: </a:t>
            </a:r>
            <a:r>
              <a:rPr lang="en-US" u="sng" dirty="0" smtClean="0"/>
              <a:t>integer</a:t>
            </a:r>
            <a:r>
              <a:rPr lang="en-US" dirty="0" smtClean="0"/>
              <a:t> &gt; 0		//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integer &gt; 0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/>
              <a:t>t</a:t>
            </a:r>
            <a:r>
              <a:rPr lang="en-US" u="sng" dirty="0" smtClean="0"/>
              <a:t>ype </a:t>
            </a:r>
            <a:r>
              <a:rPr lang="en-US" dirty="0" smtClean="0"/>
              <a:t>Graph	: &lt;	v	: </a:t>
            </a:r>
            <a:r>
              <a:rPr lang="en-US" dirty="0" smtClean="0"/>
              <a:t>nodes[1..100]</a:t>
            </a:r>
            <a:r>
              <a:rPr lang="en-US" dirty="0" smtClean="0"/>
              <a:t>,</a:t>
            </a:r>
            <a:r>
              <a:rPr lang="en-US" dirty="0" smtClean="0"/>
              <a:t>		// </a:t>
            </a:r>
            <a:r>
              <a:rPr lang="en-US" dirty="0" smtClean="0"/>
              <a:t>array nodes di </a:t>
            </a:r>
            <a:r>
              <a:rPr lang="en-US" dirty="0" err="1" smtClean="0"/>
              <a:t>graf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	: edges,		//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adj</a:t>
            </a:r>
            <a:r>
              <a:rPr lang="en-US" dirty="0"/>
              <a:t>	</a:t>
            </a:r>
            <a:r>
              <a:rPr lang="en-US" smtClean="0"/>
              <a:t>: </a:t>
            </a:r>
            <a:r>
              <a:rPr lang="en-US" smtClean="0"/>
              <a:t>MATRIKS</a:t>
            </a:r>
            <a:r>
              <a:rPr lang="en-US" dirty="0" smtClean="0"/>
              <a:t>&gt;	//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GetVertex</a:t>
            </a:r>
            <a:r>
              <a:rPr lang="en-US" dirty="0" smtClean="0"/>
              <a:t> (G : Graph) -&gt; nodes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(</a:t>
            </a:r>
            <a:r>
              <a:rPr lang="en-US" dirty="0" err="1" smtClean="0"/>
              <a:t>G.v</a:t>
            </a:r>
            <a:r>
              <a:rPr lang="en-US" dirty="0" smtClean="0"/>
              <a:t>)		//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</a:t>
            </a:r>
          </a:p>
          <a:p>
            <a:pPr marL="0" indent="0">
              <a:buNone/>
            </a:pPr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GetEdge</a:t>
            </a:r>
            <a:r>
              <a:rPr lang="en-US" dirty="0" smtClean="0"/>
              <a:t> (G : Graph) -&gt; edges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(</a:t>
            </a:r>
            <a:r>
              <a:rPr lang="en-US" dirty="0" err="1" smtClean="0"/>
              <a:t>G.e</a:t>
            </a:r>
            <a:r>
              <a:rPr lang="en-US" dirty="0" smtClean="0"/>
              <a:t>)		//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</a:t>
            </a:r>
          </a:p>
          <a:p>
            <a:pPr marL="0" indent="0">
              <a:buNone/>
            </a:pPr>
            <a:r>
              <a:rPr lang="en-US" u="sng" smtClean="0"/>
              <a:t>function</a:t>
            </a:r>
            <a:r>
              <a:rPr lang="en-US" smtClean="0"/>
              <a:t> </a:t>
            </a:r>
            <a:r>
              <a:rPr lang="en-US" smtClean="0"/>
              <a:t>GetMATRIKS </a:t>
            </a:r>
            <a:r>
              <a:rPr lang="en-US" dirty="0" smtClean="0"/>
              <a:t>(G : Graph) </a:t>
            </a:r>
            <a:r>
              <a:rPr lang="en-US" smtClean="0"/>
              <a:t>-&gt; </a:t>
            </a:r>
            <a:r>
              <a:rPr lang="en-US" smtClean="0"/>
              <a:t>MATRIKS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(</a:t>
            </a:r>
            <a:r>
              <a:rPr lang="en-US" dirty="0" err="1" smtClean="0"/>
              <a:t>G.adj</a:t>
            </a:r>
            <a:r>
              <a:rPr lang="en-US" dirty="0" smtClean="0"/>
              <a:t>)	//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ketetanggan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Elemen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</a:t>
            </a:r>
            <a:r>
              <a:rPr lang="en-US" u="sng" dirty="0" smtClean="0"/>
              <a:t>rocedure</a:t>
            </a:r>
            <a:r>
              <a:rPr lang="en-US" dirty="0" smtClean="0"/>
              <a:t> </a:t>
            </a:r>
            <a:r>
              <a:rPr lang="en-US" dirty="0" err="1" smtClean="0"/>
              <a:t>SetVertex</a:t>
            </a:r>
            <a:r>
              <a:rPr lang="en-US" dirty="0" smtClean="0"/>
              <a:t> (</a:t>
            </a:r>
            <a:r>
              <a:rPr lang="en-US" u="sng" dirty="0" smtClean="0"/>
              <a:t>input/output</a:t>
            </a:r>
            <a:r>
              <a:rPr lang="en-US" dirty="0" smtClean="0"/>
              <a:t> G : Graph, </a:t>
            </a:r>
            <a:r>
              <a:rPr lang="en-US" u="sng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newV</a:t>
            </a:r>
            <a:r>
              <a:rPr lang="en-US" dirty="0" smtClean="0"/>
              <a:t> : nodes)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G.v</a:t>
            </a:r>
            <a:r>
              <a:rPr lang="en-US" dirty="0" smtClean="0"/>
              <a:t> &lt;- </a:t>
            </a:r>
            <a:r>
              <a:rPr lang="en-US" dirty="0" err="1" smtClean="0"/>
              <a:t>newV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newV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SetEdge</a:t>
            </a:r>
            <a:r>
              <a:rPr lang="en-US" dirty="0" smtClean="0"/>
              <a:t> (</a:t>
            </a:r>
            <a:r>
              <a:rPr lang="en-US" u="sng" dirty="0" smtClean="0"/>
              <a:t>input/output</a:t>
            </a:r>
            <a:r>
              <a:rPr lang="en-US" dirty="0" smtClean="0"/>
              <a:t> G : Graph, </a:t>
            </a:r>
            <a:r>
              <a:rPr lang="en-US" u="sng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newE</a:t>
            </a:r>
            <a:r>
              <a:rPr lang="en-US" dirty="0" smtClean="0"/>
              <a:t> : edges)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G.e</a:t>
            </a:r>
            <a:r>
              <a:rPr lang="en-US" dirty="0" smtClean="0"/>
              <a:t> &lt;- </a:t>
            </a:r>
            <a:r>
              <a:rPr lang="en-US" dirty="0" err="1" smtClean="0"/>
              <a:t>newE</a:t>
            </a:r>
            <a:r>
              <a:rPr lang="en-US" dirty="0" smtClean="0"/>
              <a:t>		//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newE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746</Words>
  <Application>Microsoft Office PowerPoint</Application>
  <PresentationFormat>Widescreen</PresentationFormat>
  <Paragraphs>161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ADT Graph</vt:lpstr>
      <vt:lpstr>Anggota Kelompok</vt:lpstr>
      <vt:lpstr>Graf dalam Representasi Matriks Ketetanggan </vt:lpstr>
      <vt:lpstr>ADT Lain yang Digunakan</vt:lpstr>
      <vt:lpstr>Definisi TYPE MATRIKS dengan indeks integer</vt:lpstr>
      <vt:lpstr>Deklarasi Tipe Bentukan Graph</vt:lpstr>
      <vt:lpstr>Selektor</vt:lpstr>
      <vt:lpstr>Set Elemen</vt:lpstr>
      <vt:lpstr>Prototype</vt:lpstr>
      <vt:lpstr>function CreateGraph (v : nodes) -&gt; Graph</vt:lpstr>
      <vt:lpstr>function IsEmpty (G : Graph) -&gt; boolean</vt:lpstr>
      <vt:lpstr>function Adjacent (G : Graph, v1 : nodes, v2 : nodes) -&gt; boolean</vt:lpstr>
      <vt:lpstr>function Incident (G : Graph, v : nodes, e : edges) -&gt; boolean</vt:lpstr>
      <vt:lpstr>function Neighbors (G : Graph, v : integer &gt; 0) -&gt; list of nodes</vt:lpstr>
      <vt:lpstr>PowerPoint Presentation</vt:lpstr>
      <vt:lpstr>procedure AddE (G : Graph, v1 : integer &gt; 0 , v2 : integer &gt; 0)</vt:lpstr>
      <vt:lpstr>procedure DelE (G : Graph, v1 : integer &gt; 0 , v2 : integer &gt; 0)</vt:lpstr>
      <vt:lpstr>procedure DeleteV (input/output G : Graph, input v : nodes)</vt:lpstr>
      <vt:lpstr>DeleteV (cont.)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Graph</dc:title>
  <dc:creator>MacBookAir</dc:creator>
  <cp:lastModifiedBy>MacBookAir</cp:lastModifiedBy>
  <cp:revision>36</cp:revision>
  <dcterms:created xsi:type="dcterms:W3CDTF">2014-11-25T08:28:04Z</dcterms:created>
  <dcterms:modified xsi:type="dcterms:W3CDTF">2014-11-27T07:56:27Z</dcterms:modified>
</cp:coreProperties>
</file>