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AE23-E795-76A1-F1D0-B580AB047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B01F2E-56E7-EBE7-72A9-D1FFE5687A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8183CD-CACA-3731-16FE-C7CB685573A3}"/>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5" name="Footer Placeholder 4">
            <a:extLst>
              <a:ext uri="{FF2B5EF4-FFF2-40B4-BE49-F238E27FC236}">
                <a16:creationId xmlns:a16="http://schemas.microsoft.com/office/drawing/2014/main" id="{7208A43C-0693-7A0C-8AD2-70E8B2ADB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3506C-B186-5E39-AA7C-EF21941888BD}"/>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290409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2920-7ABE-11E3-ACEC-D75D2F9F75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836A10-E564-D160-A9BE-17C80D5376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FA804-A27D-19C1-95C7-B4DFDF3B5610}"/>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5" name="Footer Placeholder 4">
            <a:extLst>
              <a:ext uri="{FF2B5EF4-FFF2-40B4-BE49-F238E27FC236}">
                <a16:creationId xmlns:a16="http://schemas.microsoft.com/office/drawing/2014/main" id="{BB0EB790-7D70-E4EF-D530-F853DF230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351AB-F552-CFDC-6AA8-CEBB44CB40A4}"/>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239156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3CB39-6B08-C0DD-C555-652B97CED9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F99E44-13C2-3B07-6260-5208330BB0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D2495-AC09-3358-43DD-B256E8B18E83}"/>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5" name="Footer Placeholder 4">
            <a:extLst>
              <a:ext uri="{FF2B5EF4-FFF2-40B4-BE49-F238E27FC236}">
                <a16:creationId xmlns:a16="http://schemas.microsoft.com/office/drawing/2014/main" id="{586F6B4B-65CF-2144-CB07-EAC61590F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8EE88-B36D-BCF3-798A-90983938844F}"/>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79481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C83B-6DF8-9602-9F05-BBA2CEB24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0DB9E-F54E-EFC0-EEC9-5EFDDAA57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8E72C-64DD-7554-9B98-DFC513054E0C}"/>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5" name="Footer Placeholder 4">
            <a:extLst>
              <a:ext uri="{FF2B5EF4-FFF2-40B4-BE49-F238E27FC236}">
                <a16:creationId xmlns:a16="http://schemas.microsoft.com/office/drawing/2014/main" id="{F3ED2C66-3B2F-24D5-B2F0-4D4405BCB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EE339-0707-E454-84EB-3CDC536E56EA}"/>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8517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44DE-B650-01F9-FC7E-392CAF026C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FE49B3-213F-2F1C-185E-7A50B8909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A8C0EF-60F2-9DBA-D534-CDDA51918B77}"/>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5" name="Footer Placeholder 4">
            <a:extLst>
              <a:ext uri="{FF2B5EF4-FFF2-40B4-BE49-F238E27FC236}">
                <a16:creationId xmlns:a16="http://schemas.microsoft.com/office/drawing/2014/main" id="{22E04F37-0E2B-6749-09A3-3BDDE740E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EB59-89CB-FBBA-95B5-07D3F7070DFB}"/>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425955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8A45-C100-EB9B-8AF8-17D9FE4A9E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C2CE1-6D9E-F9B4-434D-059A4A7384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92DE96-1086-F869-590D-4EF59EF584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931566-8F8F-7943-3C46-AC42CD13033F}"/>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6" name="Footer Placeholder 5">
            <a:extLst>
              <a:ext uri="{FF2B5EF4-FFF2-40B4-BE49-F238E27FC236}">
                <a16:creationId xmlns:a16="http://schemas.microsoft.com/office/drawing/2014/main" id="{46E57442-A81D-DE9E-DE4B-CBCA96FA1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D7E4B-B339-871B-B9A2-D567592DF8AD}"/>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139835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49E8-9C7E-1449-4288-BF69978156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A44B1-A671-3F8B-512E-76F52D818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125192-14D4-994B-C194-1B33CD6A2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734C24-9527-6A0D-CB65-C484AEFBD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EA92E9-8D3C-3063-A02B-6BCC6EB95B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FD3421-E21F-15FC-D300-9A7EEA14B15B}"/>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8" name="Footer Placeholder 7">
            <a:extLst>
              <a:ext uri="{FF2B5EF4-FFF2-40B4-BE49-F238E27FC236}">
                <a16:creationId xmlns:a16="http://schemas.microsoft.com/office/drawing/2014/main" id="{B55749D6-4D11-6647-B935-F1BC03B92B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38ACA-2D2C-520A-8A33-146679832541}"/>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362494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A907-E9ED-2745-A6C7-EC876B9239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9436DC-6D80-A62E-723B-4E8F57370B26}"/>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4" name="Footer Placeholder 3">
            <a:extLst>
              <a:ext uri="{FF2B5EF4-FFF2-40B4-BE49-F238E27FC236}">
                <a16:creationId xmlns:a16="http://schemas.microsoft.com/office/drawing/2014/main" id="{DCAE74DB-D93A-7C22-BE75-3F4E02A63A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098D34-3F7F-28E7-A1FD-90A73822E67C}"/>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422478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23250-9262-1AA3-BDF6-2D34BA8A6CEF}"/>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3" name="Footer Placeholder 2">
            <a:extLst>
              <a:ext uri="{FF2B5EF4-FFF2-40B4-BE49-F238E27FC236}">
                <a16:creationId xmlns:a16="http://schemas.microsoft.com/office/drawing/2014/main" id="{F0AAFC5E-80F2-D625-160F-39559BCEDC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9C70B-3A23-5F08-48BA-D3E3E59485B5}"/>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426572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3CC9-473F-AFE9-3D32-EB7FFA6AA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ACCEFA-DDCF-E5B5-3B6F-3B318809B2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972DB0-4692-CF0C-4239-1B2F5D9BD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6975D-387C-571E-3767-2EC43C9F0A5E}"/>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6" name="Footer Placeholder 5">
            <a:extLst>
              <a:ext uri="{FF2B5EF4-FFF2-40B4-BE49-F238E27FC236}">
                <a16:creationId xmlns:a16="http://schemas.microsoft.com/office/drawing/2014/main" id="{A137F0A4-B90A-141E-99DD-DA5D739DE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172F84-D860-927D-0383-C2798FE729BB}"/>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86612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436A-EDF4-099F-39F9-ADE47231A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F6EAC5-D207-5150-7F44-D986D126D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40B941-E742-8A0B-B0AA-2DA619AFE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0C771-AA5A-038D-337B-1B4A86E89974}"/>
              </a:ext>
            </a:extLst>
          </p:cNvPr>
          <p:cNvSpPr>
            <a:spLocks noGrp="1"/>
          </p:cNvSpPr>
          <p:nvPr>
            <p:ph type="dt" sz="half" idx="10"/>
          </p:nvPr>
        </p:nvSpPr>
        <p:spPr/>
        <p:txBody>
          <a:bodyPr/>
          <a:lstStyle/>
          <a:p>
            <a:fld id="{1F5ECA40-AC71-4BC6-93ED-DC8DA697DA20}" type="datetimeFigureOut">
              <a:rPr lang="en-US" smtClean="0"/>
              <a:t>19/07/2024</a:t>
            </a:fld>
            <a:endParaRPr lang="en-US"/>
          </a:p>
        </p:txBody>
      </p:sp>
      <p:sp>
        <p:nvSpPr>
          <p:cNvPr id="6" name="Footer Placeholder 5">
            <a:extLst>
              <a:ext uri="{FF2B5EF4-FFF2-40B4-BE49-F238E27FC236}">
                <a16:creationId xmlns:a16="http://schemas.microsoft.com/office/drawing/2014/main" id="{0592A1C5-446E-C0F8-4C97-D9954561D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FA01B-384B-255C-2B48-135C5DDFED09}"/>
              </a:ext>
            </a:extLst>
          </p:cNvPr>
          <p:cNvSpPr>
            <a:spLocks noGrp="1"/>
          </p:cNvSpPr>
          <p:nvPr>
            <p:ph type="sldNum" sz="quarter" idx="12"/>
          </p:nvPr>
        </p:nvSpPr>
        <p:spPr/>
        <p:txBody>
          <a:bodyPr/>
          <a:lstStyle/>
          <a:p>
            <a:fld id="{C7DBD749-A168-4A63-A05D-63A1FE11C5D9}" type="slidenum">
              <a:rPr lang="en-US" smtClean="0"/>
              <a:t>‹#›</a:t>
            </a:fld>
            <a:endParaRPr lang="en-US"/>
          </a:p>
        </p:txBody>
      </p:sp>
    </p:spTree>
    <p:extLst>
      <p:ext uri="{BB962C8B-B14F-4D97-AF65-F5344CB8AC3E}">
        <p14:creationId xmlns:p14="http://schemas.microsoft.com/office/powerpoint/2010/main" val="239383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5273E-83F8-8056-79B4-3FF370C5D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A2120F-0C9F-E21D-9593-7E669D20F2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9D16F-F40B-960F-E709-D90B0E3F1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ECA40-AC71-4BC6-93ED-DC8DA697DA20}" type="datetimeFigureOut">
              <a:rPr lang="en-US" smtClean="0"/>
              <a:t>19/07/2024</a:t>
            </a:fld>
            <a:endParaRPr lang="en-US"/>
          </a:p>
        </p:txBody>
      </p:sp>
      <p:sp>
        <p:nvSpPr>
          <p:cNvPr id="5" name="Footer Placeholder 4">
            <a:extLst>
              <a:ext uri="{FF2B5EF4-FFF2-40B4-BE49-F238E27FC236}">
                <a16:creationId xmlns:a16="http://schemas.microsoft.com/office/drawing/2014/main" id="{64EA901E-BE10-A321-F5AF-09A58CEB9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E89437-74C5-BBA1-FB46-A77A20A65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BD749-A168-4A63-A05D-63A1FE11C5D9}" type="slidenum">
              <a:rPr lang="en-US" smtClean="0"/>
              <a:t>‹#›</a:t>
            </a:fld>
            <a:endParaRPr lang="en-US"/>
          </a:p>
        </p:txBody>
      </p:sp>
    </p:spTree>
    <p:extLst>
      <p:ext uri="{BB962C8B-B14F-4D97-AF65-F5344CB8AC3E}">
        <p14:creationId xmlns:p14="http://schemas.microsoft.com/office/powerpoint/2010/main" val="3398685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duino.c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6D6B-9F15-8970-3F6E-1C2E08C2AA55}"/>
              </a:ext>
            </a:extLst>
          </p:cNvPr>
          <p:cNvSpPr>
            <a:spLocks noGrp="1"/>
          </p:cNvSpPr>
          <p:nvPr>
            <p:ph type="ctrTitle"/>
          </p:nvPr>
        </p:nvSpPr>
        <p:spPr>
          <a:xfrm>
            <a:off x="1524000" y="153099"/>
            <a:ext cx="9144000" cy="2387600"/>
          </a:xfrm>
        </p:spPr>
        <p:txBody>
          <a:bodyPr/>
          <a:lstStyle/>
          <a:p>
            <a:r>
              <a:rPr lang="en-US" b="0" i="0" dirty="0">
                <a:solidFill>
                  <a:srgbClr val="212529"/>
                </a:solidFill>
                <a:effectLst/>
                <a:highlight>
                  <a:srgbClr val="FFFFFF"/>
                </a:highlight>
                <a:latin typeface="OpenSans-Bold"/>
              </a:rPr>
              <a:t>Traffic Light using Arduino</a:t>
            </a:r>
            <a:br>
              <a:rPr lang="en-US" b="0" i="0" dirty="0">
                <a:solidFill>
                  <a:srgbClr val="212529"/>
                </a:solidFill>
                <a:effectLst/>
                <a:highlight>
                  <a:srgbClr val="FFFFFF"/>
                </a:highlight>
                <a:latin typeface="OpenSans-Bold"/>
              </a:rPr>
            </a:br>
            <a:endParaRPr lang="en-US" dirty="0"/>
          </a:p>
        </p:txBody>
      </p:sp>
      <p:sp>
        <p:nvSpPr>
          <p:cNvPr id="3" name="Subtitle 2">
            <a:extLst>
              <a:ext uri="{FF2B5EF4-FFF2-40B4-BE49-F238E27FC236}">
                <a16:creationId xmlns:a16="http://schemas.microsoft.com/office/drawing/2014/main" id="{E9D0BFDB-3302-7997-0B82-C84C29835FCA}"/>
              </a:ext>
            </a:extLst>
          </p:cNvPr>
          <p:cNvSpPr>
            <a:spLocks noGrp="1"/>
          </p:cNvSpPr>
          <p:nvPr>
            <p:ph type="subTitle" idx="1"/>
          </p:nvPr>
        </p:nvSpPr>
        <p:spPr>
          <a:xfrm>
            <a:off x="4194421" y="3429000"/>
            <a:ext cx="9661538" cy="2710181"/>
          </a:xfrm>
        </p:spPr>
        <p:txBody>
          <a:bodyPr>
            <a:normAutofit/>
          </a:bodyPr>
          <a:lstStyle/>
          <a:p>
            <a:r>
              <a:rPr lang="en-US" dirty="0"/>
              <a:t>Team Members:</a:t>
            </a:r>
          </a:p>
          <a:p>
            <a:r>
              <a:rPr lang="en-US" dirty="0" err="1"/>
              <a:t>Azmal</a:t>
            </a:r>
            <a:endParaRPr lang="en-US" dirty="0"/>
          </a:p>
          <a:p>
            <a:r>
              <a:rPr lang="en-US" dirty="0"/>
              <a:t>Irfan</a:t>
            </a:r>
          </a:p>
          <a:p>
            <a:r>
              <a:rPr lang="en-US" dirty="0"/>
              <a:t>Adhi</a:t>
            </a:r>
          </a:p>
          <a:p>
            <a:r>
              <a:rPr lang="en-US" dirty="0" err="1"/>
              <a:t>Prakalathan</a:t>
            </a:r>
            <a:endParaRPr lang="en-US" dirty="0"/>
          </a:p>
        </p:txBody>
      </p:sp>
      <p:pic>
        <p:nvPicPr>
          <p:cNvPr id="6" name="Picture 5">
            <a:extLst>
              <a:ext uri="{FF2B5EF4-FFF2-40B4-BE49-F238E27FC236}">
                <a16:creationId xmlns:a16="http://schemas.microsoft.com/office/drawing/2014/main" id="{9645FF4C-A35B-A9D7-09FB-053DD3022B59}"/>
              </a:ext>
            </a:extLst>
          </p:cNvPr>
          <p:cNvPicPr>
            <a:picLocks noChangeAspect="1"/>
          </p:cNvPicPr>
          <p:nvPr/>
        </p:nvPicPr>
        <p:blipFill>
          <a:blip r:embed="rId2"/>
          <a:stretch>
            <a:fillRect/>
          </a:stretch>
        </p:blipFill>
        <p:spPr>
          <a:xfrm>
            <a:off x="2140599" y="3125367"/>
            <a:ext cx="3955401" cy="2710182"/>
          </a:xfrm>
          <a:prstGeom prst="rect">
            <a:avLst/>
          </a:prstGeom>
        </p:spPr>
      </p:pic>
    </p:spTree>
    <p:extLst>
      <p:ext uri="{BB962C8B-B14F-4D97-AF65-F5344CB8AC3E}">
        <p14:creationId xmlns:p14="http://schemas.microsoft.com/office/powerpoint/2010/main" val="72534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38AF-9DEB-AEE1-B9A4-5B65B4533987}"/>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54BD32A-D91B-B37F-0D3B-8C9E351B880D}"/>
              </a:ext>
            </a:extLst>
          </p:cNvPr>
          <p:cNvSpPr>
            <a:spLocks noGrp="1"/>
          </p:cNvSpPr>
          <p:nvPr>
            <p:ph idx="1"/>
          </p:nvPr>
        </p:nvSpPr>
        <p:spPr/>
        <p:txBody>
          <a:bodyPr/>
          <a:lstStyle/>
          <a:p>
            <a:pPr algn="just"/>
            <a:r>
              <a:rPr lang="en-US" dirty="0"/>
              <a:t>This project aims to simulate a basic traffic light system using Arduino microcontrollers. The system consists of three sets of LED signals representing traffic lights for cars and pedestrians. Through the implementation of Arduino Uno boards and accompanying sensors, the lights will transition based on predefined timing sequences, simulating real-world traffic scenarios.</a:t>
            </a:r>
          </a:p>
        </p:txBody>
      </p:sp>
    </p:spTree>
    <p:extLst>
      <p:ext uri="{BB962C8B-B14F-4D97-AF65-F5344CB8AC3E}">
        <p14:creationId xmlns:p14="http://schemas.microsoft.com/office/powerpoint/2010/main" val="368231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C8EE-D798-A2E8-EC50-6B1D55D8C58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72C7C40-4D2D-B264-CD28-D1269430AB23}"/>
              </a:ext>
            </a:extLst>
          </p:cNvPr>
          <p:cNvSpPr>
            <a:spLocks noGrp="1"/>
          </p:cNvSpPr>
          <p:nvPr>
            <p:ph idx="1"/>
          </p:nvPr>
        </p:nvSpPr>
        <p:spPr/>
        <p:txBody>
          <a:bodyPr/>
          <a:lstStyle/>
          <a:p>
            <a:r>
              <a:rPr lang="en-US" dirty="0"/>
              <a:t>1. Simulation of Traffic Control</a:t>
            </a:r>
          </a:p>
          <a:p>
            <a:r>
              <a:rPr lang="en-US" dirty="0"/>
              <a:t>2. Educational Purpose</a:t>
            </a:r>
          </a:p>
          <a:p>
            <a:r>
              <a:rPr lang="en-US" dirty="0"/>
              <a:t>3. Integration of Arduino</a:t>
            </a:r>
          </a:p>
          <a:p>
            <a:r>
              <a:rPr lang="en-US" dirty="0"/>
              <a:t>4. LED Signal Representation</a:t>
            </a:r>
          </a:p>
          <a:p>
            <a:r>
              <a:rPr lang="en-US" dirty="0"/>
              <a:t>5. Adjustable Timing</a:t>
            </a:r>
          </a:p>
          <a:p>
            <a:r>
              <a:rPr lang="en-US" dirty="0"/>
              <a:t>6. Sensor Integration</a:t>
            </a:r>
          </a:p>
        </p:txBody>
      </p:sp>
    </p:spTree>
    <p:extLst>
      <p:ext uri="{BB962C8B-B14F-4D97-AF65-F5344CB8AC3E}">
        <p14:creationId xmlns:p14="http://schemas.microsoft.com/office/powerpoint/2010/main" val="67872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A92-A9BC-BEC1-1D9A-1749F615AF3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E99F480-8C26-3716-6AC9-4D6C2886555D}"/>
              </a:ext>
            </a:extLst>
          </p:cNvPr>
          <p:cNvSpPr>
            <a:spLocks noGrp="1"/>
          </p:cNvSpPr>
          <p:nvPr>
            <p:ph idx="1"/>
          </p:nvPr>
        </p:nvSpPr>
        <p:spPr/>
        <p:txBody>
          <a:bodyPr/>
          <a:lstStyle/>
          <a:p>
            <a:r>
              <a:rPr lang="en-US" dirty="0"/>
              <a:t>1.</a:t>
            </a:r>
            <a:r>
              <a:rPr lang="en-US" b="1" dirty="0"/>
              <a:t> Arduino Official Website:</a:t>
            </a:r>
            <a:endParaRPr lang="en-US" dirty="0"/>
          </a:p>
          <a:p>
            <a:pPr>
              <a:buFont typeface="Arial" panose="020B0604020202020204" pitchFamily="34" charset="0"/>
              <a:buChar char="•"/>
            </a:pPr>
            <a:r>
              <a:rPr lang="en-US" dirty="0"/>
              <a:t>The official Arduino website (</a:t>
            </a:r>
            <a:r>
              <a:rPr lang="en-US" dirty="0">
                <a:hlinkClick r:id="rId2"/>
              </a:rPr>
              <a:t>https://www.arduino.cc/</a:t>
            </a:r>
            <a:r>
              <a:rPr lang="en-US" dirty="0"/>
              <a:t>) provides comprehensive documentation, tutorials, and examples for getting started with Arduino boards and projects.</a:t>
            </a:r>
          </a:p>
          <a:p>
            <a:r>
              <a:rPr lang="en-US" dirty="0"/>
              <a:t>2. Arduino Workshop: A Hands-On Introduction with 65 Projects" by John Boxall</a:t>
            </a:r>
          </a:p>
          <a:p>
            <a:endParaRPr lang="en-US" dirty="0"/>
          </a:p>
        </p:txBody>
      </p:sp>
    </p:spTree>
    <p:extLst>
      <p:ext uri="{BB962C8B-B14F-4D97-AF65-F5344CB8AC3E}">
        <p14:creationId xmlns:p14="http://schemas.microsoft.com/office/powerpoint/2010/main" val="127598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BBBEF-6A36-B688-9200-D3F09D5B9363}"/>
              </a:ext>
            </a:extLst>
          </p:cNvPr>
          <p:cNvSpPr txBox="1"/>
          <p:nvPr/>
        </p:nvSpPr>
        <p:spPr>
          <a:xfrm>
            <a:off x="2526264" y="3013501"/>
            <a:ext cx="6097554" cy="830997"/>
          </a:xfrm>
          <a:prstGeom prst="rect">
            <a:avLst/>
          </a:prstGeom>
          <a:noFill/>
        </p:spPr>
        <p:txBody>
          <a:bodyPr wrap="square">
            <a:spAutoFit/>
          </a:bodyPr>
          <a:lstStyle/>
          <a:p>
            <a:pPr algn="ctr"/>
            <a:r>
              <a:rPr lang="en-US" sz="4800" dirty="0">
                <a:latin typeface="Bradley Hand ITC" panose="03070402050302030203" pitchFamily="66" charset="0"/>
              </a:rPr>
              <a:t>THANK YOU !</a:t>
            </a:r>
          </a:p>
        </p:txBody>
      </p:sp>
    </p:spTree>
    <p:extLst>
      <p:ext uri="{BB962C8B-B14F-4D97-AF65-F5344CB8AC3E}">
        <p14:creationId xmlns:p14="http://schemas.microsoft.com/office/powerpoint/2010/main" val="2460864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154</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Bradley Hand ITC</vt:lpstr>
      <vt:lpstr>Calibri</vt:lpstr>
      <vt:lpstr>Calibri Light</vt:lpstr>
      <vt:lpstr>OpenSans-Bold</vt:lpstr>
      <vt:lpstr>Office Theme</vt:lpstr>
      <vt:lpstr>Traffic Light using Arduino </vt:lpstr>
      <vt:lpstr>Abstract</vt:lpstr>
      <vt:lpstr>Objectives</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 lathan</dc:creator>
  <cp:lastModifiedBy>praka lathan</cp:lastModifiedBy>
  <cp:revision>1</cp:revision>
  <dcterms:created xsi:type="dcterms:W3CDTF">2024-07-19T19:56:30Z</dcterms:created>
  <dcterms:modified xsi:type="dcterms:W3CDTF">2024-07-19T20:01:36Z</dcterms:modified>
</cp:coreProperties>
</file>