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3"/>
  </p:notesMasterIdLst>
  <p:sldIdLst>
    <p:sldId id="325" r:id="rId2"/>
    <p:sldId id="326" r:id="rId3"/>
    <p:sldId id="336" r:id="rId4"/>
    <p:sldId id="357" r:id="rId5"/>
    <p:sldId id="327" r:id="rId6"/>
    <p:sldId id="358" r:id="rId7"/>
    <p:sldId id="330" r:id="rId8"/>
    <p:sldId id="359" r:id="rId9"/>
    <p:sldId id="352" r:id="rId10"/>
    <p:sldId id="331" r:id="rId11"/>
    <p:sldId id="360" r:id="rId12"/>
    <p:sldId id="332" r:id="rId13"/>
    <p:sldId id="333" r:id="rId14"/>
    <p:sldId id="328" r:id="rId15"/>
    <p:sldId id="343" r:id="rId16"/>
    <p:sldId id="354" r:id="rId17"/>
    <p:sldId id="355" r:id="rId18"/>
    <p:sldId id="356" r:id="rId19"/>
    <p:sldId id="345" r:id="rId20"/>
    <p:sldId id="361" r:id="rId21"/>
    <p:sldId id="35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89078" autoAdjust="0"/>
  </p:normalViewPr>
  <p:slideViewPr>
    <p:cSldViewPr snapToGrid="0">
      <p:cViewPr varScale="1">
        <p:scale>
          <a:sx n="83" d="100"/>
          <a:sy n="83" d="100"/>
        </p:scale>
        <p:origin x="595" y="53"/>
      </p:cViewPr>
      <p:guideLst>
        <p:guide orient="horz" pos="2160"/>
        <p:guide pos="3840"/>
      </p:guideLst>
    </p:cSldViewPr>
  </p:slideViewPr>
  <p:notesTextViewPr>
    <p:cViewPr>
      <p:scale>
        <a:sx n="1" d="1"/>
        <a:sy n="1" d="1"/>
      </p:scale>
      <p:origin x="0" y="0"/>
    </p:cViewPr>
  </p:notesTextViewPr>
  <p:sorterViewPr>
    <p:cViewPr>
      <p:scale>
        <a:sx n="100" d="100"/>
        <a:sy n="100" d="100"/>
      </p:scale>
      <p:origin x="0" y="-517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7T23:45:39.911"/>
    </inkml:context>
    <inkml:brush xml:id="br0">
      <inkml:brushProperty name="width" value="0.05" units="cm"/>
      <inkml:brushProperty name="height" value="0.05" units="cm"/>
    </inkml:brush>
  </inkml:definitions>
  <inkml:trace contextRef="#ctx0" brushRef="#br0">1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95"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1048796"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88B16F-E233-4296-9BD6-0B1C2E9D4876}" type="datetimeFigureOut">
              <a:rPr lang="en-US" smtClean="0"/>
              <a:t>11/28/2024</a:t>
            </a:fld>
            <a:endParaRPr lang="en-US"/>
          </a:p>
        </p:txBody>
      </p:sp>
      <p:sp>
        <p:nvSpPr>
          <p:cNvPr id="1048797"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048798"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99"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048800"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9BD85E-6015-4492-8F0B-E838F8B49849}"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Slide Image Placeholder 1"/>
          <p:cNvSpPr>
            <a:spLocks noGrp="1" noRot="1" noChangeAspect="1"/>
          </p:cNvSpPr>
          <p:nvPr>
            <p:ph type="sldImg"/>
          </p:nvPr>
        </p:nvSpPr>
        <p:spPr/>
      </p:sp>
      <p:sp>
        <p:nvSpPr>
          <p:cNvPr id="1048595" name="Notes Placeholder 2"/>
          <p:cNvSpPr>
            <a:spLocks noGrp="1"/>
          </p:cNvSpPr>
          <p:nvPr>
            <p:ph type="body" idx="1"/>
          </p:nvPr>
        </p:nvSpPr>
        <p:spPr/>
        <p:txBody>
          <a:bodyPr/>
          <a:lstStyle/>
          <a:p>
            <a:endParaRPr lang="en-US" dirty="0"/>
          </a:p>
        </p:txBody>
      </p:sp>
      <p:sp>
        <p:nvSpPr>
          <p:cNvPr id="1048596" name="Slide Number Placeholder 3"/>
          <p:cNvSpPr>
            <a:spLocks noGrp="1"/>
          </p:cNvSpPr>
          <p:nvPr>
            <p:ph type="sldNum" sz="quarter" idx="10"/>
          </p:nvPr>
        </p:nvSpPr>
        <p:spPr/>
        <p:txBody>
          <a:bodyPr/>
          <a:lstStyle/>
          <a:p>
            <a:fld id="{A49BD85E-6015-4492-8F0B-E838F8B49849}" type="slidenum">
              <a:rPr lang="en-US" smtClean="0"/>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740" name="Title 1"/>
          <p:cNvSpPr>
            <a:spLocks noGrp="1"/>
          </p:cNvSpPr>
          <p:nvPr>
            <p:ph type="ctrTitle"/>
          </p:nvPr>
        </p:nvSpPr>
        <p:spPr>
          <a:xfrm>
            <a:off x="914400" y="2130428"/>
            <a:ext cx="10363200" cy="1470025"/>
          </a:xfrm>
        </p:spPr>
        <p:txBody>
          <a:bodyPr/>
          <a:lstStyle/>
          <a:p>
            <a:r>
              <a:rPr lang="en-US"/>
              <a:t>Click to edit Master title style</a:t>
            </a:r>
          </a:p>
        </p:txBody>
      </p:sp>
      <p:sp>
        <p:nvSpPr>
          <p:cNvPr id="1048741"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742" name="Date Placeholder 3"/>
          <p:cNvSpPr>
            <a:spLocks noGrp="1"/>
          </p:cNvSpPr>
          <p:nvPr>
            <p:ph type="dt" sz="half" idx="10"/>
          </p:nvPr>
        </p:nvSpPr>
        <p:spPr/>
        <p:txBody>
          <a:bodyPr/>
          <a:lstStyle/>
          <a:p>
            <a:fld id="{30F85FF9-97E4-43EE-9968-8E63FAA47772}" type="datetime2">
              <a:rPr lang="en-US" smtClean="0"/>
              <a:t>Thursday, November 28, 2024</a:t>
            </a:fld>
            <a:endParaRPr lang="en-US"/>
          </a:p>
        </p:txBody>
      </p:sp>
      <p:sp>
        <p:nvSpPr>
          <p:cNvPr id="1048743" name="Footer Placeholder 4"/>
          <p:cNvSpPr>
            <a:spLocks noGrp="1"/>
          </p:cNvSpPr>
          <p:nvPr>
            <p:ph type="ftr" sz="quarter" idx="11"/>
          </p:nvPr>
        </p:nvSpPr>
        <p:spPr/>
        <p:txBody>
          <a:bodyPr/>
          <a:lstStyle/>
          <a:p>
            <a:r>
              <a:rPr lang="en-IN"/>
              <a:t>Prediction of Diabetes disease using Machine Learning</a:t>
            </a:r>
            <a:endParaRPr lang="en-US"/>
          </a:p>
        </p:txBody>
      </p:sp>
      <p:sp>
        <p:nvSpPr>
          <p:cNvPr id="1048744" name="Slide Number Placeholder 5"/>
          <p:cNvSpPr>
            <a:spLocks noGrp="1"/>
          </p:cNvSpPr>
          <p:nvPr>
            <p:ph type="sldNum" sz="quarter" idx="12"/>
          </p:nvPr>
        </p:nvSpPr>
        <p:spPr/>
        <p:txBody>
          <a:bodyPr/>
          <a:lstStyle/>
          <a:p>
            <a:fld id="{509340C6-7706-4CF4-A503-B5971061AAE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65" name="Title 1"/>
          <p:cNvSpPr>
            <a:spLocks noGrp="1"/>
          </p:cNvSpPr>
          <p:nvPr>
            <p:ph type="title"/>
          </p:nvPr>
        </p:nvSpPr>
        <p:spPr/>
        <p:txBody>
          <a:bodyPr/>
          <a:lstStyle/>
          <a:p>
            <a:r>
              <a:rPr lang="en-US"/>
              <a:t>Click to edit Master title style</a:t>
            </a:r>
          </a:p>
        </p:txBody>
      </p:sp>
      <p:sp>
        <p:nvSpPr>
          <p:cNvPr id="1048766"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67" name="Date Placeholder 3"/>
          <p:cNvSpPr>
            <a:spLocks noGrp="1"/>
          </p:cNvSpPr>
          <p:nvPr>
            <p:ph type="dt" sz="half" idx="10"/>
          </p:nvPr>
        </p:nvSpPr>
        <p:spPr/>
        <p:txBody>
          <a:bodyPr/>
          <a:lstStyle/>
          <a:p>
            <a:fld id="{AB7D54B5-8683-4513-8E3C-8299DA93ECCD}" type="datetime2">
              <a:rPr lang="en-US" smtClean="0"/>
              <a:t>Thursday, November 28, 2024</a:t>
            </a:fld>
            <a:endParaRPr lang="en-US"/>
          </a:p>
        </p:txBody>
      </p:sp>
      <p:sp>
        <p:nvSpPr>
          <p:cNvPr id="1048768" name="Footer Placeholder 4"/>
          <p:cNvSpPr>
            <a:spLocks noGrp="1"/>
          </p:cNvSpPr>
          <p:nvPr>
            <p:ph type="ftr" sz="quarter" idx="11"/>
          </p:nvPr>
        </p:nvSpPr>
        <p:spPr/>
        <p:txBody>
          <a:bodyPr/>
          <a:lstStyle/>
          <a:p>
            <a:r>
              <a:rPr lang="en-IN"/>
              <a:t>Prediction of Diabetes disease using Machine Learning</a:t>
            </a:r>
            <a:endParaRPr lang="en-US"/>
          </a:p>
        </p:txBody>
      </p:sp>
      <p:sp>
        <p:nvSpPr>
          <p:cNvPr id="1048769" name="Slide Number Placeholder 5"/>
          <p:cNvSpPr>
            <a:spLocks noGrp="1"/>
          </p:cNvSpPr>
          <p:nvPr>
            <p:ph type="sldNum" sz="quarter" idx="12"/>
          </p:nvPr>
        </p:nvSpPr>
        <p:spPr/>
        <p:txBody>
          <a:bodyPr/>
          <a:lstStyle/>
          <a:p>
            <a:fld id="{509340C6-7706-4CF4-A503-B5971061AAE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49" name="Vertical Title 1"/>
          <p:cNvSpPr>
            <a:spLocks noGrp="1"/>
          </p:cNvSpPr>
          <p:nvPr>
            <p:ph type="title" orient="vert"/>
          </p:nvPr>
        </p:nvSpPr>
        <p:spPr>
          <a:xfrm>
            <a:off x="11785600" y="274641"/>
            <a:ext cx="3657600" cy="5851525"/>
          </a:xfrm>
        </p:spPr>
        <p:txBody>
          <a:bodyPr vert="eaVert"/>
          <a:lstStyle/>
          <a:p>
            <a:r>
              <a:rPr lang="en-US"/>
              <a:t>Click to edit Master title style</a:t>
            </a:r>
          </a:p>
        </p:txBody>
      </p:sp>
      <p:sp>
        <p:nvSpPr>
          <p:cNvPr id="1048750" name="Vertical Text Placeholder 2"/>
          <p:cNvSpPr>
            <a:spLocks noGrp="1"/>
          </p:cNvSpPr>
          <p:nvPr>
            <p:ph type="body" orient="vert" idx="1"/>
          </p:nvPr>
        </p:nvSpPr>
        <p:spPr>
          <a:xfrm>
            <a:off x="812800" y="274641"/>
            <a:ext cx="10769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51" name="Date Placeholder 3"/>
          <p:cNvSpPr>
            <a:spLocks noGrp="1"/>
          </p:cNvSpPr>
          <p:nvPr>
            <p:ph type="dt" sz="half" idx="10"/>
          </p:nvPr>
        </p:nvSpPr>
        <p:spPr/>
        <p:txBody>
          <a:bodyPr/>
          <a:lstStyle/>
          <a:p>
            <a:fld id="{E469AA8C-646D-4B7E-B42B-8F5C7C795307}" type="datetime2">
              <a:rPr lang="en-US" smtClean="0"/>
              <a:t>Thursday, November 28, 2024</a:t>
            </a:fld>
            <a:endParaRPr lang="en-US"/>
          </a:p>
        </p:txBody>
      </p:sp>
      <p:sp>
        <p:nvSpPr>
          <p:cNvPr id="1048752" name="Footer Placeholder 4"/>
          <p:cNvSpPr>
            <a:spLocks noGrp="1"/>
          </p:cNvSpPr>
          <p:nvPr>
            <p:ph type="ftr" sz="quarter" idx="11"/>
          </p:nvPr>
        </p:nvSpPr>
        <p:spPr/>
        <p:txBody>
          <a:bodyPr/>
          <a:lstStyle/>
          <a:p>
            <a:r>
              <a:rPr lang="en-IN"/>
              <a:t>Prediction of Diabetes disease using Machine Learning</a:t>
            </a:r>
            <a:endParaRPr lang="en-US"/>
          </a:p>
        </p:txBody>
      </p:sp>
      <p:sp>
        <p:nvSpPr>
          <p:cNvPr id="1048753" name="Slide Number Placeholder 5"/>
          <p:cNvSpPr>
            <a:spLocks noGrp="1"/>
          </p:cNvSpPr>
          <p:nvPr>
            <p:ph type="sldNum" sz="quarter" idx="12"/>
          </p:nvPr>
        </p:nvSpPr>
        <p:spPr/>
        <p:txBody>
          <a:bodyPr/>
          <a:lstStyle/>
          <a:p>
            <a:fld id="{509340C6-7706-4CF4-A503-B5971061AAE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754" name="Title 1"/>
          <p:cNvSpPr>
            <a:spLocks noGrp="1"/>
          </p:cNvSpPr>
          <p:nvPr>
            <p:ph type="title"/>
          </p:nvPr>
        </p:nvSpPr>
        <p:spPr/>
        <p:txBody>
          <a:bodyPr/>
          <a:lstStyle/>
          <a:p>
            <a:r>
              <a:rPr lang="en-US"/>
              <a:t>Click to edit Master title style</a:t>
            </a:r>
          </a:p>
        </p:txBody>
      </p:sp>
      <p:sp>
        <p:nvSpPr>
          <p:cNvPr id="1048755"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56" name="Date Placeholder 3"/>
          <p:cNvSpPr>
            <a:spLocks noGrp="1"/>
          </p:cNvSpPr>
          <p:nvPr>
            <p:ph type="dt" sz="half" idx="10"/>
          </p:nvPr>
        </p:nvSpPr>
        <p:spPr/>
        <p:txBody>
          <a:bodyPr/>
          <a:lstStyle/>
          <a:p>
            <a:fld id="{9A02BB74-09E2-4639-AF23-E1A3354695D8}" type="datetime2">
              <a:rPr lang="en-US" smtClean="0"/>
              <a:t>Thursday, November 28, 2024</a:t>
            </a:fld>
            <a:endParaRPr lang="en-US"/>
          </a:p>
        </p:txBody>
      </p:sp>
      <p:sp>
        <p:nvSpPr>
          <p:cNvPr id="1048757" name="Footer Placeholder 4"/>
          <p:cNvSpPr>
            <a:spLocks noGrp="1"/>
          </p:cNvSpPr>
          <p:nvPr>
            <p:ph type="ftr" sz="quarter" idx="11"/>
          </p:nvPr>
        </p:nvSpPr>
        <p:spPr/>
        <p:txBody>
          <a:bodyPr/>
          <a:lstStyle/>
          <a:p>
            <a:r>
              <a:rPr lang="en-IN"/>
              <a:t>Prediction of Diabetes disease using Machine Learning</a:t>
            </a:r>
            <a:endParaRPr lang="en-US"/>
          </a:p>
        </p:txBody>
      </p:sp>
      <p:sp>
        <p:nvSpPr>
          <p:cNvPr id="1048758" name="Slide Number Placeholder 5"/>
          <p:cNvSpPr>
            <a:spLocks noGrp="1"/>
          </p:cNvSpPr>
          <p:nvPr>
            <p:ph type="sldNum" sz="quarter" idx="12"/>
          </p:nvPr>
        </p:nvSpPr>
        <p:spPr/>
        <p:txBody>
          <a:bodyPr/>
          <a:lstStyle/>
          <a:p>
            <a:fld id="{509340C6-7706-4CF4-A503-B5971061AAE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70"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1048771"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72" name="Date Placeholder 3"/>
          <p:cNvSpPr>
            <a:spLocks noGrp="1"/>
          </p:cNvSpPr>
          <p:nvPr>
            <p:ph type="dt" sz="half" idx="10"/>
          </p:nvPr>
        </p:nvSpPr>
        <p:spPr/>
        <p:txBody>
          <a:bodyPr/>
          <a:lstStyle/>
          <a:p>
            <a:fld id="{F0477D0E-D203-4380-AA47-F0BC6639167E}" type="datetime2">
              <a:rPr lang="en-US" smtClean="0"/>
              <a:t>Thursday, November 28, 2024</a:t>
            </a:fld>
            <a:endParaRPr lang="en-US"/>
          </a:p>
        </p:txBody>
      </p:sp>
      <p:sp>
        <p:nvSpPr>
          <p:cNvPr id="1048773" name="Footer Placeholder 4"/>
          <p:cNvSpPr>
            <a:spLocks noGrp="1"/>
          </p:cNvSpPr>
          <p:nvPr>
            <p:ph type="ftr" sz="quarter" idx="11"/>
          </p:nvPr>
        </p:nvSpPr>
        <p:spPr/>
        <p:txBody>
          <a:bodyPr/>
          <a:lstStyle/>
          <a:p>
            <a:r>
              <a:rPr lang="en-IN"/>
              <a:t>Prediction of Diabetes disease using Machine Learning</a:t>
            </a:r>
            <a:endParaRPr lang="en-US"/>
          </a:p>
        </p:txBody>
      </p:sp>
      <p:sp>
        <p:nvSpPr>
          <p:cNvPr id="1048774" name="Slide Number Placeholder 5"/>
          <p:cNvSpPr>
            <a:spLocks noGrp="1"/>
          </p:cNvSpPr>
          <p:nvPr>
            <p:ph type="sldNum" sz="quarter" idx="12"/>
          </p:nvPr>
        </p:nvSpPr>
        <p:spPr/>
        <p:txBody>
          <a:bodyPr/>
          <a:lstStyle/>
          <a:p>
            <a:fld id="{509340C6-7706-4CF4-A503-B5971061AAE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75" name="Title 1"/>
          <p:cNvSpPr>
            <a:spLocks noGrp="1"/>
          </p:cNvSpPr>
          <p:nvPr>
            <p:ph type="title"/>
          </p:nvPr>
        </p:nvSpPr>
        <p:spPr/>
        <p:txBody>
          <a:bodyPr/>
          <a:lstStyle/>
          <a:p>
            <a:r>
              <a:rPr lang="en-US"/>
              <a:t>Click to edit Master title style</a:t>
            </a:r>
          </a:p>
        </p:txBody>
      </p:sp>
      <p:sp>
        <p:nvSpPr>
          <p:cNvPr id="1048776"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77"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78" name="Date Placeholder 4"/>
          <p:cNvSpPr>
            <a:spLocks noGrp="1"/>
          </p:cNvSpPr>
          <p:nvPr>
            <p:ph type="dt" sz="half" idx="10"/>
          </p:nvPr>
        </p:nvSpPr>
        <p:spPr/>
        <p:txBody>
          <a:bodyPr/>
          <a:lstStyle/>
          <a:p>
            <a:fld id="{6F804C01-493F-4C23-A447-B0022C15A316}" type="datetime2">
              <a:rPr lang="en-US" smtClean="0"/>
              <a:t>Thursday, November 28, 2024</a:t>
            </a:fld>
            <a:endParaRPr lang="en-US"/>
          </a:p>
        </p:txBody>
      </p:sp>
      <p:sp>
        <p:nvSpPr>
          <p:cNvPr id="1048779" name="Footer Placeholder 5"/>
          <p:cNvSpPr>
            <a:spLocks noGrp="1"/>
          </p:cNvSpPr>
          <p:nvPr>
            <p:ph type="ftr" sz="quarter" idx="11"/>
          </p:nvPr>
        </p:nvSpPr>
        <p:spPr/>
        <p:txBody>
          <a:bodyPr/>
          <a:lstStyle/>
          <a:p>
            <a:r>
              <a:rPr lang="en-IN"/>
              <a:t>Prediction of Diabetes disease using Machine Learning</a:t>
            </a:r>
            <a:endParaRPr lang="en-US"/>
          </a:p>
        </p:txBody>
      </p:sp>
      <p:sp>
        <p:nvSpPr>
          <p:cNvPr id="1048780" name="Slide Number Placeholder 6"/>
          <p:cNvSpPr>
            <a:spLocks noGrp="1"/>
          </p:cNvSpPr>
          <p:nvPr>
            <p:ph type="sldNum" sz="quarter" idx="12"/>
          </p:nvPr>
        </p:nvSpPr>
        <p:spPr/>
        <p:txBody>
          <a:bodyPr/>
          <a:lstStyle/>
          <a:p>
            <a:fld id="{509340C6-7706-4CF4-A503-B5971061AAE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81" name="Title 1"/>
          <p:cNvSpPr>
            <a:spLocks noGrp="1"/>
          </p:cNvSpPr>
          <p:nvPr>
            <p:ph type="title"/>
          </p:nvPr>
        </p:nvSpPr>
        <p:spPr>
          <a:xfrm>
            <a:off x="609600" y="274638"/>
            <a:ext cx="10972800" cy="1143000"/>
          </a:xfrm>
        </p:spPr>
        <p:txBody>
          <a:bodyPr/>
          <a:lstStyle/>
          <a:p>
            <a:r>
              <a:rPr lang="en-US"/>
              <a:t>Click to edit Master title style</a:t>
            </a:r>
          </a:p>
        </p:txBody>
      </p:sp>
      <p:sp>
        <p:nvSpPr>
          <p:cNvPr id="1048782"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83"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84"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85"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86" name="Date Placeholder 6"/>
          <p:cNvSpPr>
            <a:spLocks noGrp="1"/>
          </p:cNvSpPr>
          <p:nvPr>
            <p:ph type="dt" sz="half" idx="10"/>
          </p:nvPr>
        </p:nvSpPr>
        <p:spPr/>
        <p:txBody>
          <a:bodyPr/>
          <a:lstStyle/>
          <a:p>
            <a:fld id="{A07FCA5D-2E61-452E-8590-DCEA02CD2C63}" type="datetime2">
              <a:rPr lang="en-US" smtClean="0"/>
              <a:t>Thursday, November 28, 2024</a:t>
            </a:fld>
            <a:endParaRPr lang="en-US"/>
          </a:p>
        </p:txBody>
      </p:sp>
      <p:sp>
        <p:nvSpPr>
          <p:cNvPr id="1048787" name="Footer Placeholder 7"/>
          <p:cNvSpPr>
            <a:spLocks noGrp="1"/>
          </p:cNvSpPr>
          <p:nvPr>
            <p:ph type="ftr" sz="quarter" idx="11"/>
          </p:nvPr>
        </p:nvSpPr>
        <p:spPr/>
        <p:txBody>
          <a:bodyPr/>
          <a:lstStyle/>
          <a:p>
            <a:r>
              <a:rPr lang="en-IN"/>
              <a:t>Prediction of Diabetes disease using Machine Learning</a:t>
            </a:r>
            <a:endParaRPr lang="en-US"/>
          </a:p>
        </p:txBody>
      </p:sp>
      <p:sp>
        <p:nvSpPr>
          <p:cNvPr id="1048788" name="Slide Number Placeholder 8"/>
          <p:cNvSpPr>
            <a:spLocks noGrp="1"/>
          </p:cNvSpPr>
          <p:nvPr>
            <p:ph type="sldNum" sz="quarter" idx="12"/>
          </p:nvPr>
        </p:nvSpPr>
        <p:spPr/>
        <p:txBody>
          <a:bodyPr/>
          <a:lstStyle/>
          <a:p>
            <a:fld id="{509340C6-7706-4CF4-A503-B5971061AAE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745" name="Title 1"/>
          <p:cNvSpPr>
            <a:spLocks noGrp="1"/>
          </p:cNvSpPr>
          <p:nvPr>
            <p:ph type="title"/>
          </p:nvPr>
        </p:nvSpPr>
        <p:spPr/>
        <p:txBody>
          <a:bodyPr/>
          <a:lstStyle/>
          <a:p>
            <a:r>
              <a:rPr lang="en-US"/>
              <a:t>Click to edit Master title style</a:t>
            </a:r>
          </a:p>
        </p:txBody>
      </p:sp>
      <p:sp>
        <p:nvSpPr>
          <p:cNvPr id="1048746" name="Date Placeholder 2"/>
          <p:cNvSpPr>
            <a:spLocks noGrp="1"/>
          </p:cNvSpPr>
          <p:nvPr>
            <p:ph type="dt" sz="half" idx="10"/>
          </p:nvPr>
        </p:nvSpPr>
        <p:spPr/>
        <p:txBody>
          <a:bodyPr/>
          <a:lstStyle/>
          <a:p>
            <a:fld id="{724EB372-56AF-4F5F-8C37-B2B9F2A7928A}" type="datetime2">
              <a:rPr lang="en-US" smtClean="0"/>
              <a:t>Thursday, November 28, 2024</a:t>
            </a:fld>
            <a:endParaRPr lang="en-US"/>
          </a:p>
        </p:txBody>
      </p:sp>
      <p:sp>
        <p:nvSpPr>
          <p:cNvPr id="1048747" name="Footer Placeholder 3"/>
          <p:cNvSpPr>
            <a:spLocks noGrp="1"/>
          </p:cNvSpPr>
          <p:nvPr>
            <p:ph type="ftr" sz="quarter" idx="11"/>
          </p:nvPr>
        </p:nvSpPr>
        <p:spPr/>
        <p:txBody>
          <a:bodyPr/>
          <a:lstStyle/>
          <a:p>
            <a:r>
              <a:rPr lang="en-IN"/>
              <a:t>Prediction of Diabetes disease using Machine Learning</a:t>
            </a:r>
            <a:endParaRPr lang="en-US"/>
          </a:p>
        </p:txBody>
      </p:sp>
      <p:sp>
        <p:nvSpPr>
          <p:cNvPr id="1048748" name="Slide Number Placeholder 4"/>
          <p:cNvSpPr>
            <a:spLocks noGrp="1"/>
          </p:cNvSpPr>
          <p:nvPr>
            <p:ph type="sldNum" sz="quarter" idx="12"/>
          </p:nvPr>
        </p:nvSpPr>
        <p:spPr/>
        <p:txBody>
          <a:bodyPr/>
          <a:lstStyle/>
          <a:p>
            <a:fld id="{509340C6-7706-4CF4-A503-B5971061AAE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81" name="Date Placeholder 1"/>
          <p:cNvSpPr>
            <a:spLocks noGrp="1"/>
          </p:cNvSpPr>
          <p:nvPr>
            <p:ph type="dt" sz="half" idx="10"/>
          </p:nvPr>
        </p:nvSpPr>
        <p:spPr/>
        <p:txBody>
          <a:bodyPr/>
          <a:lstStyle/>
          <a:p>
            <a:fld id="{CD6C5909-C0D6-4728-8966-F1133476C3D9}" type="datetime2">
              <a:rPr lang="en-US" smtClean="0"/>
              <a:t>Thursday, November 28, 2024</a:t>
            </a:fld>
            <a:endParaRPr lang="en-US"/>
          </a:p>
        </p:txBody>
      </p:sp>
      <p:sp>
        <p:nvSpPr>
          <p:cNvPr id="1048582" name="Footer Placeholder 2"/>
          <p:cNvSpPr>
            <a:spLocks noGrp="1"/>
          </p:cNvSpPr>
          <p:nvPr>
            <p:ph type="ftr" sz="quarter" idx="11"/>
          </p:nvPr>
        </p:nvSpPr>
        <p:spPr/>
        <p:txBody>
          <a:bodyPr/>
          <a:lstStyle/>
          <a:p>
            <a:r>
              <a:rPr lang="en-IN"/>
              <a:t>Prediction of Diabetes disease using Machine Learning</a:t>
            </a:r>
            <a:endParaRPr lang="en-US"/>
          </a:p>
        </p:txBody>
      </p:sp>
      <p:sp>
        <p:nvSpPr>
          <p:cNvPr id="1048583" name="Slide Number Placeholder 3"/>
          <p:cNvSpPr>
            <a:spLocks noGrp="1"/>
          </p:cNvSpPr>
          <p:nvPr>
            <p:ph type="sldNum" sz="quarter" idx="12"/>
          </p:nvPr>
        </p:nvSpPr>
        <p:spPr/>
        <p:txBody>
          <a:bodyPr/>
          <a:lstStyle/>
          <a:p>
            <a:fld id="{509340C6-7706-4CF4-A503-B5971061AAE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89"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1048790"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91"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92" name="Date Placeholder 4"/>
          <p:cNvSpPr>
            <a:spLocks noGrp="1"/>
          </p:cNvSpPr>
          <p:nvPr>
            <p:ph type="dt" sz="half" idx="10"/>
          </p:nvPr>
        </p:nvSpPr>
        <p:spPr/>
        <p:txBody>
          <a:bodyPr/>
          <a:lstStyle/>
          <a:p>
            <a:fld id="{1E868EAC-72B4-402B-80E3-AEC6F8C3FFA6}" type="datetime2">
              <a:rPr lang="en-US" smtClean="0"/>
              <a:t>Thursday, November 28, 2024</a:t>
            </a:fld>
            <a:endParaRPr lang="en-US"/>
          </a:p>
        </p:txBody>
      </p:sp>
      <p:sp>
        <p:nvSpPr>
          <p:cNvPr id="1048793" name="Footer Placeholder 5"/>
          <p:cNvSpPr>
            <a:spLocks noGrp="1"/>
          </p:cNvSpPr>
          <p:nvPr>
            <p:ph type="ftr" sz="quarter" idx="11"/>
          </p:nvPr>
        </p:nvSpPr>
        <p:spPr/>
        <p:txBody>
          <a:bodyPr/>
          <a:lstStyle/>
          <a:p>
            <a:r>
              <a:rPr lang="en-IN"/>
              <a:t>Prediction of Diabetes disease using Machine Learning</a:t>
            </a:r>
            <a:endParaRPr lang="en-US"/>
          </a:p>
        </p:txBody>
      </p:sp>
      <p:sp>
        <p:nvSpPr>
          <p:cNvPr id="1048794" name="Slide Number Placeholder 6"/>
          <p:cNvSpPr>
            <a:spLocks noGrp="1"/>
          </p:cNvSpPr>
          <p:nvPr>
            <p:ph type="sldNum" sz="quarter" idx="12"/>
          </p:nvPr>
        </p:nvSpPr>
        <p:spPr/>
        <p:txBody>
          <a:bodyPr/>
          <a:lstStyle/>
          <a:p>
            <a:fld id="{509340C6-7706-4CF4-A503-B5971061AAE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59"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1048760"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48761"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62" name="Date Placeholder 4"/>
          <p:cNvSpPr>
            <a:spLocks noGrp="1"/>
          </p:cNvSpPr>
          <p:nvPr>
            <p:ph type="dt" sz="half" idx="10"/>
          </p:nvPr>
        </p:nvSpPr>
        <p:spPr/>
        <p:txBody>
          <a:bodyPr/>
          <a:lstStyle/>
          <a:p>
            <a:fld id="{6C529DF4-7A80-4A36-9A86-D6C3F4198ADD}" type="datetime2">
              <a:rPr lang="en-US" smtClean="0"/>
              <a:t>Thursday, November 28, 2024</a:t>
            </a:fld>
            <a:endParaRPr lang="en-US"/>
          </a:p>
        </p:txBody>
      </p:sp>
      <p:sp>
        <p:nvSpPr>
          <p:cNvPr id="1048763" name="Footer Placeholder 5"/>
          <p:cNvSpPr>
            <a:spLocks noGrp="1"/>
          </p:cNvSpPr>
          <p:nvPr>
            <p:ph type="ftr" sz="quarter" idx="11"/>
          </p:nvPr>
        </p:nvSpPr>
        <p:spPr/>
        <p:txBody>
          <a:bodyPr/>
          <a:lstStyle/>
          <a:p>
            <a:r>
              <a:rPr lang="en-IN"/>
              <a:t>Prediction of Diabetes disease using Machine Learning</a:t>
            </a:r>
            <a:endParaRPr lang="en-US"/>
          </a:p>
        </p:txBody>
      </p:sp>
      <p:sp>
        <p:nvSpPr>
          <p:cNvPr id="1048764" name="Slide Number Placeholder 6"/>
          <p:cNvSpPr>
            <a:spLocks noGrp="1"/>
          </p:cNvSpPr>
          <p:nvPr>
            <p:ph type="sldNum" sz="quarter" idx="12"/>
          </p:nvPr>
        </p:nvSpPr>
        <p:spPr/>
        <p:txBody>
          <a:bodyPr/>
          <a:lstStyle/>
          <a:p>
            <a:fld id="{509340C6-7706-4CF4-A503-B5971061AAE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1048577"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B296CF-FC38-4FC4-B194-363AE6C05878}" type="datetime2">
              <a:rPr lang="en-US" smtClean="0"/>
              <a:t>Thursday, November 28, 2024</a:t>
            </a:fld>
            <a:endParaRPr lang="en-US"/>
          </a:p>
        </p:txBody>
      </p:sp>
      <p:sp>
        <p:nvSpPr>
          <p:cNvPr id="1048579"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Prediction of Diabetes disease using Machine Learning</a:t>
            </a:r>
            <a:endParaRPr lang="en-US"/>
          </a:p>
        </p:txBody>
      </p:sp>
      <p:sp>
        <p:nvSpPr>
          <p:cNvPr id="1048580"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9340C6-7706-4CF4-A503-B5971061AAE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studocu.com/in?utm_campaign=shared-document%26utm_source=studocu-document%26utm_medium=social_sharing%26utm_content=ccs375-web-technologies-lab-manual"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ustomXml" Target="../ink/ink1.xml"/><Relationship Id="rId1" Type="http://schemas.openxmlformats.org/officeDocument/2006/relationships/slideLayout" Target="../slideLayouts/slideLayout7.xml"/><Relationship Id="rId5" Type="http://schemas.openxmlformats.org/officeDocument/2006/relationships/image" Target="../media/image3.jp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4" name="Rectangle 1"/>
          <p:cNvSpPr/>
          <p:nvPr/>
        </p:nvSpPr>
        <p:spPr>
          <a:xfrm>
            <a:off x="3210004" y="2223055"/>
            <a:ext cx="8134065" cy="3745945"/>
          </a:xfrm>
          <a:prstGeom prst="rect">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latin typeface="Times New Roman" panose="02020603050405020304" pitchFamily="18" charset="0"/>
              <a:cs typeface="Times New Roman" panose="02020603050405020304" pitchFamily="18" charset="0"/>
            </a:endParaRPr>
          </a:p>
          <a:p>
            <a:pPr algn="ctr"/>
            <a:endParaRPr lang="en-US" sz="3200" dirty="0">
              <a:latin typeface="Times New Roman" panose="02020603050405020304" pitchFamily="18" charset="0"/>
              <a:cs typeface="Times New Roman" panose="02020603050405020304" pitchFamily="18" charset="0"/>
            </a:endParaRPr>
          </a:p>
          <a:p>
            <a:pPr algn="ctr"/>
            <a:endParaRPr lang="en-US" sz="3200" dirty="0">
              <a:latin typeface="Times New Roman" panose="02020603050405020304" pitchFamily="18" charset="0"/>
              <a:cs typeface="Times New Roman" panose="02020603050405020304" pitchFamily="18" charset="0"/>
            </a:endParaRPr>
          </a:p>
          <a:p>
            <a:pPr algn="ctr"/>
            <a:endParaRPr lang="en-US" sz="2800" dirty="0">
              <a:latin typeface="Times New Roman" panose="02020603050405020304" pitchFamily="18" charset="0"/>
              <a:cs typeface="Times New Roman" panose="02020603050405020304" pitchFamily="18" charset="0"/>
            </a:endParaRPr>
          </a:p>
        </p:txBody>
      </p:sp>
      <p:sp>
        <p:nvSpPr>
          <p:cNvPr id="1048585" name="Rectangle 2"/>
          <p:cNvSpPr/>
          <p:nvPr/>
        </p:nvSpPr>
        <p:spPr>
          <a:xfrm>
            <a:off x="491319" y="0"/>
            <a:ext cx="818866" cy="2743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3200" dirty="0">
                <a:solidFill>
                  <a:schemeClr val="bg1"/>
                </a:solidFill>
                <a:latin typeface="Times New Roman" panose="02020603050405020304" pitchFamily="18" charset="0"/>
                <a:cs typeface="Times New Roman" panose="02020603050405020304" pitchFamily="18" charset="0"/>
              </a:rPr>
              <a:t>TEAM-12</a:t>
            </a:r>
          </a:p>
        </p:txBody>
      </p:sp>
      <p:sp>
        <p:nvSpPr>
          <p:cNvPr id="1048586" name="Rectangle 3"/>
          <p:cNvSpPr/>
          <p:nvPr/>
        </p:nvSpPr>
        <p:spPr>
          <a:xfrm>
            <a:off x="1569492" y="0"/>
            <a:ext cx="832513" cy="46948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3200" dirty="0">
                <a:latin typeface="Times New Roman" panose="02020603050405020304" pitchFamily="18" charset="0"/>
                <a:cs typeface="Times New Roman" panose="02020603050405020304" pitchFamily="18" charset="0"/>
              </a:rPr>
              <a:t>Project Review - 4</a:t>
            </a:r>
          </a:p>
        </p:txBody>
      </p:sp>
      <p:sp>
        <p:nvSpPr>
          <p:cNvPr id="1048587" name="Date Placeholder 5"/>
          <p:cNvSpPr>
            <a:spLocks noGrp="1"/>
          </p:cNvSpPr>
          <p:nvPr>
            <p:ph type="dt" sz="half" idx="10"/>
          </p:nvPr>
        </p:nvSpPr>
        <p:spPr/>
        <p:txBody>
          <a:bodyPr/>
          <a:lstStyle/>
          <a:p>
            <a:endParaRPr lang="en-US" dirty="0">
              <a:latin typeface="Times New Roman" panose="02020603050405020304" pitchFamily="18" charset="0"/>
              <a:cs typeface="Times New Roman" panose="02020603050405020304" pitchFamily="18" charset="0"/>
            </a:endParaRPr>
          </a:p>
        </p:txBody>
      </p:sp>
      <p:sp>
        <p:nvSpPr>
          <p:cNvPr id="1048589" name="Slide Number Placeholder 7"/>
          <p:cNvSpPr>
            <a:spLocks noGrp="1"/>
          </p:cNvSpPr>
          <p:nvPr>
            <p:ph type="sldNum" sz="quarter" idx="12"/>
          </p:nvPr>
        </p:nvSpPr>
        <p:spPr/>
        <p:txBody>
          <a:bodyPr/>
          <a:lstStyle/>
          <a:p>
            <a:fld id="{509340C6-7706-4CF4-A503-B5971061AAE8}" type="slidenum">
              <a:rPr lang="en-US" smtClean="0">
                <a:latin typeface="Times New Roman" panose="02020603050405020304" pitchFamily="18" charset="0"/>
                <a:cs typeface="Times New Roman" panose="02020603050405020304" pitchFamily="18" charset="0"/>
              </a:rPr>
              <a:t>1</a:t>
            </a:fld>
            <a:endParaRPr lang="en-US" dirty="0">
              <a:latin typeface="Times New Roman" panose="02020603050405020304" pitchFamily="18" charset="0"/>
              <a:cs typeface="Times New Roman" panose="02020603050405020304" pitchFamily="18" charset="0"/>
            </a:endParaRPr>
          </a:p>
        </p:txBody>
      </p:sp>
      <p:sp>
        <p:nvSpPr>
          <p:cNvPr id="1048591" name="Rectangle 10"/>
          <p:cNvSpPr/>
          <p:nvPr/>
        </p:nvSpPr>
        <p:spPr>
          <a:xfrm>
            <a:off x="3612981" y="2347415"/>
            <a:ext cx="7130542" cy="1631216"/>
          </a:xfrm>
          <a:prstGeom prst="rect">
            <a:avLst/>
          </a:prstGeom>
        </p:spPr>
        <p:txBody>
          <a:bodyPr wrap="square">
            <a:spAutoFit/>
          </a:bodyPr>
          <a:lstStyle/>
          <a:p>
            <a:pPr algn="ctr">
              <a:lnSpc>
                <a:spcPct val="200000"/>
              </a:lnSpc>
            </a:pPr>
            <a:r>
              <a:rPr lang="en-US" sz="1800" dirty="0">
                <a:solidFill>
                  <a:srgbClr val="FFE787"/>
                </a:solidFill>
                <a:latin typeface="Arial Black" panose="020B0A04020102020204" pitchFamily="34" charset="0"/>
                <a:ea typeface="Monda Bold"/>
                <a:cs typeface="Monda Bold"/>
                <a:sym typeface="Monda Bold"/>
              </a:rPr>
              <a:t>TRAFFIC LIGHT USING ARDUINO UNO</a:t>
            </a:r>
            <a:endParaRPr lang="en-US" sz="1800" u="none" strike="noStrike" dirty="0">
              <a:solidFill>
                <a:srgbClr val="FFE787"/>
              </a:solidFill>
              <a:latin typeface="Arial Black" panose="020B0A04020102020204" pitchFamily="34" charset="0"/>
              <a:ea typeface="Monda Bold"/>
              <a:cs typeface="Monda Bold"/>
              <a:sym typeface="Monda Bold"/>
            </a:endParaRPr>
          </a:p>
          <a:p>
            <a:pPr algn="ctr">
              <a:lnSpc>
                <a:spcPct val="200000"/>
              </a:lnSpc>
            </a:pPr>
            <a:r>
              <a:rPr lang="en-IN" b="1" dirty="0">
                <a:solidFill>
                  <a:schemeClr val="bg1"/>
                </a:solidFill>
                <a:effectLst/>
                <a:latin typeface="Times New Roman" panose="02020603050405020304" pitchFamily="18" charset="0"/>
                <a:ea typeface="Times New Roman" panose="02020603050405020304" pitchFamily="18" charset="0"/>
              </a:rPr>
              <a:t>DEPARTMENT OF </a:t>
            </a:r>
            <a:r>
              <a:rPr lang="en-US" b="1" dirty="0">
                <a:solidFill>
                  <a:schemeClr val="bg1"/>
                </a:solidFill>
                <a:effectLst/>
                <a:latin typeface="Times New Roman" panose="02020603050405020304" pitchFamily="18" charset="0"/>
                <a:ea typeface="Times New Roman" panose="02020603050405020304" pitchFamily="18" charset="0"/>
              </a:rPr>
              <a:t>MASTERS IN COMPUTER APPLICATIONS</a:t>
            </a:r>
            <a:endParaRPr lang="en-IN" dirty="0">
              <a:solidFill>
                <a:schemeClr val="bg1"/>
              </a:solidFill>
              <a:effectLst/>
              <a:latin typeface="Times New Roman" panose="02020603050405020304" pitchFamily="18" charset="0"/>
              <a:ea typeface="Times New Roman" panose="02020603050405020304" pitchFamily="18" charset="0"/>
            </a:endParaRPr>
          </a:p>
          <a:p>
            <a:pPr algn="ctr"/>
            <a:endParaRPr lang="en-IN" sz="2800" dirty="0">
              <a:latin typeface="Times New Roman" pitchFamily="18" charset="0"/>
              <a:cs typeface="Times New Roman" pitchFamily="18" charset="0"/>
            </a:endParaRPr>
          </a:p>
        </p:txBody>
      </p:sp>
      <p:sp>
        <p:nvSpPr>
          <p:cNvPr id="1048592" name="TextBox 12"/>
          <p:cNvSpPr txBox="1"/>
          <p:nvPr/>
        </p:nvSpPr>
        <p:spPr>
          <a:xfrm>
            <a:off x="3295649" y="4181434"/>
            <a:ext cx="3554112" cy="1569660"/>
          </a:xfrm>
          <a:prstGeom prst="rect">
            <a:avLst/>
          </a:prstGeom>
          <a:noFill/>
        </p:spPr>
        <p:txBody>
          <a:bodyPr wrap="square" rtlCol="0">
            <a:spAutoFit/>
          </a:bodyPr>
          <a:lstStyle/>
          <a:p>
            <a:pPr>
              <a:lnSpc>
                <a:spcPct val="150000"/>
              </a:lnSpc>
            </a:pPr>
            <a:r>
              <a:rPr lang="en-US" sz="2400" b="1" spc="-50" dirty="0">
                <a:solidFill>
                  <a:srgbClr val="FF0000"/>
                </a:solidFill>
                <a:latin typeface="Times New Roman" panose="02020603050405020304" pitchFamily="18" charset="0"/>
                <a:cs typeface="Times New Roman" panose="02020603050405020304" pitchFamily="18" charset="0"/>
              </a:rPr>
              <a:t>Guided by</a:t>
            </a:r>
          </a:p>
          <a:p>
            <a:pPr>
              <a:lnSpc>
                <a:spcPct val="150000"/>
              </a:lnSpc>
              <a:buNone/>
            </a:pPr>
            <a:r>
              <a:rPr lang="en-US" sz="2400" b="1" i="0" dirty="0">
                <a:effectLst/>
                <a:latin typeface="Times New Roman" panose="02020603050405020304" pitchFamily="18" charset="0"/>
                <a:cs typeface="Times New Roman" panose="02020603050405020304" pitchFamily="18" charset="0"/>
              </a:rPr>
              <a:t> Varsha </a:t>
            </a:r>
            <a:r>
              <a:rPr lang="en-US" sz="2400" b="1" dirty="0">
                <a:latin typeface="Times New Roman" panose="02020603050405020304" pitchFamily="18" charset="0"/>
                <a:cs typeface="Times New Roman" panose="02020603050405020304" pitchFamily="18" charset="0"/>
              </a:rPr>
              <a:t>J.J M</a:t>
            </a:r>
            <a:r>
              <a:rPr lang="en-US" sz="2400" b="1" i="0" dirty="0">
                <a:effectLst/>
                <a:latin typeface="Times New Roman" panose="02020603050405020304" pitchFamily="18" charset="0"/>
                <a:cs typeface="Times New Roman" panose="02020603050405020304" pitchFamily="18" charset="0"/>
              </a:rPr>
              <a:t>.</a:t>
            </a:r>
            <a:r>
              <a:rPr lang="en-US" sz="2400" b="1" dirty="0">
                <a:latin typeface="Times New Roman" panose="02020603050405020304" pitchFamily="18" charset="0"/>
                <a:cs typeface="Times New Roman" panose="02020603050405020304" pitchFamily="18" charset="0"/>
              </a:rPr>
              <a:t>C</a:t>
            </a:r>
            <a:r>
              <a:rPr lang="en-US" sz="2400" b="1" i="0" dirty="0">
                <a:effectLst/>
                <a:latin typeface="Times New Roman" panose="02020603050405020304" pitchFamily="18" charset="0"/>
                <a:cs typeface="Times New Roman" panose="02020603050405020304" pitchFamily="18" charset="0"/>
              </a:rPr>
              <a:t>.</a:t>
            </a:r>
            <a:r>
              <a:rPr lang="en-US" sz="2400" b="1" dirty="0">
                <a:latin typeface="Times New Roman" panose="02020603050405020304" pitchFamily="18" charset="0"/>
                <a:cs typeface="Times New Roman" panose="02020603050405020304" pitchFamily="18" charset="0"/>
              </a:rPr>
              <a:t>A</a:t>
            </a:r>
            <a:r>
              <a:rPr lang="en-US" sz="2400" b="1" i="0" dirty="0">
                <a:effectLst/>
                <a:latin typeface="Times New Roman" panose="02020603050405020304" pitchFamily="18" charset="0"/>
                <a:cs typeface="Times New Roman" panose="02020603050405020304" pitchFamily="18" charset="0"/>
              </a:rPr>
              <a:t>.,</a:t>
            </a:r>
          </a:p>
          <a:p>
            <a:pPr>
              <a:buNone/>
            </a:pPr>
            <a:r>
              <a:rPr lang="en-IN" sz="2200" dirty="0">
                <a:latin typeface="Times New Roman" pitchFamily="18" charset="0"/>
                <a:cs typeface="Times New Roman" pitchFamily="18" charset="0"/>
              </a:rPr>
              <a:t>Assistant Professor </a:t>
            </a:r>
          </a:p>
        </p:txBody>
      </p:sp>
      <p:sp>
        <p:nvSpPr>
          <p:cNvPr id="1048593" name="TextBox 15"/>
          <p:cNvSpPr txBox="1"/>
          <p:nvPr/>
        </p:nvSpPr>
        <p:spPr>
          <a:xfrm>
            <a:off x="6764417" y="3726134"/>
            <a:ext cx="4454217" cy="2123658"/>
          </a:xfrm>
          <a:prstGeom prst="rect">
            <a:avLst/>
          </a:prstGeom>
          <a:noFill/>
        </p:spPr>
        <p:txBody>
          <a:bodyPr wrap="square" rtlCol="0">
            <a:spAutoFit/>
          </a:bodyPr>
          <a:lstStyle/>
          <a:p>
            <a:pPr>
              <a:lnSpc>
                <a:spcPct val="150000"/>
              </a:lnSpc>
            </a:pPr>
            <a:r>
              <a:rPr lang="en-US" sz="2400" b="1" dirty="0">
                <a:solidFill>
                  <a:srgbClr val="FF0000"/>
                </a:solidFill>
                <a:latin typeface="Times New Roman" panose="02020603050405020304" pitchFamily="18" charset="0"/>
                <a:cs typeface="Times New Roman" panose="02020603050405020304" pitchFamily="18" charset="0"/>
              </a:rPr>
              <a:t>Submitted</a:t>
            </a:r>
            <a:r>
              <a:rPr lang="en-US" sz="2400" b="1" dirty="0">
                <a:solidFill>
                  <a:srgbClr val="C00000"/>
                </a:solidFill>
                <a:latin typeface="Times New Roman" panose="02020603050405020304" pitchFamily="18" charset="0"/>
                <a:cs typeface="Times New Roman" panose="02020603050405020304" pitchFamily="18" charset="0"/>
              </a:rPr>
              <a:t> </a:t>
            </a:r>
            <a:r>
              <a:rPr lang="en-US" sz="2400" b="1" dirty="0">
                <a:solidFill>
                  <a:srgbClr val="FF0000"/>
                </a:solidFill>
                <a:latin typeface="Times New Roman" panose="02020603050405020304" pitchFamily="18" charset="0"/>
                <a:cs typeface="Times New Roman" panose="02020603050405020304" pitchFamily="18" charset="0"/>
              </a:rPr>
              <a:t>by</a:t>
            </a:r>
          </a:p>
          <a:p>
            <a:r>
              <a:rPr lang="en-IN" sz="2400" b="0" i="0" dirty="0" err="1">
                <a:effectLst/>
                <a:latin typeface="Times New Roman" panose="02020603050405020304" pitchFamily="18" charset="0"/>
                <a:cs typeface="Times New Roman" panose="02020603050405020304" pitchFamily="18" charset="0"/>
              </a:rPr>
              <a:t>Adhithyan.S</a:t>
            </a:r>
            <a:r>
              <a:rPr lang="en-IN" sz="2400" b="0" i="0" dirty="0">
                <a:effectLst/>
                <a:latin typeface="Times New Roman" panose="02020603050405020304" pitchFamily="18" charset="0"/>
                <a:cs typeface="Times New Roman" panose="02020603050405020304" pitchFamily="18" charset="0"/>
              </a:rPr>
              <a:t> - (23205003)</a:t>
            </a:r>
            <a:endParaRPr lang="en-IN" sz="2400" dirty="0">
              <a:latin typeface="Times New Roman" panose="02020603050405020304" pitchFamily="18" charset="0"/>
              <a:cs typeface="Times New Roman" panose="02020603050405020304" pitchFamily="18" charset="0"/>
            </a:endParaRPr>
          </a:p>
          <a:p>
            <a:r>
              <a:rPr lang="en-IN" sz="2400" dirty="0" err="1">
                <a:latin typeface="Times New Roman" panose="02020603050405020304" pitchFamily="18" charset="0"/>
                <a:cs typeface="Times New Roman" panose="02020603050405020304" pitchFamily="18" charset="0"/>
              </a:rPr>
              <a:t>Azmal</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Babu</a:t>
            </a:r>
            <a:r>
              <a:rPr lang="en-IN" sz="2400" b="0" i="0" dirty="0" err="1">
                <a:effectLst/>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B</a:t>
            </a:r>
            <a:r>
              <a:rPr lang="en-IN" sz="2400" b="0" i="0" dirty="0">
                <a:effectLst/>
                <a:latin typeface="Times New Roman" panose="02020603050405020304" pitchFamily="18" charset="0"/>
                <a:cs typeface="Times New Roman" panose="02020603050405020304" pitchFamily="18" charset="0"/>
              </a:rPr>
              <a:t> - (2320500</a:t>
            </a:r>
            <a:r>
              <a:rPr lang="en-IN" sz="2400" dirty="0">
                <a:latin typeface="Times New Roman" panose="02020603050405020304" pitchFamily="18" charset="0"/>
                <a:cs typeface="Times New Roman" panose="02020603050405020304" pitchFamily="18" charset="0"/>
              </a:rPr>
              <a:t>8</a:t>
            </a:r>
            <a:r>
              <a:rPr lang="en-IN" sz="2400" b="0" i="0" dirty="0">
                <a:effectLst/>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Mohamed </a:t>
            </a:r>
            <a:r>
              <a:rPr lang="en-IN" sz="2400" dirty="0" err="1">
                <a:latin typeface="Times New Roman" panose="02020603050405020304" pitchFamily="18" charset="0"/>
                <a:cs typeface="Times New Roman" panose="02020603050405020304" pitchFamily="18" charset="0"/>
              </a:rPr>
              <a:t>Irfan</a:t>
            </a:r>
            <a:r>
              <a:rPr lang="en-IN" sz="2400" b="0" i="0" dirty="0" err="1">
                <a:effectLst/>
                <a:latin typeface="Times New Roman" panose="02020603050405020304" pitchFamily="18" charset="0"/>
                <a:cs typeface="Times New Roman" panose="02020603050405020304" pitchFamily="18" charset="0"/>
              </a:rPr>
              <a:t>.J</a:t>
            </a:r>
            <a:r>
              <a:rPr lang="en-IN" sz="2400" b="0" i="0" dirty="0">
                <a:effectLst/>
                <a:latin typeface="Times New Roman" panose="02020603050405020304" pitchFamily="18" charset="0"/>
                <a:cs typeface="Times New Roman" panose="02020603050405020304" pitchFamily="18" charset="0"/>
              </a:rPr>
              <a:t> - (23205030)</a:t>
            </a:r>
            <a:endParaRPr lang="en-IN" sz="2400" dirty="0">
              <a:latin typeface="Times New Roman" panose="02020603050405020304" pitchFamily="18" charset="0"/>
              <a:cs typeface="Times New Roman" panose="02020603050405020304" pitchFamily="18" charset="0"/>
            </a:endParaRPr>
          </a:p>
          <a:p>
            <a:r>
              <a:rPr lang="en-IN" sz="2400" b="0" i="0" dirty="0" err="1">
                <a:effectLst/>
                <a:latin typeface="Times New Roman" panose="02020603050405020304" pitchFamily="18" charset="0"/>
                <a:cs typeface="Times New Roman" panose="02020603050405020304" pitchFamily="18" charset="0"/>
              </a:rPr>
              <a:t>Prakalathan.G</a:t>
            </a:r>
            <a:r>
              <a:rPr lang="en-IN" sz="2400" b="0" i="0" dirty="0">
                <a:effectLst/>
                <a:latin typeface="Times New Roman" panose="02020603050405020304" pitchFamily="18" charset="0"/>
                <a:cs typeface="Times New Roman" panose="02020603050405020304" pitchFamily="18" charset="0"/>
              </a:rPr>
              <a:t> - (23205036)</a:t>
            </a:r>
            <a:endParaRPr lang="en-IN" sz="2400" dirty="0">
              <a:latin typeface="Times New Roman" panose="02020603050405020304" pitchFamily="18" charset="0"/>
              <a:cs typeface="Times New Roman" panose="02020603050405020304" pitchFamily="18" charset="0"/>
            </a:endParaRPr>
          </a:p>
        </p:txBody>
      </p:sp>
      <p:pic>
        <p:nvPicPr>
          <p:cNvPr id="2" name="Image 2">
            <a:hlinkClick r:id="rId3"/>
            <a:extLst>
              <a:ext uri="{FF2B5EF4-FFF2-40B4-BE49-F238E27FC236}">
                <a16:creationId xmlns:a16="http://schemas.microsoft.com/office/drawing/2014/main" id="{644199D0-3C32-04F1-9D31-56133DBB4351}"/>
              </a:ext>
            </a:extLst>
          </p:cNvPr>
          <p:cNvPicPr/>
          <p:nvPr/>
        </p:nvPicPr>
        <p:blipFill>
          <a:blip r:embed="rId4">
            <a:extLst>
              <a:ext uri="{28A0092B-C50C-407E-A947-70E740481C1C}">
                <a14:useLocalDpi xmlns:a14="http://schemas.microsoft.com/office/drawing/2010/main" val="0"/>
              </a:ext>
            </a:extLst>
          </a:blip>
          <a:stretch>
            <a:fillRect/>
          </a:stretch>
        </p:blipFill>
        <p:spPr>
          <a:xfrm>
            <a:off x="4518508" y="305509"/>
            <a:ext cx="5150148" cy="113307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Rectangle 1"/>
          <p:cNvSpPr/>
          <p:nvPr/>
        </p:nvSpPr>
        <p:spPr>
          <a:xfrm>
            <a:off x="190501" y="121024"/>
            <a:ext cx="4400550" cy="6350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BLOCK DIAGRAM </a:t>
            </a:r>
          </a:p>
        </p:txBody>
      </p:sp>
      <p:sp>
        <p:nvSpPr>
          <p:cNvPr id="1048625" name="Slide Number Placeholder 4"/>
          <p:cNvSpPr>
            <a:spLocks noGrp="1"/>
          </p:cNvSpPr>
          <p:nvPr>
            <p:ph type="sldNum" sz="quarter" idx="12"/>
          </p:nvPr>
        </p:nvSpPr>
        <p:spPr/>
        <p:txBody>
          <a:bodyPr/>
          <a:lstStyle/>
          <a:p>
            <a:fld id="{509340C6-7706-4CF4-A503-B5971061AAE8}" type="slidenum">
              <a:rPr lang="en-US" smtClean="0">
                <a:latin typeface="Times New Roman" panose="02020603050405020304" pitchFamily="18" charset="0"/>
                <a:cs typeface="Times New Roman" panose="02020603050405020304" pitchFamily="18" charset="0"/>
              </a:rPr>
              <a:t>10</a:t>
            </a:fld>
            <a:endParaRPr lang="en-US"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3BF79494-B59B-91BE-98A8-669433F31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7126" y="739588"/>
            <a:ext cx="4248150" cy="599738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4E617B-1679-AC5A-CC9C-11FFD7608759}"/>
              </a:ext>
            </a:extLst>
          </p:cNvPr>
          <p:cNvSpPr>
            <a:spLocks noGrp="1"/>
          </p:cNvSpPr>
          <p:nvPr>
            <p:ph type="dt" sz="half" idx="10"/>
          </p:nvPr>
        </p:nvSpPr>
        <p:spPr/>
        <p:txBody>
          <a:bodyPr/>
          <a:lstStyle/>
          <a:p>
            <a:fld id="{CD6C5909-C0D6-4728-8966-F1133476C3D9}" type="datetime2">
              <a:rPr lang="en-US" smtClean="0"/>
              <a:t>Thursday, November 28, 2024</a:t>
            </a:fld>
            <a:endParaRPr lang="en-US"/>
          </a:p>
        </p:txBody>
      </p:sp>
      <p:sp>
        <p:nvSpPr>
          <p:cNvPr id="4" name="Slide Number Placeholder 3">
            <a:extLst>
              <a:ext uri="{FF2B5EF4-FFF2-40B4-BE49-F238E27FC236}">
                <a16:creationId xmlns:a16="http://schemas.microsoft.com/office/drawing/2014/main" id="{991A0D7E-FDDF-DDF8-6282-3E137C2AD091}"/>
              </a:ext>
            </a:extLst>
          </p:cNvPr>
          <p:cNvSpPr>
            <a:spLocks noGrp="1"/>
          </p:cNvSpPr>
          <p:nvPr>
            <p:ph type="sldNum" sz="quarter" idx="12"/>
          </p:nvPr>
        </p:nvSpPr>
        <p:spPr/>
        <p:txBody>
          <a:bodyPr/>
          <a:lstStyle/>
          <a:p>
            <a:fld id="{509340C6-7706-4CF4-A503-B5971061AAE8}" type="slidenum">
              <a:rPr lang="en-US" smtClean="0"/>
              <a:t>11</a:t>
            </a:fld>
            <a:endParaRPr lang="en-US"/>
          </a:p>
        </p:txBody>
      </p:sp>
      <p:sp>
        <p:nvSpPr>
          <p:cNvPr id="5" name="Rectangle 1">
            <a:extLst>
              <a:ext uri="{FF2B5EF4-FFF2-40B4-BE49-F238E27FC236}">
                <a16:creationId xmlns:a16="http://schemas.microsoft.com/office/drawing/2014/main" id="{858CED23-BF5E-0850-7977-B41588BA26EB}"/>
              </a:ext>
            </a:extLst>
          </p:cNvPr>
          <p:cNvSpPr/>
          <p:nvPr/>
        </p:nvSpPr>
        <p:spPr>
          <a:xfrm>
            <a:off x="161926" y="136522"/>
            <a:ext cx="4400550" cy="6350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USECASE DIAGRAM </a:t>
            </a:r>
          </a:p>
        </p:txBody>
      </p:sp>
      <p:pic>
        <p:nvPicPr>
          <p:cNvPr id="9" name="Picture 8">
            <a:extLst>
              <a:ext uri="{FF2B5EF4-FFF2-40B4-BE49-F238E27FC236}">
                <a16:creationId xmlns:a16="http://schemas.microsoft.com/office/drawing/2014/main" id="{63948A95-9DB1-04FD-D1E2-338055E669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7293" y="1509712"/>
            <a:ext cx="4494213" cy="4249815"/>
          </a:xfrm>
          <a:prstGeom prst="rect">
            <a:avLst/>
          </a:prstGeom>
        </p:spPr>
      </p:pic>
    </p:spTree>
    <p:extLst>
      <p:ext uri="{BB962C8B-B14F-4D97-AF65-F5344CB8AC3E}">
        <p14:creationId xmlns:p14="http://schemas.microsoft.com/office/powerpoint/2010/main" val="141137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Slide Number Placeholder 7"/>
          <p:cNvSpPr>
            <a:spLocks noGrp="1"/>
          </p:cNvSpPr>
          <p:nvPr>
            <p:ph type="sldNum" sz="quarter" idx="12"/>
          </p:nvPr>
        </p:nvSpPr>
        <p:spPr/>
        <p:txBody>
          <a:bodyPr/>
          <a:lstStyle/>
          <a:p>
            <a:fld id="{509340C6-7706-4CF4-A503-B5971061AAE8}" type="slidenum">
              <a:rPr lang="en-US" smtClean="0">
                <a:latin typeface="Times New Roman" panose="02020603050405020304" pitchFamily="18" charset="0"/>
                <a:cs typeface="Times New Roman" panose="02020603050405020304" pitchFamily="18" charset="0"/>
              </a:rPr>
              <a:t>12</a:t>
            </a:fld>
            <a:endParaRPr lang="en-US" b="1" dirty="0">
              <a:latin typeface="Times New Roman" panose="02020603050405020304" pitchFamily="18" charset="0"/>
              <a:cs typeface="Times New Roman" panose="02020603050405020304" pitchFamily="18" charset="0"/>
            </a:endParaRPr>
          </a:p>
        </p:txBody>
      </p:sp>
      <p:sp>
        <p:nvSpPr>
          <p:cNvPr id="1048629" name="Rectangle 9"/>
          <p:cNvSpPr/>
          <p:nvPr/>
        </p:nvSpPr>
        <p:spPr>
          <a:xfrm>
            <a:off x="152679" y="153456"/>
            <a:ext cx="4858602" cy="845611"/>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METHODOLOGY</a:t>
            </a:r>
          </a:p>
        </p:txBody>
      </p:sp>
      <p:sp>
        <p:nvSpPr>
          <p:cNvPr id="2" name="Rectangle 1">
            <a:extLst>
              <a:ext uri="{FF2B5EF4-FFF2-40B4-BE49-F238E27FC236}">
                <a16:creationId xmlns:a16="http://schemas.microsoft.com/office/drawing/2014/main" id="{EA14F932-2DF0-A2E9-A9DF-D57960216C72}"/>
              </a:ext>
            </a:extLst>
          </p:cNvPr>
          <p:cNvSpPr>
            <a:spLocks noChangeArrowheads="1"/>
          </p:cNvSpPr>
          <p:nvPr/>
        </p:nvSpPr>
        <p:spPr bwMode="auto">
          <a:xfrm>
            <a:off x="1372908" y="1493789"/>
            <a:ext cx="8182946"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Designing the Circuit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breadboard is used to connect LEDs and resistors to the Arduino Uno. Each LED is connected to a specific pin on the Arduino.</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Programming the Arduino</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Using the Arduino IDE, code is written to control the timing sequence of the LEDs (Red, Yellow, and Green) to mimic the operation of a real traffic light.</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Testing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After uploading the code, the circuit is tested to ensure the LEDs light up in the correct order and with the proper timing.</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Adjustments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timing of each light can be adjusted in the code to simulate different traffic situations, like peak hours.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2" name="Slide Number Placeholder 7"/>
          <p:cNvSpPr>
            <a:spLocks noGrp="1"/>
          </p:cNvSpPr>
          <p:nvPr>
            <p:ph type="sldNum" sz="quarter" idx="12"/>
          </p:nvPr>
        </p:nvSpPr>
        <p:spPr/>
        <p:txBody>
          <a:bodyPr/>
          <a:lstStyle/>
          <a:p>
            <a:fld id="{509340C6-7706-4CF4-A503-B5971061AAE8}" type="slidenum">
              <a:rPr lang="en-US" smtClean="0">
                <a:latin typeface="Times New Roman" panose="02020603050405020304" pitchFamily="18" charset="0"/>
                <a:cs typeface="Times New Roman" panose="02020603050405020304" pitchFamily="18" charset="0"/>
              </a:rPr>
              <a:t>13</a:t>
            </a:fld>
            <a:endParaRPr lang="en-US" b="1" dirty="0">
              <a:latin typeface="Times New Roman" panose="02020603050405020304" pitchFamily="18" charset="0"/>
              <a:cs typeface="Times New Roman" panose="02020603050405020304" pitchFamily="18" charset="0"/>
            </a:endParaRPr>
          </a:p>
        </p:txBody>
      </p:sp>
      <p:sp>
        <p:nvSpPr>
          <p:cNvPr id="1048633" name="Rectangle 9"/>
          <p:cNvSpPr/>
          <p:nvPr/>
        </p:nvSpPr>
        <p:spPr>
          <a:xfrm>
            <a:off x="135746" y="136522"/>
            <a:ext cx="4858602" cy="941495"/>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EXISTING SYSTEM</a:t>
            </a:r>
          </a:p>
        </p:txBody>
      </p:sp>
      <p:sp>
        <p:nvSpPr>
          <p:cNvPr id="3" name="TextBox 2">
            <a:extLst>
              <a:ext uri="{FF2B5EF4-FFF2-40B4-BE49-F238E27FC236}">
                <a16:creationId xmlns:a16="http://schemas.microsoft.com/office/drawing/2014/main" id="{1E13BEC1-331F-E2E3-9B0B-545294ED2A87}"/>
              </a:ext>
            </a:extLst>
          </p:cNvPr>
          <p:cNvSpPr txBox="1"/>
          <p:nvPr/>
        </p:nvSpPr>
        <p:spPr>
          <a:xfrm>
            <a:off x="685800" y="1563439"/>
            <a:ext cx="10820399" cy="2795958"/>
          </a:xfrm>
          <a:prstGeom prst="rect">
            <a:avLst/>
          </a:prstGeom>
          <a:noFill/>
        </p:spPr>
        <p:txBody>
          <a:bodyPr wrap="square">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The existing system of traffic control typically involves hardware-based controllers and software systems. Most traffic lights use dedicated microcontrollers and are often part of an interconnected traffic management system, allowing centralized control for entire cities. These systems are robust but can be costly and require specialized knowledge for setup and maintenance.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Rectangle 1"/>
          <p:cNvSpPr/>
          <p:nvPr/>
        </p:nvSpPr>
        <p:spPr>
          <a:xfrm>
            <a:off x="130665" y="136522"/>
            <a:ext cx="4858602" cy="896411"/>
          </a:xfrm>
          <a:prstGeom prst="rect">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PROPOSED METHOD</a:t>
            </a:r>
          </a:p>
        </p:txBody>
      </p:sp>
      <p:sp>
        <p:nvSpPr>
          <p:cNvPr id="1048610" name="Slide Number Placeholder 6"/>
          <p:cNvSpPr>
            <a:spLocks noGrp="1"/>
          </p:cNvSpPr>
          <p:nvPr>
            <p:ph type="sldNum" sz="quarter" idx="12"/>
          </p:nvPr>
        </p:nvSpPr>
        <p:spPr/>
        <p:txBody>
          <a:bodyPr/>
          <a:lstStyle/>
          <a:p>
            <a:fld id="{509340C6-7706-4CF4-A503-B5971061AAE8}" type="slidenum">
              <a:rPr lang="en-US" smtClean="0">
                <a:latin typeface="Times New Roman" panose="02020603050405020304" pitchFamily="18" charset="0"/>
                <a:cs typeface="Times New Roman" panose="02020603050405020304" pitchFamily="18" charset="0"/>
              </a:rPr>
              <a:t>14</a:t>
            </a:fld>
            <a:endParaRPr lang="en-US" dirty="0">
              <a:latin typeface="Times New Roman" panose="02020603050405020304" pitchFamily="18" charset="0"/>
              <a:cs typeface="Times New Roman" panose="02020603050405020304" pitchFamily="18" charset="0"/>
            </a:endParaRPr>
          </a:p>
        </p:txBody>
      </p:sp>
      <p:sp>
        <p:nvSpPr>
          <p:cNvPr id="1048611" name="TextBox 3"/>
          <p:cNvSpPr txBox="1"/>
          <p:nvPr/>
        </p:nvSpPr>
        <p:spPr>
          <a:xfrm>
            <a:off x="660858" y="1821028"/>
            <a:ext cx="10921542" cy="3416320"/>
          </a:xfrm>
          <a:prstGeom prst="rect">
            <a:avLst/>
          </a:prstGeom>
          <a:noFill/>
        </p:spPr>
        <p:txBody>
          <a:bodyPr wrap="square" rtlCol="0">
            <a:spAutoFit/>
          </a:bodyPr>
          <a:lstStyle/>
          <a:p>
            <a:pPr marL="342900" indent="-342900" algn="just">
              <a:buClr>
                <a:schemeClr val="tx2"/>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This project proposes a simplified version of a traffic light system using the Arduino Uno. It focuses on creating a standalone model that mimics real traffic signals. </a:t>
            </a:r>
          </a:p>
          <a:p>
            <a:pPr marL="342900" indent="-342900" algn="just">
              <a:buClr>
                <a:schemeClr val="tx2"/>
              </a:buCl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lgn="just">
              <a:buClr>
                <a:schemeClr val="tx2"/>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Arduino Uno controls the sequence and duration of lights, offering a low-cost, easy-to-understand alternative to more complex systems. </a:t>
            </a:r>
          </a:p>
          <a:p>
            <a:pPr marL="342900" indent="-342900" algn="just">
              <a:buClr>
                <a:schemeClr val="tx2"/>
              </a:buCl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lgn="just">
              <a:buClr>
                <a:schemeClr val="tx2"/>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project serves as an educational tool for beginners in electronics and programming.</a:t>
            </a:r>
          </a:p>
          <a:p>
            <a:pPr marL="342900" indent="-342900" algn="just">
              <a:buClr>
                <a:schemeClr val="tx2"/>
              </a:buCl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3" name="Slide Number Placeholder 4"/>
          <p:cNvSpPr>
            <a:spLocks noGrp="1"/>
          </p:cNvSpPr>
          <p:nvPr>
            <p:ph type="sldNum" sz="quarter" idx="12"/>
          </p:nvPr>
        </p:nvSpPr>
        <p:spPr/>
        <p:txBody>
          <a:bodyPr/>
          <a:lstStyle/>
          <a:p>
            <a:fld id="{509340C6-7706-4CF4-A503-B5971061AAE8}" type="slidenum">
              <a:rPr lang="en-US" smtClean="0">
                <a:latin typeface="Times New Roman" panose="02020603050405020304" pitchFamily="18" charset="0"/>
                <a:cs typeface="Times New Roman" panose="02020603050405020304" pitchFamily="18" charset="0"/>
              </a:rPr>
              <a:t>15</a:t>
            </a:fld>
            <a:endParaRPr lang="en-US" dirty="0">
              <a:latin typeface="Times New Roman" panose="02020603050405020304" pitchFamily="18" charset="0"/>
              <a:cs typeface="Times New Roman" panose="02020603050405020304" pitchFamily="18" charset="0"/>
            </a:endParaRPr>
          </a:p>
        </p:txBody>
      </p:sp>
      <p:sp>
        <p:nvSpPr>
          <p:cNvPr id="1048684" name="Rectangle 12"/>
          <p:cNvSpPr/>
          <p:nvPr/>
        </p:nvSpPr>
        <p:spPr>
          <a:xfrm>
            <a:off x="214537" y="136523"/>
            <a:ext cx="4182256" cy="79152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 COMPARISON TABLE</a:t>
            </a:r>
          </a:p>
        </p:txBody>
      </p:sp>
      <p:graphicFrame>
        <p:nvGraphicFramePr>
          <p:cNvPr id="4194305" name="Table 8"/>
          <p:cNvGraphicFramePr>
            <a:graphicFrameLocks noGrp="1"/>
          </p:cNvGraphicFramePr>
          <p:nvPr>
            <p:extLst>
              <p:ext uri="{D42A27DB-BD31-4B8C-83A1-F6EECF244321}">
                <p14:modId xmlns:p14="http://schemas.microsoft.com/office/powerpoint/2010/main" val="3032858726"/>
              </p:ext>
            </p:extLst>
          </p:nvPr>
        </p:nvGraphicFramePr>
        <p:xfrm>
          <a:off x="609600" y="1207023"/>
          <a:ext cx="10666074" cy="4517120"/>
        </p:xfrm>
        <a:graphic>
          <a:graphicData uri="http://schemas.openxmlformats.org/drawingml/2006/table">
            <a:tbl>
              <a:tblPr firstRow="1" bandRow="1">
                <a:tableStyleId>{5C22544A-7EE6-4342-B048-85BDC9FD1C3A}</a:tableStyleId>
              </a:tblPr>
              <a:tblGrid>
                <a:gridCol w="2137484">
                  <a:extLst>
                    <a:ext uri="{9D8B030D-6E8A-4147-A177-3AD203B41FA5}">
                      <a16:colId xmlns:a16="http://schemas.microsoft.com/office/drawing/2014/main" val="20000"/>
                    </a:ext>
                  </a:extLst>
                </a:gridCol>
                <a:gridCol w="4157875">
                  <a:extLst>
                    <a:ext uri="{9D8B030D-6E8A-4147-A177-3AD203B41FA5}">
                      <a16:colId xmlns:a16="http://schemas.microsoft.com/office/drawing/2014/main" val="20001"/>
                    </a:ext>
                  </a:extLst>
                </a:gridCol>
                <a:gridCol w="4370715">
                  <a:extLst>
                    <a:ext uri="{9D8B030D-6E8A-4147-A177-3AD203B41FA5}">
                      <a16:colId xmlns:a16="http://schemas.microsoft.com/office/drawing/2014/main" val="20002"/>
                    </a:ext>
                  </a:extLst>
                </a:gridCol>
              </a:tblGrid>
              <a:tr h="755476">
                <a:tc>
                  <a:txBody>
                    <a:bodyPr/>
                    <a:lstStyle/>
                    <a:p>
                      <a:pPr algn="ctr"/>
                      <a:r>
                        <a:rPr lang="en-IN" sz="2000" dirty="0">
                          <a:latin typeface="Times New Roman" panose="02020603050405020304" pitchFamily="18" charset="0"/>
                          <a:cs typeface="Times New Roman" panose="02020603050405020304" pitchFamily="18" charset="0"/>
                        </a:rPr>
                        <a:t>Feature</a:t>
                      </a:r>
                    </a:p>
                  </a:txBody>
                  <a:tcPr/>
                </a:tc>
                <a:tc>
                  <a:txBody>
                    <a:bodyPr/>
                    <a:lstStyle/>
                    <a:p>
                      <a:pPr algn="ctr"/>
                      <a:r>
                        <a:rPr lang="en-IN" sz="2000" dirty="0">
                          <a:latin typeface="Times New Roman" panose="02020603050405020304" pitchFamily="18" charset="0"/>
                          <a:cs typeface="Times New Roman" panose="02020603050405020304" pitchFamily="18" charset="0"/>
                        </a:rPr>
                        <a:t>Existing system</a:t>
                      </a:r>
                    </a:p>
                  </a:txBody>
                  <a:tcPr/>
                </a:tc>
                <a:tc>
                  <a:txBody>
                    <a:bodyPr/>
                    <a:lstStyle/>
                    <a:p>
                      <a:pPr algn="ctr"/>
                      <a:r>
                        <a:rPr lang="en-IN" sz="2000" dirty="0">
                          <a:latin typeface="Times New Roman" panose="02020603050405020304" pitchFamily="18" charset="0"/>
                          <a:cs typeface="Times New Roman" panose="02020603050405020304" pitchFamily="18" charset="0"/>
                        </a:rPr>
                        <a:t>Proposed System</a:t>
                      </a:r>
                    </a:p>
                  </a:txBody>
                  <a:tcPr/>
                </a:tc>
                <a:extLst>
                  <a:ext uri="{0D108BD9-81ED-4DB2-BD59-A6C34878D82A}">
                    <a16:rowId xmlns:a16="http://schemas.microsoft.com/office/drawing/2014/main" val="10000"/>
                  </a:ext>
                </a:extLst>
              </a:tr>
              <a:tr h="897359">
                <a:tc>
                  <a:txBody>
                    <a:bodyPr/>
                    <a:lstStyle/>
                    <a:p>
                      <a:r>
                        <a:rPr lang="en-US" b="1" dirty="0">
                          <a:latin typeface="Times New Roman" panose="02020603050405020304" pitchFamily="18" charset="0"/>
                          <a:cs typeface="Times New Roman" panose="02020603050405020304" pitchFamily="18" charset="0"/>
                        </a:rPr>
                        <a:t>Hardware Complexity</a:t>
                      </a:r>
                      <a:endParaRPr lang="en-US" dirty="0">
                        <a:latin typeface="Times New Roman" panose="02020603050405020304" pitchFamily="18" charset="0"/>
                        <a:cs typeface="Times New Roman" panose="02020603050405020304" pitchFamily="18" charset="0"/>
                      </a:endParaRPr>
                    </a:p>
                  </a:txBody>
                  <a:tcPr anchor="ctr"/>
                </a:tc>
                <a:tc>
                  <a:txBody>
                    <a:bodyPr/>
                    <a:lstStyle/>
                    <a:p>
                      <a:r>
                        <a:rPr lang="en-US" dirty="0">
                          <a:latin typeface="Times New Roman" panose="02020603050405020304" pitchFamily="18" charset="0"/>
                          <a:cs typeface="Times New Roman" panose="02020603050405020304" pitchFamily="18" charset="0"/>
                        </a:rPr>
                        <a:t>High</a:t>
                      </a:r>
                    </a:p>
                  </a:txBody>
                  <a:tcPr anchor="ctr"/>
                </a:tc>
                <a:tc>
                  <a:txBody>
                    <a:bodyPr/>
                    <a:lstStyle/>
                    <a:p>
                      <a:r>
                        <a:rPr lang="en-IN" sz="2000" dirty="0">
                          <a:latin typeface="Times New Roman" panose="02020603050405020304" pitchFamily="18" charset="0"/>
                          <a:cs typeface="Times New Roman" panose="02020603050405020304" pitchFamily="18" charset="0"/>
                        </a:rPr>
                        <a:t>Low</a:t>
                      </a:r>
                    </a:p>
                  </a:txBody>
                  <a:tcPr marL="69630" marR="69630" marT="34815" marB="34815" anchor="ctr"/>
                </a:tc>
                <a:extLst>
                  <a:ext uri="{0D108BD9-81ED-4DB2-BD59-A6C34878D82A}">
                    <a16:rowId xmlns:a16="http://schemas.microsoft.com/office/drawing/2014/main" val="10001"/>
                  </a:ext>
                </a:extLst>
              </a:tr>
              <a:tr h="655642">
                <a:tc>
                  <a:txBody>
                    <a:bodyPr/>
                    <a:lstStyle/>
                    <a:p>
                      <a:r>
                        <a:rPr lang="en-IN" sz="2000" b="1" dirty="0">
                          <a:latin typeface="Times New Roman" panose="02020603050405020304" pitchFamily="18" charset="0"/>
                          <a:cs typeface="Times New Roman" panose="02020603050405020304" pitchFamily="18" charset="0"/>
                        </a:rPr>
                        <a:t>Cost</a:t>
                      </a:r>
                    </a:p>
                  </a:txBody>
                  <a:tcPr marL="69630" marR="69630" marT="34815" marB="34815" anchor="ctr"/>
                </a:tc>
                <a:tc>
                  <a:txBody>
                    <a:bodyPr/>
                    <a:lstStyle/>
                    <a:p>
                      <a:r>
                        <a:rPr lang="en-US" sz="2000" dirty="0">
                          <a:latin typeface="Times New Roman" panose="02020603050405020304" pitchFamily="18" charset="0"/>
                          <a:cs typeface="Times New Roman" panose="02020603050405020304" pitchFamily="18" charset="0"/>
                        </a:rPr>
                        <a:t>High</a:t>
                      </a:r>
                    </a:p>
                  </a:txBody>
                  <a:tcPr marL="69630" marR="69630" marT="34815" marB="34815" anchor="ctr"/>
                </a:tc>
                <a:tc>
                  <a:txBody>
                    <a:bodyPr/>
                    <a:lstStyle/>
                    <a:p>
                      <a:r>
                        <a:rPr lang="en-IN" sz="2000" dirty="0">
                          <a:latin typeface="Times New Roman" panose="02020603050405020304" pitchFamily="18" charset="0"/>
                          <a:cs typeface="Times New Roman" panose="02020603050405020304" pitchFamily="18" charset="0"/>
                        </a:rPr>
                        <a:t>Low</a:t>
                      </a:r>
                    </a:p>
                  </a:txBody>
                  <a:tcPr marL="69630" marR="69630" marT="34815" marB="34815" anchor="ctr"/>
                </a:tc>
                <a:extLst>
                  <a:ext uri="{0D108BD9-81ED-4DB2-BD59-A6C34878D82A}">
                    <a16:rowId xmlns:a16="http://schemas.microsoft.com/office/drawing/2014/main" val="3470611896"/>
                  </a:ext>
                </a:extLst>
              </a:tr>
              <a:tr h="897359">
                <a:tc>
                  <a:txBody>
                    <a:bodyPr/>
                    <a:lstStyle/>
                    <a:p>
                      <a:r>
                        <a:rPr lang="en-US" b="1" dirty="0">
                          <a:latin typeface="Times New Roman" panose="02020603050405020304" pitchFamily="18" charset="0"/>
                          <a:cs typeface="Times New Roman" panose="02020603050405020304" pitchFamily="18" charset="0"/>
                        </a:rPr>
                        <a:t>Ease of Implementation</a:t>
                      </a:r>
                      <a:endParaRPr lang="en-US" dirty="0">
                        <a:latin typeface="Times New Roman" panose="02020603050405020304" pitchFamily="18" charset="0"/>
                        <a:cs typeface="Times New Roman" panose="02020603050405020304" pitchFamily="18" charset="0"/>
                      </a:endParaRPr>
                    </a:p>
                  </a:txBody>
                  <a:tcPr anchor="ctr"/>
                </a:tc>
                <a:tc>
                  <a:txBody>
                    <a:bodyPr/>
                    <a:lstStyle/>
                    <a:p>
                      <a:r>
                        <a:rPr lang="en-US" dirty="0">
                          <a:latin typeface="Times New Roman" panose="02020603050405020304" pitchFamily="18" charset="0"/>
                          <a:cs typeface="Times New Roman" panose="02020603050405020304" pitchFamily="18" charset="0"/>
                        </a:rPr>
                        <a:t>Requires specialized skills</a:t>
                      </a:r>
                    </a:p>
                  </a:txBody>
                  <a:tcPr anchor="ctr"/>
                </a:tc>
                <a:tc>
                  <a:txBody>
                    <a:bodyPr/>
                    <a:lstStyle/>
                    <a:p>
                      <a:r>
                        <a:rPr lang="en-US" dirty="0">
                          <a:latin typeface="Times New Roman" panose="02020603050405020304" pitchFamily="18" charset="0"/>
                          <a:cs typeface="Times New Roman" panose="02020603050405020304" pitchFamily="18" charset="0"/>
                        </a:rPr>
                        <a:t>Beginner-friendly with basic knowledge</a:t>
                      </a:r>
                    </a:p>
                  </a:txBody>
                  <a:tcPr anchor="ctr"/>
                </a:tc>
                <a:extLst>
                  <a:ext uri="{0D108BD9-81ED-4DB2-BD59-A6C34878D82A}">
                    <a16:rowId xmlns:a16="http://schemas.microsoft.com/office/drawing/2014/main" val="2645262760"/>
                  </a:ext>
                </a:extLst>
              </a:tr>
              <a:tr h="655642">
                <a:tc>
                  <a:txBody>
                    <a:bodyPr/>
                    <a:lstStyle/>
                    <a:p>
                      <a:r>
                        <a:rPr lang="en-IN" sz="2000" b="1" dirty="0">
                          <a:latin typeface="Times New Roman" panose="02020603050405020304" pitchFamily="18" charset="0"/>
                          <a:cs typeface="Times New Roman" panose="02020603050405020304" pitchFamily="18" charset="0"/>
                        </a:rPr>
                        <a:t>Scalability</a:t>
                      </a:r>
                      <a:endParaRPr lang="en-IN" sz="2000" dirty="0">
                        <a:latin typeface="Times New Roman" panose="02020603050405020304" pitchFamily="18" charset="0"/>
                        <a:cs typeface="Times New Roman" panose="02020603050405020304" pitchFamily="18" charset="0"/>
                      </a:endParaRPr>
                    </a:p>
                  </a:txBody>
                  <a:tcPr marL="69630" marR="69630" marT="34815" marB="34815" anchor="ctr"/>
                </a:tc>
                <a:tc>
                  <a:txBody>
                    <a:bodyPr/>
                    <a:lstStyle/>
                    <a:p>
                      <a:r>
                        <a:rPr lang="en-US" sz="2000" dirty="0">
                          <a:latin typeface="Times New Roman" panose="02020603050405020304" pitchFamily="18" charset="0"/>
                          <a:cs typeface="Times New Roman" panose="02020603050405020304" pitchFamily="18" charset="0"/>
                        </a:rPr>
                        <a:t>High</a:t>
                      </a:r>
                    </a:p>
                  </a:txBody>
                  <a:tcPr marL="69630" marR="69630" marT="34815" marB="34815" anchor="ctr"/>
                </a:tc>
                <a:tc>
                  <a:txBody>
                    <a:bodyPr/>
                    <a:lstStyle/>
                    <a:p>
                      <a:r>
                        <a:rPr lang="en-US" dirty="0">
                          <a:latin typeface="Times New Roman" panose="02020603050405020304" pitchFamily="18" charset="0"/>
                          <a:cs typeface="Times New Roman" panose="02020603050405020304" pitchFamily="18" charset="0"/>
                        </a:rPr>
                        <a:t>Limited to small-scale demonstrations</a:t>
                      </a:r>
                    </a:p>
                  </a:txBody>
                  <a:tcPr anchor="ctr"/>
                </a:tc>
                <a:extLst>
                  <a:ext uri="{0D108BD9-81ED-4DB2-BD59-A6C34878D82A}">
                    <a16:rowId xmlns:a16="http://schemas.microsoft.com/office/drawing/2014/main" val="2749258306"/>
                  </a:ext>
                </a:extLst>
              </a:tr>
              <a:tr h="655642">
                <a:tc>
                  <a:txBody>
                    <a:bodyPr/>
                    <a:lstStyle/>
                    <a:p>
                      <a:r>
                        <a:rPr lang="en-US" b="1" dirty="0">
                          <a:latin typeface="Times New Roman" panose="02020603050405020304" pitchFamily="18" charset="0"/>
                          <a:cs typeface="Times New Roman" panose="02020603050405020304" pitchFamily="18" charset="0"/>
                        </a:rPr>
                        <a:t>Customizability</a:t>
                      </a:r>
                      <a:endParaRPr lang="en-US" dirty="0">
                        <a:latin typeface="Times New Roman" panose="02020603050405020304" pitchFamily="18" charset="0"/>
                        <a:cs typeface="Times New Roman" panose="02020603050405020304" pitchFamily="18" charset="0"/>
                      </a:endParaRPr>
                    </a:p>
                  </a:txBody>
                  <a:tcPr anchor="ctr"/>
                </a:tc>
                <a:tc>
                  <a:txBody>
                    <a:bodyPr/>
                    <a:lstStyle/>
                    <a:p>
                      <a:r>
                        <a:rPr lang="en-US" dirty="0">
                          <a:latin typeface="Times New Roman" panose="02020603050405020304" pitchFamily="18" charset="0"/>
                          <a:cs typeface="Times New Roman" panose="02020603050405020304" pitchFamily="18" charset="0"/>
                        </a:rPr>
                        <a:t>Limited by hardware</a:t>
                      </a:r>
                    </a:p>
                  </a:txBody>
                  <a:tcPr anchor="ctr"/>
                </a:tc>
                <a:tc>
                  <a:txBody>
                    <a:bodyPr/>
                    <a:lstStyle/>
                    <a:p>
                      <a:r>
                        <a:rPr lang="en-US" dirty="0">
                          <a:latin typeface="Times New Roman" panose="02020603050405020304" pitchFamily="18" charset="0"/>
                          <a:cs typeface="Times New Roman" panose="02020603050405020304" pitchFamily="18" charset="0"/>
                        </a:rPr>
                        <a:t>Easily customizable through code</a:t>
                      </a:r>
                    </a:p>
                  </a:txBody>
                  <a:tcPr anchor="ctr"/>
                </a:tc>
                <a:extLst>
                  <a:ext uri="{0D108BD9-81ED-4DB2-BD59-A6C34878D82A}">
                    <a16:rowId xmlns:a16="http://schemas.microsoft.com/office/drawing/2014/main" val="2205111023"/>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2" name="Rectangle 1"/>
          <p:cNvSpPr/>
          <p:nvPr/>
        </p:nvSpPr>
        <p:spPr>
          <a:xfrm>
            <a:off x="131050" y="136522"/>
            <a:ext cx="4858602" cy="923351"/>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CONNECTION</a:t>
            </a:r>
          </a:p>
        </p:txBody>
      </p:sp>
      <p:sp>
        <p:nvSpPr>
          <p:cNvPr id="1048695" name="Slide Number Placeholder 4"/>
          <p:cNvSpPr>
            <a:spLocks noGrp="1"/>
          </p:cNvSpPr>
          <p:nvPr>
            <p:ph type="sldNum" sz="quarter" idx="12"/>
          </p:nvPr>
        </p:nvSpPr>
        <p:spPr/>
        <p:txBody>
          <a:bodyPr/>
          <a:lstStyle/>
          <a:p>
            <a:fld id="{509340C6-7706-4CF4-A503-B5971061AAE8}" type="slidenum">
              <a:rPr lang="en-US" smtClean="0">
                <a:latin typeface="Times New Roman" panose="02020603050405020304" pitchFamily="18" charset="0"/>
                <a:cs typeface="Times New Roman" panose="02020603050405020304" pitchFamily="18" charset="0"/>
              </a:rPr>
              <a:t>16</a:t>
            </a:fld>
            <a:endParaRPr lang="en-US"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29D63515-8613-1249-116F-5C8CE3B3CA44}"/>
              </a:ext>
            </a:extLst>
          </p:cNvPr>
          <p:cNvSpPr>
            <a:spLocks noChangeArrowheads="1"/>
          </p:cNvSpPr>
          <p:nvPr/>
        </p:nvSpPr>
        <p:spPr bwMode="auto">
          <a:xfrm>
            <a:off x="1484811" y="2106674"/>
            <a:ext cx="9222378"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Red LED</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Connected to pin 9 of the Arduino through a 220-ohm resistor.</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Yellow LED</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Connected to pin 10 of the Arduino through a 220-ohm resistor.</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Green LED</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Connected to pin 11 of the Arduino through a 220-ohm resistor.</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Ground</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other side of each resistor connects to the common ground (GND) on the Arduino.</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141429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4F0BD1A-F1FD-5F81-42AC-CF90310FD86B}"/>
              </a:ext>
            </a:extLst>
          </p:cNvPr>
          <p:cNvSpPr>
            <a:spLocks noGrp="1"/>
          </p:cNvSpPr>
          <p:nvPr>
            <p:ph type="sldNum" sz="quarter" idx="12"/>
          </p:nvPr>
        </p:nvSpPr>
        <p:spPr/>
        <p:txBody>
          <a:bodyPr/>
          <a:lstStyle/>
          <a:p>
            <a:fld id="{509340C6-7706-4CF4-A503-B5971061AAE8}" type="slidenum">
              <a:rPr lang="en-US" smtClean="0"/>
              <a:t>17</a:t>
            </a:fld>
            <a:endParaRPr lang="en-US"/>
          </a:p>
        </p:txBody>
      </p:sp>
      <p:pic>
        <p:nvPicPr>
          <p:cNvPr id="15" name="Picture 14">
            <a:extLst>
              <a:ext uri="{FF2B5EF4-FFF2-40B4-BE49-F238E27FC236}">
                <a16:creationId xmlns:a16="http://schemas.microsoft.com/office/drawing/2014/main" id="{2A74D4F4-01A5-CDAF-8A9A-F1D50D9B5E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6522"/>
            <a:ext cx="12192000" cy="6858000"/>
          </a:xfrm>
          <a:prstGeom prst="rect">
            <a:avLst/>
          </a:prstGeom>
        </p:spPr>
      </p:pic>
      <p:sp>
        <p:nvSpPr>
          <p:cNvPr id="5" name="Rectangle 1">
            <a:extLst>
              <a:ext uri="{FF2B5EF4-FFF2-40B4-BE49-F238E27FC236}">
                <a16:creationId xmlns:a16="http://schemas.microsoft.com/office/drawing/2014/main" id="{591279D9-E184-0AAA-A632-169ED468A535}"/>
              </a:ext>
            </a:extLst>
          </p:cNvPr>
          <p:cNvSpPr/>
          <p:nvPr/>
        </p:nvSpPr>
        <p:spPr>
          <a:xfrm>
            <a:off x="0" y="0"/>
            <a:ext cx="4858602" cy="923351"/>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CODE</a:t>
            </a:r>
          </a:p>
        </p:txBody>
      </p:sp>
    </p:spTree>
    <p:extLst>
      <p:ext uri="{BB962C8B-B14F-4D97-AF65-F5344CB8AC3E}">
        <p14:creationId xmlns:p14="http://schemas.microsoft.com/office/powerpoint/2010/main" val="194541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A31DB4-22A7-1E95-BF32-CBEE837A827B}"/>
              </a:ext>
            </a:extLst>
          </p:cNvPr>
          <p:cNvSpPr>
            <a:spLocks noGrp="1"/>
          </p:cNvSpPr>
          <p:nvPr>
            <p:ph type="dt" sz="half" idx="10"/>
          </p:nvPr>
        </p:nvSpPr>
        <p:spPr/>
        <p:txBody>
          <a:bodyPr/>
          <a:lstStyle/>
          <a:p>
            <a:fld id="{CD6C5909-C0D6-4728-8966-F1133476C3D9}" type="datetime2">
              <a:rPr lang="en-US" smtClean="0"/>
              <a:t>Thursday, November 28, 2024</a:t>
            </a:fld>
            <a:endParaRPr lang="en-US"/>
          </a:p>
        </p:txBody>
      </p:sp>
      <p:sp>
        <p:nvSpPr>
          <p:cNvPr id="3" name="Footer Placeholder 2">
            <a:extLst>
              <a:ext uri="{FF2B5EF4-FFF2-40B4-BE49-F238E27FC236}">
                <a16:creationId xmlns:a16="http://schemas.microsoft.com/office/drawing/2014/main" id="{1AEE6963-C52B-0BAF-269E-07585237E21C}"/>
              </a:ext>
            </a:extLst>
          </p:cNvPr>
          <p:cNvSpPr>
            <a:spLocks noGrp="1"/>
          </p:cNvSpPr>
          <p:nvPr>
            <p:ph type="ftr" sz="quarter" idx="11"/>
          </p:nvPr>
        </p:nvSpPr>
        <p:spPr/>
        <p:txBody>
          <a:bodyPr/>
          <a:lstStyle/>
          <a:p>
            <a:r>
              <a:rPr lang="en-IN"/>
              <a:t>Prediction of Diabetes disease using Machine Learning</a:t>
            </a:r>
            <a:endParaRPr lang="en-US"/>
          </a:p>
        </p:txBody>
      </p:sp>
      <p:sp>
        <p:nvSpPr>
          <p:cNvPr id="4" name="Slide Number Placeholder 3">
            <a:extLst>
              <a:ext uri="{FF2B5EF4-FFF2-40B4-BE49-F238E27FC236}">
                <a16:creationId xmlns:a16="http://schemas.microsoft.com/office/drawing/2014/main" id="{CAF0C66A-28E4-43B3-812A-CDA357B7407C}"/>
              </a:ext>
            </a:extLst>
          </p:cNvPr>
          <p:cNvSpPr>
            <a:spLocks noGrp="1"/>
          </p:cNvSpPr>
          <p:nvPr>
            <p:ph type="sldNum" sz="quarter" idx="12"/>
          </p:nvPr>
        </p:nvSpPr>
        <p:spPr/>
        <p:txBody>
          <a:bodyPr/>
          <a:lstStyle/>
          <a:p>
            <a:fld id="{509340C6-7706-4CF4-A503-B5971061AAE8}" type="slidenum">
              <a:rPr lang="en-US" smtClean="0"/>
              <a:t>18</a:t>
            </a:fld>
            <a:endParaRPr lang="en-US"/>
          </a:p>
        </p:txBody>
      </p:sp>
      <p:pic>
        <p:nvPicPr>
          <p:cNvPr id="6" name="Picture 5">
            <a:extLst>
              <a:ext uri="{FF2B5EF4-FFF2-40B4-BE49-F238E27FC236}">
                <a16:creationId xmlns:a16="http://schemas.microsoft.com/office/drawing/2014/main" id="{B0016FE7-AE00-1A56-4F5D-1F212BC875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572322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2" name="Rectangle 1"/>
          <p:cNvSpPr/>
          <p:nvPr/>
        </p:nvSpPr>
        <p:spPr>
          <a:xfrm>
            <a:off x="131050" y="136522"/>
            <a:ext cx="4858602" cy="996087"/>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OUTPUT</a:t>
            </a:r>
          </a:p>
        </p:txBody>
      </p:sp>
      <p:sp>
        <p:nvSpPr>
          <p:cNvPr id="1048695" name="Slide Number Placeholder 4"/>
          <p:cNvSpPr>
            <a:spLocks noGrp="1"/>
          </p:cNvSpPr>
          <p:nvPr>
            <p:ph type="sldNum" sz="quarter" idx="12"/>
          </p:nvPr>
        </p:nvSpPr>
        <p:spPr/>
        <p:txBody>
          <a:bodyPr/>
          <a:lstStyle/>
          <a:p>
            <a:fld id="{509340C6-7706-4CF4-A503-B5971061AAE8}" type="slidenum">
              <a:rPr lang="en-US" smtClean="0">
                <a:latin typeface="Times New Roman" panose="02020603050405020304" pitchFamily="18" charset="0"/>
                <a:cs typeface="Times New Roman" panose="02020603050405020304" pitchFamily="18" charset="0"/>
              </a:rPr>
              <a:t>19</a:t>
            </a:fld>
            <a:endParaRPr lang="en-US"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39CBA672-4AF4-A8E7-6019-F0B0874174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267" y="1328192"/>
            <a:ext cx="10273462" cy="47434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Date Placeholder 1"/>
          <p:cNvSpPr>
            <a:spLocks noGrp="1"/>
          </p:cNvSpPr>
          <p:nvPr>
            <p:ph type="dt" sz="half" idx="10"/>
          </p:nvPr>
        </p:nvSpPr>
        <p:spPr/>
        <p:txBody>
          <a:bodyPr/>
          <a:lstStyle/>
          <a:p>
            <a:fld id="{421B97B7-EAD9-4EC6-80C0-F94B15051689}" type="datetime2">
              <a:rPr lang="en-US" smtClean="0">
                <a:latin typeface="Times New Roman" panose="02020603050405020304" pitchFamily="18" charset="0"/>
                <a:cs typeface="Times New Roman" panose="02020603050405020304" pitchFamily="18" charset="0"/>
              </a:rPr>
              <a:pPr/>
              <a:t>Thursday, November 28, 2024</a:t>
            </a:fld>
            <a:endParaRPr lang="en-US" dirty="0">
              <a:latin typeface="Times New Roman" panose="02020603050405020304" pitchFamily="18" charset="0"/>
              <a:cs typeface="Times New Roman" panose="02020603050405020304" pitchFamily="18" charset="0"/>
            </a:endParaRPr>
          </a:p>
        </p:txBody>
      </p:sp>
      <p:sp>
        <p:nvSpPr>
          <p:cNvPr id="1048599" name="Slide Number Placeholder 5"/>
          <p:cNvSpPr>
            <a:spLocks noGrp="1"/>
          </p:cNvSpPr>
          <p:nvPr>
            <p:ph type="sldNum" sz="quarter" idx="12"/>
          </p:nvPr>
        </p:nvSpPr>
        <p:spPr/>
        <p:txBody>
          <a:bodyPr/>
          <a:lstStyle/>
          <a:p>
            <a:fld id="{509340C6-7706-4CF4-A503-B5971061AAE8}" type="slidenum">
              <a:rPr lang="en-US" smtClean="0">
                <a:latin typeface="Times New Roman" panose="02020603050405020304" pitchFamily="18" charset="0"/>
                <a:cs typeface="Times New Roman" panose="02020603050405020304" pitchFamily="18" charset="0"/>
              </a:rPr>
              <a:t>2</a:t>
            </a:fld>
            <a:endParaRPr lang="en-US" dirty="0">
              <a:latin typeface="Times New Roman" panose="02020603050405020304" pitchFamily="18" charset="0"/>
              <a:cs typeface="Times New Roman" panose="02020603050405020304" pitchFamily="18" charset="0"/>
            </a:endParaRPr>
          </a:p>
        </p:txBody>
      </p:sp>
      <p:sp>
        <p:nvSpPr>
          <p:cNvPr id="1048601" name="Rectangle 3"/>
          <p:cNvSpPr/>
          <p:nvPr/>
        </p:nvSpPr>
        <p:spPr>
          <a:xfrm>
            <a:off x="2989872" y="1527903"/>
            <a:ext cx="8363929" cy="4474963"/>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00100" lvl="1" indent="-342900" algn="just">
              <a:buClr>
                <a:srgbClr val="00B0F0"/>
              </a:buClr>
              <a:buFont typeface="Wingdings" panose="05000000000000000000" pitchFamily="2" charset="2"/>
              <a:buChar char="§"/>
            </a:pPr>
            <a:r>
              <a:rPr lang="en-US" sz="2400" b="1" dirty="0">
                <a:solidFill>
                  <a:schemeClr val="bg1"/>
                </a:solidFill>
                <a:latin typeface="Times New Roman" panose="02020603050405020304" pitchFamily="18" charset="0"/>
                <a:cs typeface="Times New Roman" panose="02020603050405020304" pitchFamily="18" charset="0"/>
              </a:rPr>
              <a:t>INTRODUCTION</a:t>
            </a:r>
          </a:p>
          <a:p>
            <a:pPr marL="800100" lvl="1" indent="-342900" algn="just">
              <a:buClr>
                <a:srgbClr val="00B0F0"/>
              </a:buClr>
              <a:buFont typeface="Wingdings" panose="05000000000000000000" pitchFamily="2" charset="2"/>
              <a:buChar char="§"/>
            </a:pPr>
            <a:r>
              <a:rPr lang="en-US" sz="2400" b="1" dirty="0">
                <a:solidFill>
                  <a:schemeClr val="bg1"/>
                </a:solidFill>
                <a:latin typeface="Times New Roman" panose="02020603050405020304" pitchFamily="18" charset="0"/>
                <a:cs typeface="Times New Roman" panose="02020603050405020304" pitchFamily="18" charset="0"/>
              </a:rPr>
              <a:t>OBJECTIVES</a:t>
            </a:r>
          </a:p>
          <a:p>
            <a:pPr marL="800100" lvl="1" indent="-342900" algn="just">
              <a:buClr>
                <a:srgbClr val="00B0F0"/>
              </a:buClr>
              <a:buFont typeface="Wingdings" panose="05000000000000000000" pitchFamily="2" charset="2"/>
              <a:buChar char="§"/>
            </a:pPr>
            <a:r>
              <a:rPr lang="en-US" sz="2400" b="1" dirty="0">
                <a:solidFill>
                  <a:schemeClr val="bg1"/>
                </a:solidFill>
                <a:latin typeface="Times New Roman" panose="02020603050405020304" pitchFamily="18" charset="0"/>
                <a:cs typeface="Times New Roman" panose="02020603050405020304" pitchFamily="18" charset="0"/>
              </a:rPr>
              <a:t>ABSTRACT</a:t>
            </a:r>
          </a:p>
          <a:p>
            <a:pPr marL="800100" lvl="1" indent="-342900" algn="just">
              <a:buClr>
                <a:srgbClr val="00B0F0"/>
              </a:buClr>
              <a:buFont typeface="Wingdings" panose="05000000000000000000" pitchFamily="2" charset="2"/>
              <a:buChar char="§"/>
            </a:pPr>
            <a:r>
              <a:rPr lang="en-US" sz="2400" b="1" dirty="0">
                <a:solidFill>
                  <a:schemeClr val="bg1"/>
                </a:solidFill>
                <a:latin typeface="Times New Roman" panose="02020603050405020304" pitchFamily="18" charset="0"/>
                <a:cs typeface="Times New Roman" panose="02020603050405020304" pitchFamily="18" charset="0"/>
              </a:rPr>
              <a:t>KEY COMPONENTS</a:t>
            </a:r>
          </a:p>
          <a:p>
            <a:pPr marL="800100" lvl="1" indent="-342900" algn="just">
              <a:buClr>
                <a:srgbClr val="00B0F0"/>
              </a:buClr>
              <a:buFont typeface="Wingdings" panose="05000000000000000000" pitchFamily="2" charset="2"/>
              <a:buChar char="§"/>
            </a:pPr>
            <a:r>
              <a:rPr lang="en-US" sz="2400" b="1" dirty="0">
                <a:solidFill>
                  <a:schemeClr val="bg1"/>
                </a:solidFill>
                <a:latin typeface="Times New Roman" panose="02020603050405020304" pitchFamily="18" charset="0"/>
                <a:cs typeface="Times New Roman" panose="02020603050405020304" pitchFamily="18" charset="0"/>
              </a:rPr>
              <a:t>TOOLS USED</a:t>
            </a:r>
          </a:p>
          <a:p>
            <a:pPr marL="800100" lvl="1" indent="-342900" algn="just">
              <a:buClr>
                <a:srgbClr val="00B0F0"/>
              </a:buClr>
              <a:buFont typeface="Wingdings" panose="05000000000000000000" pitchFamily="2" charset="2"/>
              <a:buChar char="§"/>
            </a:pPr>
            <a:r>
              <a:rPr lang="en-US" sz="2400" b="1" dirty="0">
                <a:solidFill>
                  <a:schemeClr val="bg1"/>
                </a:solidFill>
                <a:latin typeface="Times New Roman" panose="02020603050405020304" pitchFamily="18" charset="0"/>
                <a:cs typeface="Times New Roman" panose="02020603050405020304" pitchFamily="18" charset="0"/>
              </a:rPr>
              <a:t>METHODOLOGY</a:t>
            </a:r>
          </a:p>
          <a:p>
            <a:pPr marL="800100" lvl="1" indent="-342900" algn="just">
              <a:buClr>
                <a:srgbClr val="00B0F0"/>
              </a:buClr>
              <a:buFont typeface="Wingdings" panose="05000000000000000000" pitchFamily="2" charset="2"/>
              <a:buChar char="§"/>
            </a:pPr>
            <a:r>
              <a:rPr lang="en-US" sz="2400" b="1" dirty="0">
                <a:solidFill>
                  <a:schemeClr val="bg1"/>
                </a:solidFill>
                <a:latin typeface="Times New Roman" panose="02020603050405020304" pitchFamily="18" charset="0"/>
                <a:cs typeface="Times New Roman" panose="02020603050405020304" pitchFamily="18" charset="0"/>
              </a:rPr>
              <a:t>EXISTING SYSTEM</a:t>
            </a:r>
          </a:p>
          <a:p>
            <a:pPr marL="800100" lvl="1" indent="-342900" algn="just">
              <a:buClr>
                <a:srgbClr val="00B0F0"/>
              </a:buClr>
              <a:buFont typeface="Wingdings" panose="05000000000000000000" pitchFamily="2" charset="2"/>
              <a:buChar char="§"/>
            </a:pPr>
            <a:r>
              <a:rPr lang="en-US" sz="2400" b="1" dirty="0">
                <a:solidFill>
                  <a:schemeClr val="bg1"/>
                </a:solidFill>
                <a:latin typeface="Times New Roman" panose="02020603050405020304" pitchFamily="18" charset="0"/>
                <a:cs typeface="Times New Roman" panose="02020603050405020304" pitchFamily="18" charset="0"/>
              </a:rPr>
              <a:t>PROPOSED METHOD</a:t>
            </a:r>
          </a:p>
          <a:p>
            <a:pPr marL="800100" lvl="1" indent="-342900" algn="just">
              <a:buClr>
                <a:srgbClr val="00B0F0"/>
              </a:buClr>
              <a:buFont typeface="Wingdings" panose="05000000000000000000" pitchFamily="2" charset="2"/>
              <a:buChar char="§"/>
            </a:pPr>
            <a:r>
              <a:rPr lang="en-US" sz="2400" b="1" dirty="0">
                <a:solidFill>
                  <a:schemeClr val="bg1"/>
                </a:solidFill>
                <a:latin typeface="Times New Roman" panose="02020603050405020304" pitchFamily="18" charset="0"/>
                <a:cs typeface="Times New Roman" panose="02020603050405020304" pitchFamily="18" charset="0"/>
              </a:rPr>
              <a:t>COMPARISON TABLE</a:t>
            </a:r>
          </a:p>
          <a:p>
            <a:pPr marL="800100" lvl="1" indent="-342900" algn="just">
              <a:buClr>
                <a:srgbClr val="00B0F0"/>
              </a:buClr>
              <a:buFont typeface="Wingdings" panose="05000000000000000000" pitchFamily="2" charset="2"/>
              <a:buChar char="§"/>
            </a:pPr>
            <a:r>
              <a:rPr lang="en-US" sz="2400" b="1" dirty="0">
                <a:solidFill>
                  <a:schemeClr val="bg1"/>
                </a:solidFill>
                <a:latin typeface="Times New Roman" panose="02020603050405020304" pitchFamily="18" charset="0"/>
                <a:cs typeface="Times New Roman" panose="02020603050405020304" pitchFamily="18" charset="0"/>
              </a:rPr>
              <a:t>CONNECTION DIAGRAM</a:t>
            </a:r>
          </a:p>
          <a:p>
            <a:pPr marL="800100" lvl="1" indent="-342900" algn="just">
              <a:buClr>
                <a:srgbClr val="00B0F0"/>
              </a:buClr>
              <a:buFont typeface="Wingdings" panose="05000000000000000000" pitchFamily="2" charset="2"/>
              <a:buChar char="§"/>
            </a:pPr>
            <a:r>
              <a:rPr lang="en-US" sz="2400" b="1" dirty="0">
                <a:solidFill>
                  <a:schemeClr val="bg1"/>
                </a:solidFill>
                <a:latin typeface="Times New Roman" panose="02020603050405020304" pitchFamily="18" charset="0"/>
                <a:cs typeface="Times New Roman" panose="02020603050405020304" pitchFamily="18" charset="0"/>
              </a:rPr>
              <a:t>OUTPUT</a:t>
            </a:r>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2097153" name="Picture 7"/>
          <p:cNvPicPr>
            <a:picLocks noChangeAspect="1"/>
          </p:cNvPicPr>
          <p:nvPr/>
        </p:nvPicPr>
        <p:blipFill>
          <a:blip r:embed="rId2" cstate="print"/>
          <a:stretch>
            <a:fillRect/>
          </a:stretch>
        </p:blipFill>
        <p:spPr>
          <a:xfrm>
            <a:off x="7464220" y="2418768"/>
            <a:ext cx="3676650" cy="2020464"/>
          </a:xfrm>
          <a:prstGeom prst="rect">
            <a:avLst/>
          </a:prstGeom>
        </p:spPr>
      </p:pic>
      <p:sp>
        <p:nvSpPr>
          <p:cNvPr id="2" name="Rectangle 1">
            <a:extLst>
              <a:ext uri="{FF2B5EF4-FFF2-40B4-BE49-F238E27FC236}">
                <a16:creationId xmlns:a16="http://schemas.microsoft.com/office/drawing/2014/main" id="{A211A0DD-3D93-3776-9B6F-BB0D44117C3C}"/>
              </a:ext>
            </a:extLst>
          </p:cNvPr>
          <p:cNvSpPr/>
          <p:nvPr/>
        </p:nvSpPr>
        <p:spPr>
          <a:xfrm>
            <a:off x="130665" y="136523"/>
            <a:ext cx="4858602" cy="851626"/>
          </a:xfrm>
          <a:prstGeom prst="rect">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OUTLINE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16B28A-5AC9-D0BA-6C4E-4A6D3D2AB06F}"/>
              </a:ext>
            </a:extLst>
          </p:cNvPr>
          <p:cNvSpPr>
            <a:spLocks noGrp="1"/>
          </p:cNvSpPr>
          <p:nvPr>
            <p:ph type="dt" sz="half" idx="10"/>
          </p:nvPr>
        </p:nvSpPr>
        <p:spPr/>
        <p:txBody>
          <a:bodyPr/>
          <a:lstStyle/>
          <a:p>
            <a:fld id="{CD6C5909-C0D6-4728-8966-F1133476C3D9}" type="datetime2">
              <a:rPr lang="en-US" smtClean="0"/>
              <a:t>Thursday, November 28, 2024</a:t>
            </a:fld>
            <a:endParaRPr lang="en-US"/>
          </a:p>
        </p:txBody>
      </p:sp>
      <p:sp>
        <p:nvSpPr>
          <p:cNvPr id="4" name="Slide Number Placeholder 3">
            <a:extLst>
              <a:ext uri="{FF2B5EF4-FFF2-40B4-BE49-F238E27FC236}">
                <a16:creationId xmlns:a16="http://schemas.microsoft.com/office/drawing/2014/main" id="{F11A4082-EE43-0069-529A-2AF12478B1EE}"/>
              </a:ext>
            </a:extLst>
          </p:cNvPr>
          <p:cNvSpPr>
            <a:spLocks noGrp="1"/>
          </p:cNvSpPr>
          <p:nvPr>
            <p:ph type="sldNum" sz="quarter" idx="12"/>
          </p:nvPr>
        </p:nvSpPr>
        <p:spPr/>
        <p:txBody>
          <a:bodyPr/>
          <a:lstStyle/>
          <a:p>
            <a:fld id="{509340C6-7706-4CF4-A503-B5971061AAE8}" type="slidenum">
              <a:rPr lang="en-US" smtClean="0"/>
              <a:t>20</a:t>
            </a:fld>
            <a:endParaRPr lang="en-US"/>
          </a:p>
        </p:txBody>
      </p:sp>
      <p:sp>
        <p:nvSpPr>
          <p:cNvPr id="5" name="Rectangle 1">
            <a:extLst>
              <a:ext uri="{FF2B5EF4-FFF2-40B4-BE49-F238E27FC236}">
                <a16:creationId xmlns:a16="http://schemas.microsoft.com/office/drawing/2014/main" id="{F35101BD-5307-5FA8-020E-55BB6FB3C3AB}"/>
              </a:ext>
            </a:extLst>
          </p:cNvPr>
          <p:cNvSpPr/>
          <p:nvPr/>
        </p:nvSpPr>
        <p:spPr>
          <a:xfrm>
            <a:off x="3573013" y="1768807"/>
            <a:ext cx="8134065" cy="3562065"/>
          </a:xfrm>
          <a:prstGeom prst="rect">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ANY QUERIES </a:t>
            </a:r>
            <a:r>
              <a:rPr lang="en-US" sz="7200" b="1"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a:t>
            </a:r>
            <a:endParaRPr lang="en-US" sz="7200" b="1" dirty="0">
              <a:solidFill>
                <a:schemeClr val="accent2"/>
              </a:solidFill>
              <a:latin typeface="Times New Roman" panose="02020603050405020304" pitchFamily="18" charset="0"/>
              <a:cs typeface="Times New Roman" panose="02020603050405020304" pitchFamily="18" charset="0"/>
            </a:endParaRPr>
          </a:p>
        </p:txBody>
      </p:sp>
      <p:sp>
        <p:nvSpPr>
          <p:cNvPr id="6" name="Rectangle 3">
            <a:extLst>
              <a:ext uri="{FF2B5EF4-FFF2-40B4-BE49-F238E27FC236}">
                <a16:creationId xmlns:a16="http://schemas.microsoft.com/office/drawing/2014/main" id="{FDB31273-604F-648E-C938-9D4F12642ADE}"/>
              </a:ext>
            </a:extLst>
          </p:cNvPr>
          <p:cNvSpPr/>
          <p:nvPr/>
        </p:nvSpPr>
        <p:spPr>
          <a:xfrm>
            <a:off x="1569492" y="0"/>
            <a:ext cx="832513" cy="46948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78FA9429-36F7-EAE9-EB08-CB496DA95077}"/>
              </a:ext>
            </a:extLst>
          </p:cNvPr>
          <p:cNvSpPr/>
          <p:nvPr/>
        </p:nvSpPr>
        <p:spPr>
          <a:xfrm>
            <a:off x="491319" y="0"/>
            <a:ext cx="818866" cy="2743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49559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4" name="Rectangle 1"/>
          <p:cNvSpPr/>
          <p:nvPr/>
        </p:nvSpPr>
        <p:spPr>
          <a:xfrm>
            <a:off x="3125338" y="1787857"/>
            <a:ext cx="8134065" cy="3562065"/>
          </a:xfrm>
          <a:prstGeom prst="rect">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latin typeface="Times New Roman" panose="02020603050405020304" pitchFamily="18" charset="0"/>
                <a:cs typeface="Times New Roman" panose="02020603050405020304" pitchFamily="18" charset="0"/>
              </a:rPr>
              <a:t>THANK YOU</a:t>
            </a:r>
            <a:r>
              <a:rPr lang="en-US" sz="6600" b="1"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a:t>
            </a:r>
            <a:endParaRPr lang="en-US" sz="6600" b="1" dirty="0">
              <a:solidFill>
                <a:schemeClr val="accent2"/>
              </a:solidFill>
              <a:latin typeface="Times New Roman" panose="02020603050405020304" pitchFamily="18" charset="0"/>
              <a:cs typeface="Times New Roman" panose="02020603050405020304" pitchFamily="18" charset="0"/>
            </a:endParaRPr>
          </a:p>
        </p:txBody>
      </p:sp>
      <p:sp>
        <p:nvSpPr>
          <p:cNvPr id="1048735" name="Rectangle 2"/>
          <p:cNvSpPr/>
          <p:nvPr/>
        </p:nvSpPr>
        <p:spPr>
          <a:xfrm>
            <a:off x="491319" y="0"/>
            <a:ext cx="818866" cy="2743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048736" name="Rectangle 3"/>
          <p:cNvSpPr/>
          <p:nvPr/>
        </p:nvSpPr>
        <p:spPr>
          <a:xfrm>
            <a:off x="1569492" y="0"/>
            <a:ext cx="832513" cy="46948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048739" name="Slide Number Placeholder 7"/>
          <p:cNvSpPr>
            <a:spLocks noGrp="1"/>
          </p:cNvSpPr>
          <p:nvPr>
            <p:ph type="sldNum" sz="quarter" idx="12"/>
          </p:nvPr>
        </p:nvSpPr>
        <p:spPr/>
        <p:txBody>
          <a:bodyPr/>
          <a:lstStyle/>
          <a:p>
            <a:fld id="{509340C6-7706-4CF4-A503-B5971061AAE8}" type="slidenum">
              <a:rPr lang="en-US" smtClean="0">
                <a:latin typeface="Times New Roman" panose="02020603050405020304" pitchFamily="18" charset="0"/>
                <a:cs typeface="Times New Roman" panose="02020603050405020304" pitchFamily="18" charset="0"/>
              </a:rPr>
              <a:t>21</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9" name="Rectangle 1"/>
          <p:cNvSpPr/>
          <p:nvPr/>
        </p:nvSpPr>
        <p:spPr>
          <a:xfrm>
            <a:off x="160862" y="161923"/>
            <a:ext cx="4858602" cy="786681"/>
          </a:xfrm>
          <a:prstGeom prst="rect">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INTRODUCTION</a:t>
            </a:r>
          </a:p>
        </p:txBody>
      </p:sp>
      <p:sp>
        <p:nvSpPr>
          <p:cNvPr id="1048640" name="Date Placeholder 2"/>
          <p:cNvSpPr>
            <a:spLocks noGrp="1"/>
          </p:cNvSpPr>
          <p:nvPr>
            <p:ph type="dt" sz="half" idx="10"/>
          </p:nvPr>
        </p:nvSpPr>
        <p:spPr/>
        <p:txBody>
          <a:bodyPr/>
          <a:lstStyle/>
          <a:p>
            <a:fld id="{421B97B7-EAD9-4EC6-80C0-F94B15051689}" type="datetime2">
              <a:rPr lang="en-US" smtClean="0">
                <a:latin typeface="Times New Roman" panose="02020603050405020304" pitchFamily="18" charset="0"/>
                <a:cs typeface="Times New Roman" panose="02020603050405020304" pitchFamily="18" charset="0"/>
              </a:rPr>
              <a:pPr/>
              <a:t>Thursday, November 28, 2024</a:t>
            </a:fld>
            <a:endParaRPr lang="en-US" dirty="0">
              <a:latin typeface="Times New Roman" panose="02020603050405020304" pitchFamily="18" charset="0"/>
              <a:cs typeface="Times New Roman" panose="02020603050405020304" pitchFamily="18" charset="0"/>
            </a:endParaRPr>
          </a:p>
        </p:txBody>
      </p:sp>
      <p:sp>
        <p:nvSpPr>
          <p:cNvPr id="1048642" name="Slide Number Placeholder 7"/>
          <p:cNvSpPr>
            <a:spLocks noGrp="1"/>
          </p:cNvSpPr>
          <p:nvPr>
            <p:ph type="sldNum" sz="quarter" idx="12"/>
          </p:nvPr>
        </p:nvSpPr>
        <p:spPr/>
        <p:txBody>
          <a:bodyPr/>
          <a:lstStyle/>
          <a:p>
            <a:fld id="{509340C6-7706-4CF4-A503-B5971061AAE8}" type="slidenum">
              <a:rPr lang="en-US" smtClean="0">
                <a:latin typeface="Times New Roman" panose="02020603050405020304" pitchFamily="18" charset="0"/>
                <a:cs typeface="Times New Roman" panose="02020603050405020304" pitchFamily="18" charset="0"/>
              </a:rPr>
              <a:t>3</a:t>
            </a:fld>
            <a:endParaRPr lang="en-US"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6B96623D-F72A-9C99-B58C-8006E06ED035}"/>
              </a:ext>
            </a:extLst>
          </p:cNvPr>
          <p:cNvSpPr>
            <a:spLocks noChangeArrowheads="1"/>
          </p:cNvSpPr>
          <p:nvPr/>
        </p:nvSpPr>
        <p:spPr bwMode="auto">
          <a:xfrm>
            <a:off x="855133" y="1087068"/>
            <a:ext cx="10481733" cy="5011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traffic light system proves to be very vital in controlling vehicle flow at the interchanges in towns, prevents accidents, and reduces congestion as well, giving a clear indication whether to stop, get ready, or go. We will hereby simplify the making of a simple traffic light using an Arduino Uno, LEDs, and other basic components simulating the natural and real traffic lights. This provides for a teaching opportunity in the control of electronic circuits as well as programming basics with Arduino.</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DA9C4C-7210-AE83-11AA-D70ACD13E2FE}"/>
              </a:ext>
            </a:extLst>
          </p:cNvPr>
          <p:cNvSpPr>
            <a:spLocks noGrp="1"/>
          </p:cNvSpPr>
          <p:nvPr>
            <p:ph type="dt" sz="half" idx="10"/>
          </p:nvPr>
        </p:nvSpPr>
        <p:spPr/>
        <p:txBody>
          <a:bodyPr/>
          <a:lstStyle/>
          <a:p>
            <a:fld id="{CD6C5909-C0D6-4728-8966-F1133476C3D9}" type="datetime2">
              <a:rPr lang="en-US" smtClean="0"/>
              <a:t>Thursday, November 28, 2024</a:t>
            </a:fld>
            <a:endParaRPr lang="en-US"/>
          </a:p>
        </p:txBody>
      </p:sp>
      <p:sp>
        <p:nvSpPr>
          <p:cNvPr id="4" name="Slide Number Placeholder 3">
            <a:extLst>
              <a:ext uri="{FF2B5EF4-FFF2-40B4-BE49-F238E27FC236}">
                <a16:creationId xmlns:a16="http://schemas.microsoft.com/office/drawing/2014/main" id="{B0ED5E8D-D7F7-F018-65E9-D32D7252511F}"/>
              </a:ext>
            </a:extLst>
          </p:cNvPr>
          <p:cNvSpPr>
            <a:spLocks noGrp="1"/>
          </p:cNvSpPr>
          <p:nvPr>
            <p:ph type="sldNum" sz="quarter" idx="12"/>
          </p:nvPr>
        </p:nvSpPr>
        <p:spPr/>
        <p:txBody>
          <a:bodyPr/>
          <a:lstStyle/>
          <a:p>
            <a:fld id="{509340C6-7706-4CF4-A503-B5971061AAE8}" type="slidenum">
              <a:rPr lang="en-US" smtClean="0"/>
              <a:t>4</a:t>
            </a:fld>
            <a:endParaRPr lang="en-US"/>
          </a:p>
        </p:txBody>
      </p:sp>
      <p:sp>
        <p:nvSpPr>
          <p:cNvPr id="5" name="Rectangle 1">
            <a:extLst>
              <a:ext uri="{FF2B5EF4-FFF2-40B4-BE49-F238E27FC236}">
                <a16:creationId xmlns:a16="http://schemas.microsoft.com/office/drawing/2014/main" id="{CB16477F-4DD4-6E9D-A67A-D4D46D2169CB}"/>
              </a:ext>
            </a:extLst>
          </p:cNvPr>
          <p:cNvSpPr/>
          <p:nvPr/>
        </p:nvSpPr>
        <p:spPr>
          <a:xfrm>
            <a:off x="160862" y="161923"/>
            <a:ext cx="4858602" cy="786681"/>
          </a:xfrm>
          <a:prstGeom prst="rect">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OBJECTIVES</a:t>
            </a:r>
          </a:p>
        </p:txBody>
      </p:sp>
      <p:sp>
        <p:nvSpPr>
          <p:cNvPr id="7" name="TextBox 6">
            <a:extLst>
              <a:ext uri="{FF2B5EF4-FFF2-40B4-BE49-F238E27FC236}">
                <a16:creationId xmlns:a16="http://schemas.microsoft.com/office/drawing/2014/main" id="{078BB794-4B22-FD03-08C0-0CF31A72D3F8}"/>
              </a:ext>
            </a:extLst>
          </p:cNvPr>
          <p:cNvSpPr txBox="1"/>
          <p:nvPr/>
        </p:nvSpPr>
        <p:spPr>
          <a:xfrm>
            <a:off x="609600" y="1342035"/>
            <a:ext cx="10869038" cy="2829877"/>
          </a:xfrm>
          <a:prstGeom prst="rect">
            <a:avLst/>
          </a:prstGeom>
          <a:noFill/>
        </p:spPr>
        <p:txBody>
          <a:bodyPr wrap="square">
            <a:spAutoFit/>
          </a:bodyPr>
          <a:lstStyle/>
          <a:p>
            <a:pPr algn="just">
              <a:lnSpc>
                <a:spcPts val="3120"/>
              </a:lnSpc>
            </a:pPr>
            <a:r>
              <a:rPr lang="en-US" sz="1800" dirty="0">
                <a:latin typeface="Times New Roman" panose="02020603050405020304" pitchFamily="18" charset="0"/>
                <a:cs typeface="Times New Roman" panose="02020603050405020304" pitchFamily="18" charset="0"/>
              </a:rPr>
              <a:t>The primary objective of this project is to create a functioning traffic light system that simulates the basic operation of a real-world traffic light. The system will sequentially control three LEDs to mimic the red, yellow, and green lights, implementing the standard traffic light sequence.</a:t>
            </a:r>
          </a:p>
          <a:p>
            <a:pPr algn="just">
              <a:lnSpc>
                <a:spcPts val="3120"/>
              </a:lnSpc>
            </a:pPr>
            <a:r>
              <a:rPr lang="en-US" sz="1800" dirty="0">
                <a:latin typeface="Times New Roman" panose="02020603050405020304" pitchFamily="18" charset="0"/>
                <a:ea typeface="Lora"/>
                <a:cs typeface="Times New Roman" panose="02020603050405020304" pitchFamily="18" charset="0"/>
                <a:sym typeface="Lora"/>
              </a:rPr>
              <a:t>With the integration of artificial intelligence, sensors, and machine learning algorithms, traffic management will be </a:t>
            </a:r>
            <a:r>
              <a:rPr lang="en-US" sz="1800" dirty="0" err="1">
                <a:latin typeface="Times New Roman" panose="02020603050405020304" pitchFamily="18" charset="0"/>
                <a:ea typeface="Lora"/>
                <a:cs typeface="Times New Roman" panose="02020603050405020304" pitchFamily="18" charset="0"/>
                <a:sym typeface="Lora"/>
              </a:rPr>
              <a:t>revolutionised.We</a:t>
            </a:r>
            <a:r>
              <a:rPr lang="en-US" sz="1800" dirty="0">
                <a:latin typeface="Times New Roman" panose="02020603050405020304" pitchFamily="18" charset="0"/>
                <a:ea typeface="Lora"/>
                <a:cs typeface="Times New Roman" panose="02020603050405020304" pitchFamily="18" charset="0"/>
                <a:sym typeface="Lora"/>
              </a:rPr>
              <a:t> can expect to see a shift towards a more seamless and connected traffic system with fewer accidents and less time wasted sitting in traffic.</a:t>
            </a:r>
          </a:p>
          <a:p>
            <a:pPr algn="just">
              <a:lnSpc>
                <a:spcPts val="3120"/>
              </a:lnSpc>
            </a:pPr>
            <a:endParaRPr lang="en-US" sz="1800" dirty="0">
              <a:latin typeface="Times New Roman" panose="02020603050405020304" pitchFamily="18" charset="0"/>
              <a:ea typeface="Lora"/>
              <a:cs typeface="Times New Roman" panose="02020603050405020304" pitchFamily="18" charset="0"/>
              <a:sym typeface="Lora"/>
            </a:endParaRPr>
          </a:p>
        </p:txBody>
      </p:sp>
      <p:sp>
        <p:nvSpPr>
          <p:cNvPr id="8" name="Rectangle 1">
            <a:extLst>
              <a:ext uri="{FF2B5EF4-FFF2-40B4-BE49-F238E27FC236}">
                <a16:creationId xmlns:a16="http://schemas.microsoft.com/office/drawing/2014/main" id="{A623F0FC-996F-F2B7-282A-F0324BF990F1}"/>
              </a:ext>
            </a:extLst>
          </p:cNvPr>
          <p:cNvSpPr>
            <a:spLocks noChangeArrowheads="1"/>
          </p:cNvSpPr>
          <p:nvPr/>
        </p:nvSpPr>
        <p:spPr bwMode="auto">
          <a:xfrm>
            <a:off x="713362" y="3826843"/>
            <a:ext cx="10985770" cy="2344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Primary Goal: Implement a functional IoT system for a specific use case, such as smart home automation, weather monitoring, or health tracking.</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Secondary Goals: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 typeface="Symbol" panose="05050102010706020507" pitchFamily="18" charset="2"/>
              <a:buChar char=""/>
              <a:tabLst/>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Demonstrate how sensors interact with Arduino Uno to collect data.</a:t>
            </a:r>
          </a:p>
          <a:p>
            <a:pPr marL="457200" marR="0" lvl="1" indent="0" algn="l" defTabSz="914400" rtl="0" eaLnBrk="0" fontAlgn="base" latinLnBrk="0" hangingPunct="0">
              <a:lnSpc>
                <a:spcPct val="100000"/>
              </a:lnSpc>
              <a:spcBef>
                <a:spcPct val="0"/>
              </a:spcBef>
              <a:spcAft>
                <a:spcPct val="0"/>
              </a:spcAft>
              <a:buClrTx/>
              <a:buSzTx/>
              <a:buFont typeface="Symbol" panose="05050102010706020507" pitchFamily="18" charset="2"/>
              <a:buChar char=""/>
              <a:tabLst/>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Utilize a communication module (e.g., ESP8266) to send data to the internet.</a:t>
            </a:r>
          </a:p>
          <a:p>
            <a:pPr marL="457200" marR="0" lvl="1" indent="0" algn="l" defTabSz="914400" rtl="0" eaLnBrk="0" fontAlgn="base" latinLnBrk="0" hangingPunct="0">
              <a:lnSpc>
                <a:spcPct val="100000"/>
              </a:lnSpc>
              <a:spcBef>
                <a:spcPct val="0"/>
              </a:spcBef>
              <a:spcAft>
                <a:spcPct val="0"/>
              </a:spcAft>
              <a:buClrTx/>
              <a:buSzTx/>
              <a:buFont typeface="Symbol" panose="05050102010706020507" pitchFamily="18" charset="2"/>
              <a:buChar char=""/>
              <a:tabLst/>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Build a basic dashboard or mobile app for visualization and control (optional).</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16B69006-A3F3-12E6-D285-B2E4D62B9D4F}"/>
              </a:ext>
            </a:extLst>
          </p:cNvPr>
          <p:cNvSpPr>
            <a:spLocks noChangeArrowheads="1"/>
          </p:cNvSpPr>
          <p:nvPr/>
        </p:nvSpPr>
        <p:spPr bwMode="auto">
          <a:xfrm>
            <a:off x="0" y="0"/>
            <a:ext cx="12192000" cy="12700"/>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629364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Rectangle 1"/>
          <p:cNvSpPr/>
          <p:nvPr/>
        </p:nvSpPr>
        <p:spPr>
          <a:xfrm>
            <a:off x="130666" y="136522"/>
            <a:ext cx="4858602" cy="8879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ABSTRACT</a:t>
            </a:r>
          </a:p>
        </p:txBody>
      </p:sp>
      <p:sp>
        <p:nvSpPr>
          <p:cNvPr id="1048603" name="Date Placeholder 4"/>
          <p:cNvSpPr>
            <a:spLocks noGrp="1"/>
          </p:cNvSpPr>
          <p:nvPr>
            <p:ph type="dt" sz="half" idx="10"/>
          </p:nvPr>
        </p:nvSpPr>
        <p:spPr/>
        <p:txBody>
          <a:bodyPr/>
          <a:lstStyle/>
          <a:p>
            <a:fld id="{1FB6954E-8616-4070-B6F1-8AB7C8DC1D98}" type="datetime2">
              <a:rPr lang="en-US" smtClean="0">
                <a:latin typeface="Times New Roman" panose="02020603050405020304" pitchFamily="18" charset="0"/>
                <a:cs typeface="Times New Roman" panose="02020603050405020304" pitchFamily="18" charset="0"/>
              </a:rPr>
              <a:t>Thursday, November 28, 2024</a:t>
            </a:fld>
            <a:endParaRPr lang="en-US" dirty="0">
              <a:latin typeface="Times New Roman" panose="02020603050405020304" pitchFamily="18" charset="0"/>
              <a:cs typeface="Times New Roman" panose="02020603050405020304" pitchFamily="18" charset="0"/>
            </a:endParaRPr>
          </a:p>
        </p:txBody>
      </p:sp>
      <p:sp>
        <p:nvSpPr>
          <p:cNvPr id="1048605" name="Slide Number Placeholder 7"/>
          <p:cNvSpPr>
            <a:spLocks noGrp="1"/>
          </p:cNvSpPr>
          <p:nvPr>
            <p:ph type="sldNum" sz="quarter" idx="12"/>
          </p:nvPr>
        </p:nvSpPr>
        <p:spPr/>
        <p:txBody>
          <a:bodyPr/>
          <a:lstStyle/>
          <a:p>
            <a:fld id="{509340C6-7706-4CF4-A503-B5971061AAE8}" type="slidenum">
              <a:rPr lang="en-US" smtClean="0">
                <a:latin typeface="Times New Roman" panose="02020603050405020304" pitchFamily="18" charset="0"/>
                <a:cs typeface="Times New Roman" panose="02020603050405020304" pitchFamily="18" charset="0"/>
              </a:rPr>
              <a:t>5</a:t>
            </a:fld>
            <a:endParaRPr lang="en-US" dirty="0">
              <a:latin typeface="Times New Roman" panose="02020603050405020304" pitchFamily="18" charset="0"/>
              <a:cs typeface="Times New Roman" panose="02020603050405020304" pitchFamily="18" charset="0"/>
            </a:endParaRPr>
          </a:p>
        </p:txBody>
      </p:sp>
      <p:sp>
        <p:nvSpPr>
          <p:cNvPr id="1048606" name="TextBox 2"/>
          <p:cNvSpPr txBox="1"/>
          <p:nvPr/>
        </p:nvSpPr>
        <p:spPr>
          <a:xfrm>
            <a:off x="384608" y="1657790"/>
            <a:ext cx="11716968" cy="4284314"/>
          </a:xfrm>
          <a:prstGeom prst="rect">
            <a:avLst/>
          </a:prstGeom>
          <a:noFill/>
        </p:spPr>
        <p:txBody>
          <a:bodyPr wrap="square" rtlCol="0">
            <a:spAutoFit/>
          </a:bodyPr>
          <a:lstStyle/>
          <a:p>
            <a:pPr algn="just">
              <a:lnSpc>
                <a:spcPct val="150000"/>
              </a:lnSpc>
              <a:buClr>
                <a:srgbClr val="0070C0"/>
              </a:buClr>
            </a:pPr>
            <a:r>
              <a:rPr lang="en-GB" dirty="0">
                <a:latin typeface="Times New Roman" panose="02020603050405020304" pitchFamily="18" charset="0"/>
                <a:cs typeface="Times New Roman" panose="02020603050405020304" pitchFamily="18" charset="0"/>
              </a:rPr>
              <a:t>This project aims to design and implement a traffic light control system using an Arduino Uno microcontroller. Traffic lights are essential components of modern traffic management systems, ensuring safe and efficient movement of vehicles and pedestrians. In this project, LEDs are used to simulate traffic signals: red, yellow, and green. The Arduino Uno serves as the central processing unit, programmed to control the sequence and timing of the lights. The system operates on a predefined logic to mimic real-world traffic lights, switching between different states with appropriate delays. This project demonstrates the practical application of microcontrollers in everyday automation and serves as an educational tool for understanding basic electronics and programming concepts. The design is scalable and can be expanded with additional features such as pedestrian signals, timers, or sensors for vehicle detection.</a:t>
            </a:r>
            <a:endParaRPr lang="en-US" dirty="0">
              <a:latin typeface="Times New Roman" panose="02020603050405020304" pitchFamily="18" charset="0"/>
              <a:cs typeface="Times New Roman" panose="02020603050405020304" pitchFamily="18" charset="0"/>
            </a:endParaRPr>
          </a:p>
          <a:p>
            <a:pPr algn="just">
              <a:lnSpc>
                <a:spcPct val="150000"/>
              </a:lnSpc>
              <a:buClr>
                <a:srgbClr val="0070C0"/>
              </a:buClr>
            </a:pPr>
            <a:endParaRPr lang="en-US" sz="2000" dirty="0">
              <a:latin typeface="Times New Roman" panose="02020603050405020304" pitchFamily="18" charset="0"/>
              <a:cs typeface="Times New Roman" panose="02020603050405020304" pitchFamily="18" charset="0"/>
            </a:endParaRPr>
          </a:p>
          <a:p>
            <a:pPr algn="just">
              <a:lnSpc>
                <a:spcPct val="150000"/>
              </a:lnSpc>
              <a:buClr>
                <a:srgbClr val="0070C0"/>
              </a:buClr>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ED3BEF-90BD-8D8D-43B0-4934B85E22D3}"/>
              </a:ext>
            </a:extLst>
          </p:cNvPr>
          <p:cNvSpPr>
            <a:spLocks noGrp="1"/>
          </p:cNvSpPr>
          <p:nvPr>
            <p:ph type="dt" sz="half" idx="10"/>
          </p:nvPr>
        </p:nvSpPr>
        <p:spPr/>
        <p:txBody>
          <a:bodyPr/>
          <a:lstStyle/>
          <a:p>
            <a:fld id="{CD6C5909-C0D6-4728-8966-F1133476C3D9}" type="datetime2">
              <a:rPr lang="en-US" smtClean="0"/>
              <a:t>Thursday, November 28, 2024</a:t>
            </a:fld>
            <a:endParaRPr lang="en-US"/>
          </a:p>
        </p:txBody>
      </p:sp>
      <p:sp>
        <p:nvSpPr>
          <p:cNvPr id="4" name="Slide Number Placeholder 3">
            <a:extLst>
              <a:ext uri="{FF2B5EF4-FFF2-40B4-BE49-F238E27FC236}">
                <a16:creationId xmlns:a16="http://schemas.microsoft.com/office/drawing/2014/main" id="{C469CA4D-D9E1-E317-7436-0EFEE4B72C0F}"/>
              </a:ext>
            </a:extLst>
          </p:cNvPr>
          <p:cNvSpPr>
            <a:spLocks noGrp="1"/>
          </p:cNvSpPr>
          <p:nvPr>
            <p:ph type="sldNum" sz="quarter" idx="12"/>
          </p:nvPr>
        </p:nvSpPr>
        <p:spPr/>
        <p:txBody>
          <a:bodyPr/>
          <a:lstStyle/>
          <a:p>
            <a:fld id="{509340C6-7706-4CF4-A503-B5971061AAE8}" type="slidenum">
              <a:rPr lang="en-US" smtClean="0"/>
              <a:t>6</a:t>
            </a:fld>
            <a:endParaRPr lang="en-US"/>
          </a:p>
        </p:txBody>
      </p:sp>
      <p:sp>
        <p:nvSpPr>
          <p:cNvPr id="5" name="Rectangle 1">
            <a:extLst>
              <a:ext uri="{FF2B5EF4-FFF2-40B4-BE49-F238E27FC236}">
                <a16:creationId xmlns:a16="http://schemas.microsoft.com/office/drawing/2014/main" id="{97B519CF-D29E-4D3B-9B8E-BCF661F57A6A}"/>
              </a:ext>
            </a:extLst>
          </p:cNvPr>
          <p:cNvSpPr/>
          <p:nvPr/>
        </p:nvSpPr>
        <p:spPr>
          <a:xfrm>
            <a:off x="130666" y="136522"/>
            <a:ext cx="4858602" cy="8879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KEY COMPONENTS</a:t>
            </a:r>
          </a:p>
        </p:txBody>
      </p:sp>
      <p:sp>
        <p:nvSpPr>
          <p:cNvPr id="10" name="TextBox 9">
            <a:extLst>
              <a:ext uri="{FF2B5EF4-FFF2-40B4-BE49-F238E27FC236}">
                <a16:creationId xmlns:a16="http://schemas.microsoft.com/office/drawing/2014/main" id="{B7EC33D9-3C21-4E1A-AECA-50EA1EFB7A37}"/>
              </a:ext>
            </a:extLst>
          </p:cNvPr>
          <p:cNvSpPr txBox="1"/>
          <p:nvPr/>
        </p:nvSpPr>
        <p:spPr>
          <a:xfrm>
            <a:off x="2032000" y="1448770"/>
            <a:ext cx="8152860" cy="3375283"/>
          </a:xfrm>
          <a:prstGeom prst="rect">
            <a:avLst/>
          </a:prstGeom>
          <a:noFill/>
        </p:spPr>
        <p:txBody>
          <a:bodyPr wrap="square">
            <a:spAutoFit/>
          </a:bodyPr>
          <a:lstStyle/>
          <a:p>
            <a:pPr marL="342900" marR="0" lvl="0" indent="-342900" algn="just">
              <a:lnSpc>
                <a:spcPct val="150000"/>
              </a:lnSpc>
              <a:spcAft>
                <a:spcPts val="1000"/>
              </a:spcAft>
              <a:buFont typeface="+mj-lt"/>
              <a:buAutoNum type="arabicPeriod"/>
              <a:tabLst>
                <a:tab pos="457200" algn="l"/>
              </a:tabLs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Sensors and Actuators: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Collect data from the environment (e.g., temperature, humidity).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Aft>
                <a:spcPts val="1000"/>
              </a:spcAft>
              <a:buFont typeface="+mj-lt"/>
              <a:buAutoNum type="arabicPeriod"/>
              <a:tabLst>
                <a:tab pos="457200" algn="l"/>
              </a:tabLs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Connectivity: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Transmit data using Wi-Fi, Bluetooth, or cellular networks.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Aft>
                <a:spcPts val="1000"/>
              </a:spcAft>
              <a:buFont typeface="+mj-lt"/>
              <a:buAutoNum type="arabicPeriod"/>
              <a:tabLst>
                <a:tab pos="457200" algn="l"/>
              </a:tabLs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Microcontrollers or Microprocessors: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Process and manage data (e.g., Arduino, Raspberry Pi).</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Aft>
                <a:spcPts val="1000"/>
              </a:spcAft>
              <a:buFont typeface="+mj-lt"/>
              <a:buAutoNum type="arabicPeriod"/>
              <a:tabLst>
                <a:tab pos="457200" algn="l"/>
              </a:tabLs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Cloud Platforms: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Store and analyze data (e.g., AWS IoT, Firebase).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en-US" sz="1800" b="1" dirty="0">
                <a:effectLst/>
                <a:latin typeface="Times New Roman" panose="02020603050405020304" pitchFamily="18" charset="0"/>
                <a:ea typeface="Calibri" panose="020F0502020204030204" pitchFamily="34" charset="0"/>
              </a:rPr>
              <a:t>User Interfaces:</a:t>
            </a:r>
            <a:r>
              <a:rPr lang="en-US" sz="1800" dirty="0">
                <a:effectLst/>
                <a:latin typeface="Times New Roman" panose="02020603050405020304" pitchFamily="18" charset="0"/>
                <a:ea typeface="Calibri" panose="020F0502020204030204" pitchFamily="34" charset="0"/>
              </a:rPr>
              <a:t> Mobile apps or dashboards for monitoring and control.</a:t>
            </a:r>
            <a:endParaRPr lang="en-US" dirty="0"/>
          </a:p>
        </p:txBody>
      </p:sp>
    </p:spTree>
    <p:extLst>
      <p:ext uri="{BB962C8B-B14F-4D97-AF65-F5344CB8AC3E}">
        <p14:creationId xmlns:p14="http://schemas.microsoft.com/office/powerpoint/2010/main" val="1374455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Rectangle 1"/>
          <p:cNvSpPr/>
          <p:nvPr/>
        </p:nvSpPr>
        <p:spPr>
          <a:xfrm>
            <a:off x="122199" y="121702"/>
            <a:ext cx="4858602" cy="8787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TOOLS USED</a:t>
            </a:r>
          </a:p>
        </p:txBody>
      </p:sp>
      <p:sp>
        <p:nvSpPr>
          <p:cNvPr id="1048618" name="Date Placeholder 4"/>
          <p:cNvSpPr>
            <a:spLocks noGrp="1"/>
          </p:cNvSpPr>
          <p:nvPr>
            <p:ph type="dt" sz="half" idx="10"/>
          </p:nvPr>
        </p:nvSpPr>
        <p:spPr/>
        <p:txBody>
          <a:bodyPr/>
          <a:lstStyle/>
          <a:p>
            <a:fld id="{421B97B7-EAD9-4EC6-80C0-F94B15051689}" type="datetime2">
              <a:rPr lang="en-US" smtClean="0">
                <a:latin typeface="Times New Roman" panose="02020603050405020304" pitchFamily="18" charset="0"/>
                <a:cs typeface="Times New Roman" panose="02020603050405020304" pitchFamily="18" charset="0"/>
              </a:rPr>
              <a:pPr/>
              <a:t>Thursday, November 28, 2024</a:t>
            </a:fld>
            <a:endParaRPr lang="en-US" dirty="0">
              <a:latin typeface="Times New Roman" panose="02020603050405020304" pitchFamily="18" charset="0"/>
              <a:cs typeface="Times New Roman" panose="02020603050405020304" pitchFamily="18" charset="0"/>
            </a:endParaRPr>
          </a:p>
        </p:txBody>
      </p:sp>
      <p:sp>
        <p:nvSpPr>
          <p:cNvPr id="1048620" name="Slide Number Placeholder 7"/>
          <p:cNvSpPr>
            <a:spLocks noGrp="1"/>
          </p:cNvSpPr>
          <p:nvPr>
            <p:ph type="sldNum" sz="quarter" idx="12"/>
          </p:nvPr>
        </p:nvSpPr>
        <p:spPr/>
        <p:txBody>
          <a:bodyPr/>
          <a:lstStyle/>
          <a:p>
            <a:fld id="{509340C6-7706-4CF4-A503-B5971061AAE8}" type="slidenum">
              <a:rPr lang="en-US" smtClean="0">
                <a:latin typeface="Times New Roman" panose="02020603050405020304" pitchFamily="18" charset="0"/>
                <a:cs typeface="Times New Roman" panose="02020603050405020304" pitchFamily="18" charset="0"/>
              </a:rPr>
              <a:t>7</a:t>
            </a:fld>
            <a:endParaRPr lang="en-US" dirty="0">
              <a:latin typeface="Times New Roman" panose="02020603050405020304" pitchFamily="18" charset="0"/>
              <a:cs typeface="Times New Roman" panose="02020603050405020304" pitchFamily="18" charset="0"/>
            </a:endParaRPr>
          </a:p>
        </p:txBody>
      </p:sp>
      <p:sp>
        <p:nvSpPr>
          <p:cNvPr id="8" name="Rectangle 6">
            <a:extLst>
              <a:ext uri="{FF2B5EF4-FFF2-40B4-BE49-F238E27FC236}">
                <a16:creationId xmlns:a16="http://schemas.microsoft.com/office/drawing/2014/main" id="{9A383082-B819-41E5-150B-D049D61F94D8}"/>
              </a:ext>
            </a:extLst>
          </p:cNvPr>
          <p:cNvSpPr>
            <a:spLocks noChangeArrowheads="1"/>
          </p:cNvSpPr>
          <p:nvPr/>
        </p:nvSpPr>
        <p:spPr bwMode="auto">
          <a:xfrm>
            <a:off x="1325880" y="1462706"/>
            <a:ext cx="1101852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Arduino Uno</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microcontroller board used to control the LEDs</a:t>
            </a:r>
          </a:p>
          <a:p>
            <a:pPr marR="0" lvl="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LEDs (Red, Yellow, Green)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Representing the traffic lights.</a:t>
            </a:r>
          </a:p>
          <a:p>
            <a:pPr marR="0" lvl="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Resistors (220 ohms)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limit the current through the LEDs.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Breadboard</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prototyping the circuit.</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Jumper Wires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connecting components.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USB Cable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upload code and power the Arduino.</a:t>
            </a:r>
          </a:p>
          <a:p>
            <a:pPr marR="0" lvl="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Arduino IDE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Software to write and upload code to the Arduino.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199EEE72-2717-1FAE-A4D3-304445227A98}"/>
              </a:ext>
            </a:extLst>
          </p:cNvPr>
          <p:cNvSpPr/>
          <p:nvPr/>
        </p:nvSpPr>
        <p:spPr>
          <a:xfrm>
            <a:off x="4667476" y="1314671"/>
            <a:ext cx="2984864" cy="460902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2800" b="1" dirty="0">
                <a:latin typeface="Times New Roman" panose="02020603050405020304" pitchFamily="18" charset="0"/>
                <a:cs typeface="Times New Roman" panose="02020603050405020304" pitchFamily="18" charset="0"/>
              </a:rPr>
              <a:t>ARDUINO IDE</a:t>
            </a:r>
          </a:p>
          <a:p>
            <a:pPr algn="ctr"/>
            <a:r>
              <a:rPr lang="en-GB" sz="2800" b="1" dirty="0">
                <a:latin typeface="Times New Roman" panose="02020603050405020304" pitchFamily="18" charset="0"/>
                <a:cs typeface="Times New Roman" panose="02020603050405020304" pitchFamily="18" charset="0"/>
              </a:rPr>
              <a:t>SOFTWARE</a:t>
            </a:r>
            <a:endParaRPr lang="en-IN" sz="28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9EA02F6-0D43-C7E7-15C4-5FFB3BC66498}"/>
              </a:ext>
            </a:extLst>
          </p:cNvPr>
          <p:cNvSpPr>
            <a:spLocks noGrp="1"/>
          </p:cNvSpPr>
          <p:nvPr>
            <p:ph type="dt" sz="half" idx="10"/>
          </p:nvPr>
        </p:nvSpPr>
        <p:spPr/>
        <p:txBody>
          <a:bodyPr/>
          <a:lstStyle/>
          <a:p>
            <a:fld id="{CD6C5909-C0D6-4728-8966-F1133476C3D9}" type="datetime2">
              <a:rPr lang="en-US" smtClean="0"/>
              <a:t>Thursday, November 28, 2024</a:t>
            </a:fld>
            <a:endParaRPr lang="en-US"/>
          </a:p>
        </p:txBody>
      </p:sp>
      <p:sp>
        <p:nvSpPr>
          <p:cNvPr id="4" name="Slide Number Placeholder 3">
            <a:extLst>
              <a:ext uri="{FF2B5EF4-FFF2-40B4-BE49-F238E27FC236}">
                <a16:creationId xmlns:a16="http://schemas.microsoft.com/office/drawing/2014/main" id="{1F486AFC-AD02-1D6C-9EB5-E5EBD8B2055E}"/>
              </a:ext>
            </a:extLst>
          </p:cNvPr>
          <p:cNvSpPr>
            <a:spLocks noGrp="1"/>
          </p:cNvSpPr>
          <p:nvPr>
            <p:ph type="sldNum" sz="quarter" idx="12"/>
          </p:nvPr>
        </p:nvSpPr>
        <p:spPr/>
        <p:txBody>
          <a:bodyPr/>
          <a:lstStyle/>
          <a:p>
            <a:fld id="{509340C6-7706-4CF4-A503-B5971061AAE8}" type="slidenum">
              <a:rPr lang="en-US" smtClean="0"/>
              <a:t>8</a:t>
            </a:fld>
            <a:endParaRPr lang="en-US"/>
          </a:p>
        </p:txBody>
      </p:sp>
      <p:sp>
        <p:nvSpPr>
          <p:cNvPr id="5" name="Rectangle 1">
            <a:extLst>
              <a:ext uri="{FF2B5EF4-FFF2-40B4-BE49-F238E27FC236}">
                <a16:creationId xmlns:a16="http://schemas.microsoft.com/office/drawing/2014/main" id="{2E5F26C0-8DDA-FA16-A900-11404B3A713E}"/>
              </a:ext>
            </a:extLst>
          </p:cNvPr>
          <p:cNvSpPr/>
          <p:nvPr/>
        </p:nvSpPr>
        <p:spPr>
          <a:xfrm>
            <a:off x="122199" y="121702"/>
            <a:ext cx="4858602" cy="8787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SOFTWARE REQUREMENT</a:t>
            </a:r>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E23DA01F-8799-74C3-7253-B2569EB09826}"/>
                  </a:ext>
                </a:extLst>
              </p14:cNvPr>
              <p14:cNvContentPartPr/>
              <p14:nvPr/>
            </p14:nvContentPartPr>
            <p14:xfrm>
              <a:off x="1793465" y="2795788"/>
              <a:ext cx="360" cy="360"/>
            </p14:xfrm>
          </p:contentPart>
        </mc:Choice>
        <mc:Fallback xmlns="">
          <p:pic>
            <p:nvPicPr>
              <p:cNvPr id="8" name="Ink 7">
                <a:extLst>
                  <a:ext uri="{FF2B5EF4-FFF2-40B4-BE49-F238E27FC236}">
                    <a16:creationId xmlns:a16="http://schemas.microsoft.com/office/drawing/2014/main" id="{E23DA01F-8799-74C3-7253-B2569EB09826}"/>
                  </a:ext>
                </a:extLst>
              </p:cNvPr>
              <p:cNvPicPr/>
              <p:nvPr/>
            </p:nvPicPr>
            <p:blipFill>
              <a:blip r:embed="rId4"/>
              <a:stretch>
                <a:fillRect/>
              </a:stretch>
            </p:blipFill>
            <p:spPr>
              <a:xfrm>
                <a:off x="1784825" y="2787148"/>
                <a:ext cx="18000" cy="18000"/>
              </a:xfrm>
              <a:prstGeom prst="rect">
                <a:avLst/>
              </a:prstGeom>
            </p:spPr>
          </p:pic>
        </mc:Fallback>
      </mc:AlternateContent>
      <p:pic>
        <p:nvPicPr>
          <p:cNvPr id="12" name="Picture 11">
            <a:extLst>
              <a:ext uri="{FF2B5EF4-FFF2-40B4-BE49-F238E27FC236}">
                <a16:creationId xmlns:a16="http://schemas.microsoft.com/office/drawing/2014/main" id="{2E1A8A40-D76B-0C50-ADB8-6ED30587138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81251" y="1557337"/>
            <a:ext cx="1357313" cy="1357313"/>
          </a:xfrm>
          <a:prstGeom prst="rect">
            <a:avLst/>
          </a:prstGeom>
        </p:spPr>
      </p:pic>
      <p:sp>
        <p:nvSpPr>
          <p:cNvPr id="13" name="TextBox 12">
            <a:extLst>
              <a:ext uri="{FF2B5EF4-FFF2-40B4-BE49-F238E27FC236}">
                <a16:creationId xmlns:a16="http://schemas.microsoft.com/office/drawing/2014/main" id="{EEF347B7-C596-53B2-4916-0EBAD37BA82C}"/>
              </a:ext>
            </a:extLst>
          </p:cNvPr>
          <p:cNvSpPr txBox="1"/>
          <p:nvPr/>
        </p:nvSpPr>
        <p:spPr>
          <a:xfrm>
            <a:off x="4824772" y="4369716"/>
            <a:ext cx="2542455" cy="1200329"/>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Arduino is a open source electronics platform based on hardware and software.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6804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Rectangle 1"/>
          <p:cNvSpPr/>
          <p:nvPr/>
        </p:nvSpPr>
        <p:spPr>
          <a:xfrm>
            <a:off x="122199" y="121703"/>
            <a:ext cx="4858602" cy="8523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COMPONENTS REQUIRED</a:t>
            </a:r>
          </a:p>
        </p:txBody>
      </p:sp>
      <p:sp>
        <p:nvSpPr>
          <p:cNvPr id="1048620" name="Slide Number Placeholder 7"/>
          <p:cNvSpPr>
            <a:spLocks noGrp="1"/>
          </p:cNvSpPr>
          <p:nvPr>
            <p:ph type="sldNum" sz="quarter" idx="12"/>
          </p:nvPr>
        </p:nvSpPr>
        <p:spPr/>
        <p:txBody>
          <a:bodyPr/>
          <a:lstStyle/>
          <a:p>
            <a:fld id="{509340C6-7706-4CF4-A503-B5971061AAE8}" type="slidenum">
              <a:rPr lang="en-US" smtClean="0">
                <a:latin typeface="Times New Roman" panose="02020603050405020304" pitchFamily="18" charset="0"/>
                <a:cs typeface="Times New Roman" panose="02020603050405020304" pitchFamily="18" charset="0"/>
              </a:rPr>
              <a:t>9</a:t>
            </a:fld>
            <a:endParaRPr lang="en-US"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55A5BCB5-7FFE-C63C-0B9B-5C824E4469A5}"/>
              </a:ext>
            </a:extLst>
          </p:cNvPr>
          <p:cNvPicPr>
            <a:picLocks noChangeAspect="1"/>
          </p:cNvPicPr>
          <p:nvPr/>
        </p:nvPicPr>
        <p:blipFill>
          <a:blip r:embed="rId2">
            <a:extLst>
              <a:ext uri="{28A0092B-C50C-407E-A947-70E740481C1C}">
                <a14:useLocalDpi xmlns:a14="http://schemas.microsoft.com/office/drawing/2010/main" val="0"/>
              </a:ext>
            </a:extLst>
          </a:blip>
          <a:srcRect l="8058" t="11773" r="21880" b="6296"/>
          <a:stretch/>
        </p:blipFill>
        <p:spPr>
          <a:xfrm>
            <a:off x="2136001" y="3947259"/>
            <a:ext cx="2844800" cy="1837266"/>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id="{D42303A5-FD7A-3E04-8D8A-C2320902A2EE}"/>
              </a:ext>
            </a:extLst>
          </p:cNvPr>
          <p:cNvPicPr>
            <a:picLocks noChangeAspect="1"/>
          </p:cNvPicPr>
          <p:nvPr/>
        </p:nvPicPr>
        <p:blipFill>
          <a:blip r:embed="rId3">
            <a:extLst>
              <a:ext uri="{28A0092B-C50C-407E-A947-70E740481C1C}">
                <a14:useLocalDpi xmlns:a14="http://schemas.microsoft.com/office/drawing/2010/main" val="0"/>
              </a:ext>
            </a:extLst>
          </a:blip>
          <a:srcRect l="17995" t="18307" r="11821" b="2161"/>
          <a:stretch/>
        </p:blipFill>
        <p:spPr>
          <a:xfrm>
            <a:off x="6724360" y="3915903"/>
            <a:ext cx="2946400" cy="1837266"/>
          </a:xfrm>
          <a:prstGeom prst="rect">
            <a:avLst/>
          </a:prstGeom>
          <a:ln>
            <a:noFill/>
          </a:ln>
          <a:effectLst>
            <a:outerShdw blurRad="292100" dist="139700" dir="2700000" algn="tl" rotWithShape="0">
              <a:srgbClr val="333333">
                <a:alpha val="65000"/>
              </a:srgbClr>
            </a:outerShdw>
          </a:effectLst>
        </p:spPr>
      </p:pic>
      <p:sp>
        <p:nvSpPr>
          <p:cNvPr id="14" name="TextBox 13">
            <a:extLst>
              <a:ext uri="{FF2B5EF4-FFF2-40B4-BE49-F238E27FC236}">
                <a16:creationId xmlns:a16="http://schemas.microsoft.com/office/drawing/2014/main" id="{77418012-883E-48EE-7D1B-4C449F7FE16F}"/>
              </a:ext>
            </a:extLst>
          </p:cNvPr>
          <p:cNvSpPr txBox="1"/>
          <p:nvPr/>
        </p:nvSpPr>
        <p:spPr>
          <a:xfrm>
            <a:off x="5119927" y="3268487"/>
            <a:ext cx="3208867"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LED Vectors</a:t>
            </a:r>
          </a:p>
        </p:txBody>
      </p:sp>
      <p:sp>
        <p:nvSpPr>
          <p:cNvPr id="16" name="TextBox 15">
            <a:extLst>
              <a:ext uri="{FF2B5EF4-FFF2-40B4-BE49-F238E27FC236}">
                <a16:creationId xmlns:a16="http://schemas.microsoft.com/office/drawing/2014/main" id="{7731C199-4D5E-393C-DBDE-D3ABB28BCA20}"/>
              </a:ext>
            </a:extLst>
          </p:cNvPr>
          <p:cNvSpPr txBox="1"/>
          <p:nvPr/>
        </p:nvSpPr>
        <p:spPr>
          <a:xfrm>
            <a:off x="9209314" y="3226593"/>
            <a:ext cx="1901371"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Resistors</a:t>
            </a:r>
          </a:p>
        </p:txBody>
      </p:sp>
      <p:sp>
        <p:nvSpPr>
          <p:cNvPr id="30" name="TextBox 29">
            <a:extLst>
              <a:ext uri="{FF2B5EF4-FFF2-40B4-BE49-F238E27FC236}">
                <a16:creationId xmlns:a16="http://schemas.microsoft.com/office/drawing/2014/main" id="{3F0ED168-256B-150A-8C0B-3698239CCEAA}"/>
              </a:ext>
            </a:extLst>
          </p:cNvPr>
          <p:cNvSpPr txBox="1"/>
          <p:nvPr/>
        </p:nvSpPr>
        <p:spPr>
          <a:xfrm>
            <a:off x="2949207" y="5799036"/>
            <a:ext cx="179686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Breadboard</a:t>
            </a:r>
          </a:p>
        </p:txBody>
      </p:sp>
      <p:sp>
        <p:nvSpPr>
          <p:cNvPr id="32" name="TextBox 31">
            <a:extLst>
              <a:ext uri="{FF2B5EF4-FFF2-40B4-BE49-F238E27FC236}">
                <a16:creationId xmlns:a16="http://schemas.microsoft.com/office/drawing/2014/main" id="{BB6E9A75-A091-380E-841A-482CEE9F497F}"/>
              </a:ext>
            </a:extLst>
          </p:cNvPr>
          <p:cNvSpPr txBox="1"/>
          <p:nvPr/>
        </p:nvSpPr>
        <p:spPr>
          <a:xfrm>
            <a:off x="7445927" y="5685429"/>
            <a:ext cx="1564640"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Jumper wires </a:t>
            </a:r>
          </a:p>
        </p:txBody>
      </p:sp>
      <p:sp>
        <p:nvSpPr>
          <p:cNvPr id="34" name="TextBox 33">
            <a:extLst>
              <a:ext uri="{FF2B5EF4-FFF2-40B4-BE49-F238E27FC236}">
                <a16:creationId xmlns:a16="http://schemas.microsoft.com/office/drawing/2014/main" id="{AB08C088-E1EE-D41D-5B70-B98F5615AABE}"/>
              </a:ext>
            </a:extLst>
          </p:cNvPr>
          <p:cNvSpPr txBox="1"/>
          <p:nvPr/>
        </p:nvSpPr>
        <p:spPr>
          <a:xfrm>
            <a:off x="1176892" y="3347989"/>
            <a:ext cx="2890156"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Arduino Uno</a:t>
            </a:r>
          </a:p>
        </p:txBody>
      </p:sp>
      <p:pic>
        <p:nvPicPr>
          <p:cNvPr id="2" name="Picture 1">
            <a:extLst>
              <a:ext uri="{FF2B5EF4-FFF2-40B4-BE49-F238E27FC236}">
                <a16:creationId xmlns:a16="http://schemas.microsoft.com/office/drawing/2014/main" id="{2EFEBA4A-F5EE-7A43-4CA1-253DE33ABCE8}"/>
              </a:ext>
            </a:extLst>
          </p:cNvPr>
          <p:cNvPicPr>
            <a:picLocks noChangeAspect="1"/>
          </p:cNvPicPr>
          <p:nvPr/>
        </p:nvPicPr>
        <p:blipFill>
          <a:blip r:embed="rId4"/>
          <a:stretch>
            <a:fillRect/>
          </a:stretch>
        </p:blipFill>
        <p:spPr>
          <a:xfrm>
            <a:off x="417587" y="1260106"/>
            <a:ext cx="3014135" cy="2065240"/>
          </a:xfrm>
          <a:prstGeom prst="rect">
            <a:avLst/>
          </a:prstGeom>
        </p:spPr>
      </p:pic>
      <p:pic>
        <p:nvPicPr>
          <p:cNvPr id="4098" name="Picture 2" descr="Led Images – Browse 5,503,713 Stock Photos, Vectors, and Video | Adobe Stock">
            <a:extLst>
              <a:ext uri="{FF2B5EF4-FFF2-40B4-BE49-F238E27FC236}">
                <a16:creationId xmlns:a16="http://schemas.microsoft.com/office/drawing/2014/main" id="{A5276D77-91C8-9899-6632-8AA3D185A4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1566" y="1446568"/>
            <a:ext cx="26193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Resistor Ohm E-series of preferred ...">
            <a:extLst>
              <a:ext uri="{FF2B5EF4-FFF2-40B4-BE49-F238E27FC236}">
                <a16:creationId xmlns:a16="http://schemas.microsoft.com/office/drawing/2014/main" id="{60F5BF33-79E5-D7A9-8C00-65B2F53B0C7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40535" y="1207293"/>
            <a:ext cx="2266950" cy="201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77581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1816</TotalTime>
  <Words>1082</Words>
  <Application>Microsoft Office PowerPoint</Application>
  <PresentationFormat>Widescreen</PresentationFormat>
  <Paragraphs>145</Paragraphs>
  <Slides>21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Arial Black</vt:lpstr>
      <vt:lpstr>Calibri</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Muruga Kannan</dc:creator>
  <cp:lastModifiedBy>azzie babu</cp:lastModifiedBy>
  <cp:revision>10</cp:revision>
  <dcterms:created xsi:type="dcterms:W3CDTF">2019-03-06T22:00:18Z</dcterms:created>
  <dcterms:modified xsi:type="dcterms:W3CDTF">2024-11-28T00:10:20Z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2433be423fbc415ab0652003b21f2e29</vt:lpwstr>
  </property>
</Properties>
</file>