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6"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C749A9BF-4219-4FE5-9401-DB1FDC9A6B5D}" type="datetimeFigureOut">
              <a:rPr lang="en-US" smtClean="0"/>
              <a:t>3/7/2020</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4EA36758-0F07-4B7D-A704-B94E02C0A3CD}" type="slidenum">
              <a:rPr lang="en-US" smtClean="0"/>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C749A9BF-4219-4FE5-9401-DB1FDC9A6B5D}" type="datetimeFigureOut">
              <a:rPr lang="en-US" smtClean="0"/>
              <a:t>3/7/2020</a:t>
            </a:fld>
            <a:endParaRPr lang="en-US"/>
          </a:p>
        </p:txBody>
      </p:sp>
      <p:sp>
        <p:nvSpPr>
          <p:cNvPr id="14" name="Slide Number Placeholder 13"/>
          <p:cNvSpPr>
            <a:spLocks noGrp="1"/>
          </p:cNvSpPr>
          <p:nvPr>
            <p:ph type="sldNum" sz="quarter" idx="11"/>
          </p:nvPr>
        </p:nvSpPr>
        <p:spPr/>
        <p:txBody>
          <a:bodyPr/>
          <a:lstStyle/>
          <a:p>
            <a:fld id="{4EA36758-0F07-4B7D-A704-B94E02C0A3CD}"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C749A9BF-4219-4FE5-9401-DB1FDC9A6B5D}" type="datetimeFigureOut">
              <a:rPr lang="en-US" smtClean="0"/>
              <a:t>3/7/2020</a:t>
            </a:fld>
            <a:endParaRPr lang="en-US"/>
          </a:p>
        </p:txBody>
      </p:sp>
      <p:sp>
        <p:nvSpPr>
          <p:cNvPr id="14" name="Slide Number Placeholder 13"/>
          <p:cNvSpPr>
            <a:spLocks noGrp="1"/>
          </p:cNvSpPr>
          <p:nvPr>
            <p:ph type="sldNum" sz="quarter" idx="11"/>
          </p:nvPr>
        </p:nvSpPr>
        <p:spPr/>
        <p:txBody>
          <a:bodyPr/>
          <a:lstStyle/>
          <a:p>
            <a:fld id="{4EA36758-0F07-4B7D-A704-B94E02C0A3CD}"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C749A9BF-4219-4FE5-9401-DB1FDC9A6B5D}" type="datetimeFigureOut">
              <a:rPr lang="en-US" smtClean="0"/>
              <a:t>3/7/2020</a:t>
            </a:fld>
            <a:endParaRPr lang="en-US"/>
          </a:p>
        </p:txBody>
      </p:sp>
      <p:sp>
        <p:nvSpPr>
          <p:cNvPr id="11" name="Slide Number Placeholder 10"/>
          <p:cNvSpPr>
            <a:spLocks noGrp="1"/>
          </p:cNvSpPr>
          <p:nvPr>
            <p:ph type="sldNum" sz="quarter" idx="11"/>
          </p:nvPr>
        </p:nvSpPr>
        <p:spPr/>
        <p:txBody>
          <a:bodyPr/>
          <a:lstStyle/>
          <a:p>
            <a:fld id="{4EA36758-0F07-4B7D-A704-B94E02C0A3CD}"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C749A9BF-4219-4FE5-9401-DB1FDC9A6B5D}" type="datetimeFigureOut">
              <a:rPr lang="en-US" smtClean="0"/>
              <a:t>3/7/2020</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4EA36758-0F07-4B7D-A704-B94E02C0A3CD}" type="slidenum">
              <a:rPr lang="en-US" smtClean="0"/>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C749A9BF-4219-4FE5-9401-DB1FDC9A6B5D}" type="datetimeFigureOut">
              <a:rPr lang="en-US" smtClean="0"/>
              <a:t>3/7/2020</a:t>
            </a:fld>
            <a:endParaRPr lang="en-US"/>
          </a:p>
        </p:txBody>
      </p:sp>
      <p:sp>
        <p:nvSpPr>
          <p:cNvPr id="13" name="Slide Number Placeholder 12"/>
          <p:cNvSpPr>
            <a:spLocks noGrp="1"/>
          </p:cNvSpPr>
          <p:nvPr>
            <p:ph type="sldNum" sz="quarter" idx="11"/>
          </p:nvPr>
        </p:nvSpPr>
        <p:spPr/>
        <p:txBody>
          <a:bodyPr/>
          <a:lstStyle/>
          <a:p>
            <a:fld id="{4EA36758-0F07-4B7D-A704-B94E02C0A3CD}"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C749A9BF-4219-4FE5-9401-DB1FDC9A6B5D}" type="datetimeFigureOut">
              <a:rPr lang="en-US" smtClean="0"/>
              <a:t>3/7/2020</a:t>
            </a:fld>
            <a:endParaRPr lang="en-US"/>
          </a:p>
        </p:txBody>
      </p:sp>
      <p:sp>
        <p:nvSpPr>
          <p:cNvPr id="14" name="Slide Number Placeholder 13"/>
          <p:cNvSpPr>
            <a:spLocks noGrp="1"/>
          </p:cNvSpPr>
          <p:nvPr>
            <p:ph type="sldNum" sz="quarter" idx="11"/>
          </p:nvPr>
        </p:nvSpPr>
        <p:spPr/>
        <p:txBody>
          <a:bodyPr/>
          <a:lstStyle/>
          <a:p>
            <a:fld id="{4EA36758-0F07-4B7D-A704-B94E02C0A3CD}"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C749A9BF-4219-4FE5-9401-DB1FDC9A6B5D}" type="datetimeFigureOut">
              <a:rPr lang="en-US" smtClean="0"/>
              <a:t>3/7/2020</a:t>
            </a:fld>
            <a:endParaRPr lang="en-US"/>
          </a:p>
        </p:txBody>
      </p:sp>
      <p:sp>
        <p:nvSpPr>
          <p:cNvPr id="10" name="Slide Number Placeholder 9"/>
          <p:cNvSpPr>
            <a:spLocks noGrp="1"/>
          </p:cNvSpPr>
          <p:nvPr>
            <p:ph type="sldNum" sz="quarter" idx="11"/>
          </p:nvPr>
        </p:nvSpPr>
        <p:spPr/>
        <p:txBody>
          <a:bodyPr/>
          <a:lstStyle/>
          <a:p>
            <a:fld id="{4EA36758-0F07-4B7D-A704-B94E02C0A3CD}"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C749A9BF-4219-4FE5-9401-DB1FDC9A6B5D}" type="datetimeFigureOut">
              <a:rPr lang="en-US" smtClean="0"/>
              <a:t>3/7/2020</a:t>
            </a:fld>
            <a:endParaRPr lang="en-US"/>
          </a:p>
        </p:txBody>
      </p:sp>
      <p:sp>
        <p:nvSpPr>
          <p:cNvPr id="9" name="Slide Number Placeholder 8"/>
          <p:cNvSpPr>
            <a:spLocks noGrp="1"/>
          </p:cNvSpPr>
          <p:nvPr>
            <p:ph type="sldNum" sz="quarter" idx="11"/>
          </p:nvPr>
        </p:nvSpPr>
        <p:spPr/>
        <p:txBody>
          <a:bodyPr/>
          <a:lstStyle/>
          <a:p>
            <a:fld id="{4EA36758-0F07-4B7D-A704-B94E02C0A3C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C749A9BF-4219-4FE5-9401-DB1FDC9A6B5D}" type="datetimeFigureOut">
              <a:rPr lang="en-US" smtClean="0"/>
              <a:t>3/7/2020</a:t>
            </a:fld>
            <a:endParaRPr lang="en-US"/>
          </a:p>
        </p:txBody>
      </p:sp>
      <p:sp>
        <p:nvSpPr>
          <p:cNvPr id="16" name="Slide Number Placeholder 15"/>
          <p:cNvSpPr>
            <a:spLocks noGrp="1"/>
          </p:cNvSpPr>
          <p:nvPr>
            <p:ph type="sldNum" sz="quarter" idx="11"/>
          </p:nvPr>
        </p:nvSpPr>
        <p:spPr/>
        <p:txBody>
          <a:bodyPr/>
          <a:lstStyle/>
          <a:p>
            <a:fld id="{4EA36758-0F07-4B7D-A704-B94E02C0A3CD}"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C749A9BF-4219-4FE5-9401-DB1FDC9A6B5D}" type="datetimeFigureOut">
              <a:rPr lang="en-US" smtClean="0"/>
              <a:t>3/7/2020</a:t>
            </a:fld>
            <a:endParaRPr lang="en-US"/>
          </a:p>
        </p:txBody>
      </p:sp>
      <p:sp>
        <p:nvSpPr>
          <p:cNvPr id="17" name="Slide Number Placeholder 16"/>
          <p:cNvSpPr>
            <a:spLocks noGrp="1"/>
          </p:cNvSpPr>
          <p:nvPr>
            <p:ph type="sldNum" sz="quarter" idx="11"/>
          </p:nvPr>
        </p:nvSpPr>
        <p:spPr/>
        <p:txBody>
          <a:bodyPr/>
          <a:lstStyle/>
          <a:p>
            <a:fld id="{4EA36758-0F07-4B7D-A704-B94E02C0A3CD}"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4EA36758-0F07-4B7D-A704-B94E02C0A3CD}" type="slidenum">
              <a:rPr lang="en-US" smtClean="0"/>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C749A9BF-4219-4FE5-9401-DB1FDC9A6B5D}" type="datetimeFigureOut">
              <a:rPr lang="en-US" smtClean="0"/>
              <a:t>3/7/2020</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D" sz="1800" b="1" dirty="0" err="1"/>
              <a:t>Irfan</a:t>
            </a:r>
            <a:r>
              <a:rPr lang="en-ID" sz="1800" b="1" dirty="0"/>
              <a:t> </a:t>
            </a:r>
            <a:r>
              <a:rPr lang="en-ID" sz="1800" b="1" dirty="0" err="1" smtClean="0"/>
              <a:t>Nurahman</a:t>
            </a:r>
            <a:r>
              <a:rPr lang="id-ID" sz="1800" b="1" dirty="0" smtClean="0"/>
              <a:t>	</a:t>
            </a:r>
            <a:r>
              <a:rPr lang="en-ID" sz="1800" b="1" dirty="0" smtClean="0"/>
              <a:t>18.11.0074;</a:t>
            </a:r>
            <a:endParaRPr lang="id-ID" sz="1800" b="1" dirty="0" smtClean="0"/>
          </a:p>
          <a:p>
            <a:r>
              <a:rPr lang="en-ID" sz="1800" b="1" dirty="0" err="1" smtClean="0"/>
              <a:t>Riyan</a:t>
            </a:r>
            <a:r>
              <a:rPr lang="en-ID" sz="1800" b="1" dirty="0" smtClean="0"/>
              <a:t> </a:t>
            </a:r>
            <a:r>
              <a:rPr lang="en-ID" sz="1800" b="1" dirty="0" err="1" smtClean="0"/>
              <a:t>Wijayanto</a:t>
            </a:r>
            <a:r>
              <a:rPr lang="id-ID" sz="1800" b="1" dirty="0" smtClean="0"/>
              <a:t>	</a:t>
            </a:r>
            <a:r>
              <a:rPr lang="en-ID" sz="1800" b="1" dirty="0" smtClean="0"/>
              <a:t>18.11.0088;</a:t>
            </a:r>
            <a:endParaRPr lang="en-US" sz="1800" dirty="0"/>
          </a:p>
        </p:txBody>
      </p:sp>
      <p:sp>
        <p:nvSpPr>
          <p:cNvPr id="2" name="Title 1"/>
          <p:cNvSpPr>
            <a:spLocks noGrp="1"/>
          </p:cNvSpPr>
          <p:nvPr>
            <p:ph type="title"/>
          </p:nvPr>
        </p:nvSpPr>
        <p:spPr>
          <a:xfrm>
            <a:off x="179512" y="1124744"/>
            <a:ext cx="6696744" cy="2016224"/>
          </a:xfrm>
        </p:spPr>
        <p:txBody>
          <a:bodyPr>
            <a:normAutofit/>
          </a:bodyPr>
          <a:lstStyle/>
          <a:p>
            <a:pPr algn="ctr"/>
            <a:r>
              <a:rPr lang="en-ID" sz="4800" b="1" u="sng" dirty="0"/>
              <a:t>TIM GAJE</a:t>
            </a:r>
            <a:r>
              <a:rPr lang="id-ID" sz="4800" b="1" u="sng" dirty="0"/>
              <a:t> </a:t>
            </a:r>
            <a:r>
              <a:rPr lang="en-ID" sz="4800" b="1" u="sng" dirty="0"/>
              <a:t>TI</a:t>
            </a:r>
            <a:r>
              <a:rPr lang="id-ID" sz="4800" b="1" u="sng" dirty="0"/>
              <a:t>-</a:t>
            </a:r>
            <a:r>
              <a:rPr lang="en-ID" sz="4800" b="1" u="sng" dirty="0"/>
              <a:t>18</a:t>
            </a:r>
            <a:r>
              <a:rPr lang="id-ID" sz="4800" b="1" u="sng" dirty="0"/>
              <a:t>-</a:t>
            </a:r>
            <a:r>
              <a:rPr lang="en-ID" sz="4800" b="1" u="sng" dirty="0"/>
              <a:t>B</a:t>
            </a:r>
            <a:r>
              <a:rPr lang="id-ID" sz="3600" b="1" dirty="0" smtClean="0"/>
              <a:t/>
            </a:r>
            <a:br>
              <a:rPr lang="id-ID" sz="3600" b="1" dirty="0" smtClean="0"/>
            </a:br>
            <a:r>
              <a:rPr lang="en-ID" sz="3600" b="1" dirty="0"/>
              <a:t>ALAT BANTU UKUR TINGGI BADAN DENGAN </a:t>
            </a:r>
            <a:r>
              <a:rPr lang="en-ID" sz="3600" b="1" dirty="0" smtClean="0"/>
              <a:t>ARDUINO</a:t>
            </a:r>
            <a:endParaRPr lang="en-US" sz="4900" dirty="0"/>
          </a:p>
        </p:txBody>
      </p:sp>
    </p:spTree>
    <p:extLst>
      <p:ext uri="{BB962C8B-B14F-4D97-AF65-F5344CB8AC3E}">
        <p14:creationId xmlns:p14="http://schemas.microsoft.com/office/powerpoint/2010/main" val="163167492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1"/>
            <a:ext cx="3657600" cy="2971800"/>
          </a:xfrm>
        </p:spPr>
        <p:txBody>
          <a:bodyPr/>
          <a:lstStyle/>
          <a:p>
            <a:r>
              <a:rPr lang="id-ID" dirty="0" smtClean="0"/>
              <a:t>APA ITU ARDUINO ?</a:t>
            </a:r>
            <a:endParaRPr lang="en-US" dirty="0"/>
          </a:p>
        </p:txBody>
      </p:sp>
      <p:sp>
        <p:nvSpPr>
          <p:cNvPr id="3" name="Title 2"/>
          <p:cNvSpPr>
            <a:spLocks noGrp="1"/>
          </p:cNvSpPr>
          <p:nvPr>
            <p:ph type="title"/>
          </p:nvPr>
        </p:nvSpPr>
        <p:spPr/>
        <p:txBody>
          <a:bodyPr/>
          <a:lstStyle/>
          <a:p>
            <a:pPr algn="ctr"/>
            <a:r>
              <a:rPr lang="en-US" dirty="0" err="1">
                <a:latin typeface="Times New Roman" panose="02020603050405020304" pitchFamily="18" charset="0"/>
                <a:ea typeface="Calibri" panose="020F0502020204030204" pitchFamily="34" charset="0"/>
                <a:cs typeface="Times New Roman" panose="02020603050405020304" pitchFamily="18" charset="0"/>
              </a:rPr>
              <a:t>Arduino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adalah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pengendali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mikro</a:t>
            </a:r>
            <a:r>
              <a:rPr lang="en-US" dirty="0">
                <a:latin typeface="Times New Roman" panose="02020603050405020304" pitchFamily="18" charset="0"/>
                <a:ea typeface="Calibri" panose="020F0502020204030204" pitchFamily="34" charset="0"/>
                <a:cs typeface="Times New Roman" panose="02020603050405020304" pitchFamily="18" charset="0"/>
              </a:rPr>
              <a:t> single-board yang </a:t>
            </a:r>
            <a:r>
              <a:rPr lang="en-US" dirty="0" err="1">
                <a:latin typeface="Times New Roman" panose="02020603050405020304" pitchFamily="18" charset="0"/>
                <a:ea typeface="Calibri" panose="020F0502020204030204" pitchFamily="34" charset="0"/>
                <a:cs typeface="Times New Roman" panose="02020603050405020304" pitchFamily="18" charset="0"/>
              </a:rPr>
              <a:t>bersifat</a:t>
            </a:r>
            <a:r>
              <a:rPr lang="en-US" dirty="0">
                <a:latin typeface="Times New Roman" panose="02020603050405020304" pitchFamily="18" charset="0"/>
                <a:ea typeface="Calibri" panose="020F0502020204030204" pitchFamily="34" charset="0"/>
                <a:cs typeface="Times New Roman" panose="02020603050405020304" pitchFamily="18" charset="0"/>
              </a:rPr>
              <a:t> open-source, </a:t>
            </a:r>
            <a:r>
              <a:rPr lang="en-US" dirty="0" err="1">
                <a:latin typeface="Times New Roman" panose="02020603050405020304" pitchFamily="18" charset="0"/>
                <a:ea typeface="Calibri" panose="020F0502020204030204" pitchFamily="34" charset="0"/>
                <a:cs typeface="Times New Roman" panose="02020603050405020304" pitchFamily="18" charset="0"/>
              </a:rPr>
              <a:t>diturunkan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dari</a:t>
            </a:r>
            <a:r>
              <a:rPr lang="en-US" dirty="0">
                <a:latin typeface="Times New Roman" panose="02020603050405020304" pitchFamily="18" charset="0"/>
                <a:ea typeface="Calibri" panose="020F0502020204030204" pitchFamily="34" charset="0"/>
                <a:cs typeface="Times New Roman" panose="02020603050405020304" pitchFamily="18" charset="0"/>
              </a:rPr>
              <a:t> wiring platform, </a:t>
            </a:r>
            <a:r>
              <a:rPr lang="en-US" dirty="0" err="1">
                <a:latin typeface="Times New Roman" panose="02020603050405020304" pitchFamily="18" charset="0"/>
                <a:ea typeface="Calibri" panose="020F0502020204030204" pitchFamily="34" charset="0"/>
                <a:cs typeface="Times New Roman" panose="02020603050405020304" pitchFamily="18" charset="0"/>
              </a:rPr>
              <a:t>dirancang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untuk</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memudahkan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penggunaan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elektronik</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dalam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berbagai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bidang</a:t>
            </a:r>
            <a:r>
              <a:rPr lang="en-US" dirty="0">
                <a:latin typeface="Times New Roman" panose="02020603050405020304" pitchFamily="18" charset="0"/>
                <a:ea typeface="Calibri" panose="020F0502020204030204" pitchFamily="34" charset="0"/>
                <a:cs typeface="Times New Roman" panose="02020603050405020304" pitchFamily="18" charset="0"/>
              </a:rPr>
              <a:t>.</a:t>
            </a:r>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276872"/>
            <a:ext cx="3816424" cy="3816424"/>
          </a:xfrm>
          <a:prstGeom prst="rect">
            <a:avLst/>
          </a:prstGeom>
        </p:spPr>
      </p:pic>
    </p:spTree>
    <p:extLst>
      <p:ext uri="{BB962C8B-B14F-4D97-AF65-F5344CB8AC3E}">
        <p14:creationId xmlns:p14="http://schemas.microsoft.com/office/powerpoint/2010/main" val="339716479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smtClean="0"/>
              <a:t>APA ITU LCD ?</a:t>
            </a:r>
            <a:endParaRPr lang="en-US" dirty="0"/>
          </a:p>
        </p:txBody>
      </p:sp>
      <p:sp>
        <p:nvSpPr>
          <p:cNvPr id="3" name="Title 2"/>
          <p:cNvSpPr>
            <a:spLocks noGrp="1"/>
          </p:cNvSpPr>
          <p:nvPr>
            <p:ph type="title"/>
          </p:nvPr>
        </p:nvSpPr>
        <p:spPr/>
        <p:txBody>
          <a:bodyPr/>
          <a:lstStyle/>
          <a:p>
            <a:pPr algn="ctr"/>
            <a:r>
              <a:rPr lang="en-US" dirty="0" err="1">
                <a:latin typeface="Times New Roman" panose="02020603050405020304" pitchFamily="18" charset="0"/>
                <a:ea typeface="Calibri" panose="020F0502020204030204" pitchFamily="34" charset="0"/>
                <a:cs typeface="Times New Roman" panose="02020603050405020304" pitchFamily="18" charset="0"/>
              </a:rPr>
              <a:t>Lcd</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liquit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adalah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suatu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jenis</a:t>
            </a:r>
            <a:r>
              <a:rPr lang="en-US" dirty="0">
                <a:latin typeface="Times New Roman" panose="02020603050405020304" pitchFamily="18" charset="0"/>
                <a:ea typeface="Calibri" panose="020F0502020204030204" pitchFamily="34" charset="0"/>
                <a:cs typeface="Times New Roman" panose="02020603050405020304" pitchFamily="18" charset="0"/>
              </a:rPr>
              <a:t> media </a:t>
            </a:r>
            <a:r>
              <a:rPr lang="en-US" dirty="0" err="1">
                <a:latin typeface="Times New Roman" panose="02020603050405020304" pitchFamily="18" charset="0"/>
                <a:ea typeface="Calibri" panose="020F0502020204030204" pitchFamily="34" charset="0"/>
                <a:cs typeface="Times New Roman" panose="02020603050405020304" pitchFamily="18" charset="0"/>
              </a:rPr>
              <a:t>tampilan</a:t>
            </a:r>
            <a:r>
              <a:rPr lang="en-US" dirty="0">
                <a:latin typeface="Times New Roman" panose="02020603050405020304" pitchFamily="18" charset="0"/>
                <a:ea typeface="Calibri" panose="020F0502020204030204" pitchFamily="34" charset="0"/>
                <a:cs typeface="Times New Roman" panose="02020603050405020304" pitchFamily="18" charset="0"/>
              </a:rPr>
              <a:t> yang </a:t>
            </a:r>
            <a:r>
              <a:rPr lang="en-US" dirty="0" err="1">
                <a:latin typeface="Times New Roman" panose="02020603050405020304" pitchFamily="18" charset="0"/>
                <a:ea typeface="Calibri" panose="020F0502020204030204" pitchFamily="34" charset="0"/>
                <a:cs typeface="Times New Roman" panose="02020603050405020304" pitchFamily="18" charset="0"/>
              </a:rPr>
              <a:t>menggunakan</a:t>
            </a:r>
            <a:r>
              <a:rPr lang="en-US" dirty="0">
                <a:latin typeface="Times New Roman" panose="02020603050405020304" pitchFamily="18" charset="0"/>
                <a:ea typeface="Calibri" panose="020F0502020204030204" pitchFamily="34" charset="0"/>
                <a:cs typeface="Times New Roman" panose="02020603050405020304" pitchFamily="18" charset="0"/>
              </a:rPr>
              <a:t> Kristal </a:t>
            </a:r>
            <a:r>
              <a:rPr lang="en-US" dirty="0" err="1">
                <a:latin typeface="Times New Roman" panose="02020603050405020304" pitchFamily="18" charset="0"/>
                <a:ea typeface="Calibri" panose="020F0502020204030204" pitchFamily="34" charset="0"/>
                <a:cs typeface="Times New Roman" panose="02020603050405020304" pitchFamily="18" charset="0"/>
              </a:rPr>
              <a:t>cair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sebagai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penampil</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utama</a:t>
            </a:r>
            <a:r>
              <a:rPr lang="en-US" dirty="0">
                <a:latin typeface="Times New Roman" panose="02020603050405020304" pitchFamily="18" charset="0"/>
                <a:ea typeface="Calibri" panose="020F0502020204030204" pitchFamily="34" charset="0"/>
                <a:cs typeface="Times New Roman" panose="02020603050405020304" pitchFamily="18" charset="0"/>
              </a:rPr>
              <a:t>.</a:t>
            </a:r>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pic>
        <p:nvPicPr>
          <p:cNvPr id="4" name="Picture 2" descr="Hasil gambar untuk lcd with i2c">
            <a:extLst>
              <a:ext uri="{FF2B5EF4-FFF2-40B4-BE49-F238E27FC236}">
                <a16:creationId xmlns:a16="http://schemas.microsoft.com/office/drawing/2014/main" xmlns="" id="{BB041C21-803F-4C32-884B-FDD1C1F029D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545" t="16444" r="7665" b="16490"/>
          <a:stretch/>
        </p:blipFill>
        <p:spPr bwMode="auto">
          <a:xfrm>
            <a:off x="2701696" y="391963"/>
            <a:ext cx="2345635" cy="185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21977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1"/>
            <a:ext cx="3657600" cy="2827784"/>
          </a:xfrm>
        </p:spPr>
        <p:txBody>
          <a:bodyPr/>
          <a:lstStyle/>
          <a:p>
            <a:r>
              <a:rPr lang="id-ID" dirty="0" smtClean="0"/>
              <a:t>SENSOR ULTRASONIC</a:t>
            </a:r>
            <a:endParaRPr lang="en-US" dirty="0"/>
          </a:p>
        </p:txBody>
      </p:sp>
      <p:sp>
        <p:nvSpPr>
          <p:cNvPr id="3" name="Title 2"/>
          <p:cNvSpPr>
            <a:spLocks noGrp="1"/>
          </p:cNvSpPr>
          <p:nvPr>
            <p:ph type="title"/>
          </p:nvPr>
        </p:nvSpPr>
        <p:spPr>
          <a:xfrm>
            <a:off x="4876800" y="457200"/>
            <a:ext cx="3439616" cy="5663555"/>
          </a:xfrm>
        </p:spPr>
        <p:txBody>
          <a:bodyPr/>
          <a:lstStyle/>
          <a:p>
            <a:pPr algn="ctr"/>
            <a:r>
              <a:rPr lang="en-ID" dirty="0"/>
              <a:t>Sensor </a:t>
            </a:r>
            <a:r>
              <a:rPr lang="en-ID" dirty="0" err="1"/>
              <a:t>ultrasonik</a:t>
            </a:r>
            <a:r>
              <a:rPr lang="en-ID" dirty="0"/>
              <a:t> </a:t>
            </a:r>
            <a:r>
              <a:rPr lang="en-ID" dirty="0" err="1"/>
              <a:t>adalah</a:t>
            </a:r>
            <a:r>
              <a:rPr lang="en-ID" dirty="0"/>
              <a:t> sensor yang </a:t>
            </a:r>
            <a:r>
              <a:rPr lang="en-ID" dirty="0" err="1"/>
              <a:t>bekerja</a:t>
            </a:r>
            <a:r>
              <a:rPr lang="en-ID" dirty="0"/>
              <a:t> </a:t>
            </a:r>
            <a:r>
              <a:rPr lang="en-ID" dirty="0" err="1"/>
              <a:t>berdasarkan</a:t>
            </a:r>
            <a:r>
              <a:rPr lang="en-ID" dirty="0"/>
              <a:t> </a:t>
            </a:r>
            <a:r>
              <a:rPr lang="en-ID" dirty="0" err="1"/>
              <a:t>prinsip</a:t>
            </a:r>
            <a:r>
              <a:rPr lang="en-ID" dirty="0"/>
              <a:t> </a:t>
            </a:r>
            <a:r>
              <a:rPr lang="en-ID" dirty="0" err="1"/>
              <a:t>pantulan</a:t>
            </a:r>
            <a:r>
              <a:rPr lang="en-ID" dirty="0"/>
              <a:t> </a:t>
            </a:r>
            <a:r>
              <a:rPr lang="en-ID" dirty="0" err="1"/>
              <a:t>gelombang</a:t>
            </a:r>
            <a:r>
              <a:rPr lang="en-ID" dirty="0"/>
              <a:t> </a:t>
            </a:r>
            <a:r>
              <a:rPr lang="en-ID" dirty="0" err="1"/>
              <a:t>suara</a:t>
            </a:r>
            <a:r>
              <a:rPr lang="en-ID" dirty="0"/>
              <a:t> </a:t>
            </a:r>
            <a:r>
              <a:rPr lang="en-ID" dirty="0" err="1"/>
              <a:t>dan</a:t>
            </a:r>
            <a:r>
              <a:rPr lang="en-ID" dirty="0"/>
              <a:t> </a:t>
            </a:r>
            <a:r>
              <a:rPr lang="en-ID" dirty="0" err="1"/>
              <a:t>digunakan</a:t>
            </a:r>
            <a:r>
              <a:rPr lang="en-ID" dirty="0"/>
              <a:t> </a:t>
            </a:r>
            <a:r>
              <a:rPr lang="en-ID" dirty="0" err="1"/>
              <a:t>untuk</a:t>
            </a:r>
            <a:r>
              <a:rPr lang="en-ID" dirty="0"/>
              <a:t> </a:t>
            </a:r>
            <a:r>
              <a:rPr lang="en-ID" dirty="0" err="1"/>
              <a:t>mendeteksi</a:t>
            </a:r>
            <a:r>
              <a:rPr lang="en-ID" dirty="0"/>
              <a:t> </a:t>
            </a:r>
            <a:r>
              <a:rPr lang="en-ID" dirty="0" err="1"/>
              <a:t>keberadaan</a:t>
            </a:r>
            <a:r>
              <a:rPr lang="en-ID" dirty="0"/>
              <a:t> </a:t>
            </a:r>
            <a:r>
              <a:rPr lang="en-ID" dirty="0" err="1"/>
              <a:t>suatu</a:t>
            </a:r>
            <a:r>
              <a:rPr lang="en-ID" dirty="0"/>
              <a:t> </a:t>
            </a:r>
            <a:r>
              <a:rPr lang="en-ID" dirty="0" err="1"/>
              <a:t>objek</a:t>
            </a:r>
            <a:r>
              <a:rPr lang="en-ID" dirty="0"/>
              <a:t> </a:t>
            </a:r>
            <a:r>
              <a:rPr lang="en-ID" dirty="0" err="1"/>
              <a:t>tertentu</a:t>
            </a:r>
            <a:r>
              <a:rPr lang="en-ID" dirty="0"/>
              <a:t> di </a:t>
            </a:r>
            <a:r>
              <a:rPr lang="en-ID" dirty="0" err="1"/>
              <a:t>depannya</a:t>
            </a:r>
            <a:endParaRPr lang="en-US" dirty="0"/>
          </a:p>
        </p:txBody>
      </p:sp>
      <p:pic>
        <p:nvPicPr>
          <p:cNvPr id="4" name="Picture 3" descr="Image result for sensor ultrasonik arduino 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149080"/>
            <a:ext cx="3251200" cy="1971675"/>
          </a:xfrm>
          <a:prstGeom prst="rect">
            <a:avLst/>
          </a:prstGeom>
          <a:noFill/>
          <a:ln>
            <a:noFill/>
          </a:ln>
        </p:spPr>
      </p:pic>
    </p:spTree>
    <p:extLst>
      <p:ext uri="{BB962C8B-B14F-4D97-AF65-F5344CB8AC3E}">
        <p14:creationId xmlns:p14="http://schemas.microsoft.com/office/powerpoint/2010/main" val="147584653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1"/>
            <a:ext cx="7859216" cy="1099592"/>
          </a:xfrm>
        </p:spPr>
        <p:txBody>
          <a:bodyPr>
            <a:normAutofit/>
          </a:bodyPr>
          <a:lstStyle/>
          <a:p>
            <a:pPr algn="ctr"/>
            <a:r>
              <a:rPr lang="id-ID" sz="4800" dirty="0" smtClean="0"/>
              <a:t>DISAIN RANGKAIAN</a:t>
            </a:r>
            <a:endParaRPr lang="en-US" sz="4800"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700808"/>
            <a:ext cx="7776864" cy="4464496"/>
          </a:xfrm>
          <a:prstGeom prst="rect">
            <a:avLst/>
          </a:prstGeom>
          <a:noFill/>
          <a:ln>
            <a:noFill/>
          </a:ln>
        </p:spPr>
      </p:pic>
    </p:spTree>
    <p:extLst>
      <p:ext uri="{BB962C8B-B14F-4D97-AF65-F5344CB8AC3E}">
        <p14:creationId xmlns:p14="http://schemas.microsoft.com/office/powerpoint/2010/main" val="355865835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1"/>
            <a:ext cx="8219256" cy="811560"/>
          </a:xfrm>
        </p:spPr>
        <p:txBody>
          <a:bodyPr>
            <a:normAutofit/>
          </a:bodyPr>
          <a:lstStyle/>
          <a:p>
            <a:pPr lvl="0" algn="ctr"/>
            <a:r>
              <a:rPr lang="en-ID" sz="2800" b="1" dirty="0" err="1"/>
              <a:t>Latar</a:t>
            </a:r>
            <a:r>
              <a:rPr lang="en-ID" sz="2800" b="1" dirty="0"/>
              <a:t> </a:t>
            </a:r>
            <a:r>
              <a:rPr lang="en-ID" sz="2800" b="1" dirty="0" err="1"/>
              <a:t>Belakang</a:t>
            </a:r>
            <a:r>
              <a:rPr lang="en-ID" sz="2800" b="1" dirty="0"/>
              <a:t> </a:t>
            </a:r>
            <a:r>
              <a:rPr lang="en-ID" sz="2800" b="1" dirty="0" err="1" smtClean="0"/>
              <a:t>Masalah</a:t>
            </a:r>
            <a:endParaRPr lang="en-US" sz="2800" dirty="0"/>
          </a:p>
        </p:txBody>
      </p:sp>
      <p:sp>
        <p:nvSpPr>
          <p:cNvPr id="3" name="Title 2"/>
          <p:cNvSpPr>
            <a:spLocks noGrp="1"/>
          </p:cNvSpPr>
          <p:nvPr>
            <p:ph type="title"/>
          </p:nvPr>
        </p:nvSpPr>
        <p:spPr>
          <a:xfrm>
            <a:off x="539552" y="1196752"/>
            <a:ext cx="7632848" cy="4975448"/>
          </a:xfrm>
        </p:spPr>
        <p:txBody>
          <a:bodyPr>
            <a:normAutofit/>
          </a:bodyPr>
          <a:lstStyle/>
          <a:p>
            <a:pPr algn="ctr"/>
            <a:r>
              <a:rPr lang="en-ID" dirty="0" err="1"/>
              <a:t>Pada</a:t>
            </a:r>
            <a:r>
              <a:rPr lang="en-ID" dirty="0"/>
              <a:t> </a:t>
            </a:r>
            <a:r>
              <a:rPr lang="en-ID" dirty="0" err="1"/>
              <a:t>saat</a:t>
            </a:r>
            <a:r>
              <a:rPr lang="en-ID" dirty="0"/>
              <a:t> </a:t>
            </a:r>
            <a:r>
              <a:rPr lang="en-ID" dirty="0" err="1"/>
              <a:t>ini</a:t>
            </a:r>
            <a:r>
              <a:rPr lang="en-ID" dirty="0"/>
              <a:t> </a:t>
            </a:r>
            <a:r>
              <a:rPr lang="en-ID" dirty="0" err="1"/>
              <a:t>pengukuran</a:t>
            </a:r>
            <a:r>
              <a:rPr lang="en-ID" dirty="0"/>
              <a:t> </a:t>
            </a:r>
            <a:r>
              <a:rPr lang="en-ID" dirty="0" err="1"/>
              <a:t>tinggi</a:t>
            </a:r>
            <a:r>
              <a:rPr lang="en-ID" dirty="0"/>
              <a:t> </a:t>
            </a:r>
            <a:r>
              <a:rPr lang="en-ID" dirty="0" err="1"/>
              <a:t>badan</a:t>
            </a:r>
            <a:r>
              <a:rPr lang="en-ID" dirty="0"/>
              <a:t> </a:t>
            </a:r>
            <a:r>
              <a:rPr lang="en-ID" dirty="0" err="1"/>
              <a:t>masih</a:t>
            </a:r>
            <a:r>
              <a:rPr lang="en-ID" dirty="0"/>
              <a:t> </a:t>
            </a:r>
            <a:r>
              <a:rPr lang="en-ID" dirty="0" err="1"/>
              <a:t>menggunakan</a:t>
            </a:r>
            <a:r>
              <a:rPr lang="en-ID" dirty="0"/>
              <a:t> </a:t>
            </a:r>
            <a:r>
              <a:rPr lang="en-ID" dirty="0" err="1"/>
              <a:t>pengukuran</a:t>
            </a:r>
            <a:r>
              <a:rPr lang="en-ID" dirty="0"/>
              <a:t> manual </a:t>
            </a:r>
            <a:r>
              <a:rPr lang="en-ID" dirty="0" err="1"/>
              <a:t>yaitu</a:t>
            </a:r>
            <a:r>
              <a:rPr lang="en-ID" dirty="0"/>
              <a:t> </a:t>
            </a:r>
            <a:r>
              <a:rPr lang="en-ID" dirty="0" err="1"/>
              <a:t>menggunakan</a:t>
            </a:r>
            <a:r>
              <a:rPr lang="en-ID" dirty="0"/>
              <a:t> </a:t>
            </a:r>
            <a:r>
              <a:rPr lang="en-ID" dirty="0" err="1"/>
              <a:t>penggaris</a:t>
            </a:r>
            <a:r>
              <a:rPr lang="en-ID" dirty="0"/>
              <a:t> manual, </a:t>
            </a:r>
            <a:r>
              <a:rPr lang="en-ID" dirty="0" err="1"/>
              <a:t>dalam</a:t>
            </a:r>
            <a:r>
              <a:rPr lang="en-ID" dirty="0"/>
              <a:t> </a:t>
            </a:r>
            <a:r>
              <a:rPr lang="en-ID" dirty="0" err="1"/>
              <a:t>hal</a:t>
            </a:r>
            <a:r>
              <a:rPr lang="en-ID" dirty="0"/>
              <a:t> </a:t>
            </a:r>
            <a:r>
              <a:rPr lang="en-ID" dirty="0" err="1"/>
              <a:t>ini</a:t>
            </a:r>
            <a:r>
              <a:rPr lang="en-ID" dirty="0"/>
              <a:t> </a:t>
            </a:r>
            <a:r>
              <a:rPr lang="en-ID" dirty="0" err="1"/>
              <a:t>pengukuran</a:t>
            </a:r>
            <a:r>
              <a:rPr lang="en-ID" dirty="0"/>
              <a:t> </a:t>
            </a:r>
            <a:r>
              <a:rPr lang="en-ID" dirty="0" err="1"/>
              <a:t>akan</a:t>
            </a:r>
            <a:r>
              <a:rPr lang="en-ID" dirty="0"/>
              <a:t> </a:t>
            </a:r>
            <a:r>
              <a:rPr lang="en-ID" dirty="0" err="1"/>
              <a:t>memakan</a:t>
            </a:r>
            <a:r>
              <a:rPr lang="en-ID" dirty="0"/>
              <a:t> </a:t>
            </a:r>
            <a:r>
              <a:rPr lang="en-ID" dirty="0" err="1"/>
              <a:t>waktu</a:t>
            </a:r>
            <a:r>
              <a:rPr lang="en-ID" dirty="0"/>
              <a:t> yang </a:t>
            </a:r>
            <a:r>
              <a:rPr lang="en-ID" dirty="0" err="1"/>
              <a:t>cukup</a:t>
            </a:r>
            <a:r>
              <a:rPr lang="en-ID" dirty="0"/>
              <a:t> lama </a:t>
            </a:r>
            <a:r>
              <a:rPr lang="en-ID" dirty="0" err="1"/>
              <a:t>untuk</a:t>
            </a:r>
            <a:r>
              <a:rPr lang="en-ID" dirty="0"/>
              <a:t> </a:t>
            </a:r>
            <a:r>
              <a:rPr lang="en-ID" dirty="0" err="1"/>
              <a:t>mengetahui</a:t>
            </a:r>
            <a:r>
              <a:rPr lang="en-ID" dirty="0"/>
              <a:t> </a:t>
            </a:r>
            <a:r>
              <a:rPr lang="en-ID" dirty="0" err="1"/>
              <a:t>hasil</a:t>
            </a:r>
            <a:r>
              <a:rPr lang="en-ID" dirty="0"/>
              <a:t> </a:t>
            </a:r>
            <a:r>
              <a:rPr lang="en-ID" dirty="0" err="1"/>
              <a:t>dari</a:t>
            </a:r>
            <a:r>
              <a:rPr lang="en-ID" dirty="0"/>
              <a:t> </a:t>
            </a:r>
            <a:r>
              <a:rPr lang="en-ID" dirty="0" err="1"/>
              <a:t>pengukuran</a:t>
            </a:r>
            <a:r>
              <a:rPr lang="en-ID" dirty="0"/>
              <a:t> </a:t>
            </a:r>
            <a:r>
              <a:rPr lang="en-ID" dirty="0" err="1"/>
              <a:t>tersebut</a:t>
            </a:r>
            <a:r>
              <a:rPr lang="en-ID" dirty="0"/>
              <a:t>, </a:t>
            </a:r>
            <a:r>
              <a:rPr lang="en-ID" dirty="0" err="1"/>
              <a:t>selain</a:t>
            </a:r>
            <a:r>
              <a:rPr lang="en-ID" dirty="0"/>
              <a:t> </a:t>
            </a:r>
            <a:r>
              <a:rPr lang="en-ID" dirty="0" err="1"/>
              <a:t>waktu</a:t>
            </a:r>
            <a:r>
              <a:rPr lang="en-ID" dirty="0"/>
              <a:t> yang lama </a:t>
            </a:r>
            <a:r>
              <a:rPr lang="en-ID" dirty="0" err="1"/>
              <a:t>pengukuran</a:t>
            </a:r>
            <a:r>
              <a:rPr lang="en-ID" dirty="0"/>
              <a:t> </a:t>
            </a:r>
            <a:r>
              <a:rPr lang="en-ID" dirty="0" err="1"/>
              <a:t>ini</a:t>
            </a:r>
            <a:r>
              <a:rPr lang="en-ID" dirty="0"/>
              <a:t> </a:t>
            </a:r>
            <a:r>
              <a:rPr lang="en-ID" dirty="0" err="1"/>
              <a:t>juga</a:t>
            </a:r>
            <a:r>
              <a:rPr lang="en-ID" dirty="0"/>
              <a:t> </a:t>
            </a:r>
            <a:r>
              <a:rPr lang="en-ID" dirty="0" err="1"/>
              <a:t>dapat</a:t>
            </a:r>
            <a:r>
              <a:rPr lang="en-ID" dirty="0"/>
              <a:t> </a:t>
            </a:r>
            <a:r>
              <a:rPr lang="en-ID" dirty="0" err="1"/>
              <a:t>terjadi</a:t>
            </a:r>
            <a:r>
              <a:rPr lang="en-ID" dirty="0"/>
              <a:t> human error, </a:t>
            </a:r>
            <a:r>
              <a:rPr lang="en-ID" dirty="0" err="1"/>
              <a:t>kesalahan</a:t>
            </a:r>
            <a:r>
              <a:rPr lang="en-ID" dirty="0"/>
              <a:t> </a:t>
            </a:r>
            <a:r>
              <a:rPr lang="en-ID" dirty="0" err="1"/>
              <a:t>saat</a:t>
            </a:r>
            <a:r>
              <a:rPr lang="en-ID" dirty="0"/>
              <a:t> </a:t>
            </a:r>
            <a:r>
              <a:rPr lang="en-ID" dirty="0" err="1"/>
              <a:t>mengukur</a:t>
            </a:r>
            <a:r>
              <a:rPr lang="en-ID" dirty="0"/>
              <a:t> </a:t>
            </a:r>
            <a:r>
              <a:rPr lang="en-ID" dirty="0" err="1"/>
              <a:t>tinggi</a:t>
            </a:r>
            <a:r>
              <a:rPr lang="en-ID" dirty="0"/>
              <a:t> </a:t>
            </a:r>
            <a:r>
              <a:rPr lang="en-ID" dirty="0" err="1"/>
              <a:t>badan</a:t>
            </a:r>
            <a:r>
              <a:rPr lang="en-ID" dirty="0"/>
              <a:t> </a:t>
            </a:r>
            <a:r>
              <a:rPr lang="en-ID" dirty="0" err="1"/>
              <a:t>secara</a:t>
            </a:r>
            <a:r>
              <a:rPr lang="en-ID" dirty="0"/>
              <a:t> manual </a:t>
            </a:r>
            <a:r>
              <a:rPr lang="en-ID" dirty="0" err="1"/>
              <a:t>sering</a:t>
            </a:r>
            <a:r>
              <a:rPr lang="en-ID" dirty="0"/>
              <a:t> </a:t>
            </a:r>
            <a:r>
              <a:rPr lang="en-ID" dirty="0" err="1"/>
              <a:t>sekali</a:t>
            </a:r>
            <a:r>
              <a:rPr lang="en-ID" dirty="0"/>
              <a:t> </a:t>
            </a:r>
            <a:r>
              <a:rPr lang="en-ID" dirty="0" err="1"/>
              <a:t>terjadi</a:t>
            </a:r>
            <a:r>
              <a:rPr lang="en-ID" dirty="0"/>
              <a:t> </a:t>
            </a:r>
            <a:r>
              <a:rPr lang="en-ID" dirty="0" err="1"/>
              <a:t>dan</a:t>
            </a:r>
            <a:r>
              <a:rPr lang="en-ID" dirty="0"/>
              <a:t> </a:t>
            </a:r>
            <a:r>
              <a:rPr lang="en-ID" dirty="0" err="1"/>
              <a:t>terdapat</a:t>
            </a:r>
            <a:r>
              <a:rPr lang="en-ID" dirty="0"/>
              <a:t> </a:t>
            </a:r>
            <a:r>
              <a:rPr lang="en-ID" dirty="0" err="1"/>
              <a:t>selisih</a:t>
            </a:r>
            <a:r>
              <a:rPr lang="en-ID" dirty="0"/>
              <a:t> </a:t>
            </a:r>
            <a:r>
              <a:rPr lang="en-ID" dirty="0" err="1"/>
              <a:t>pengukuran</a:t>
            </a:r>
            <a:r>
              <a:rPr lang="en-ID" dirty="0"/>
              <a:t> </a:t>
            </a:r>
            <a:r>
              <a:rPr lang="en-ID" dirty="0" err="1"/>
              <a:t>antara</a:t>
            </a:r>
            <a:r>
              <a:rPr lang="en-ID" dirty="0"/>
              <a:t> </a:t>
            </a:r>
            <a:r>
              <a:rPr lang="en-ID" dirty="0" err="1"/>
              <a:t>pengukur</a:t>
            </a:r>
            <a:r>
              <a:rPr lang="en-ID" dirty="0"/>
              <a:t> yang </a:t>
            </a:r>
            <a:r>
              <a:rPr lang="en-ID" dirty="0" err="1"/>
              <a:t>satu</a:t>
            </a:r>
            <a:r>
              <a:rPr lang="en-ID" dirty="0"/>
              <a:t> </a:t>
            </a:r>
            <a:r>
              <a:rPr lang="en-ID" dirty="0" err="1"/>
              <a:t>dengan</a:t>
            </a:r>
            <a:r>
              <a:rPr lang="en-ID" dirty="0"/>
              <a:t> yang lain. </a:t>
            </a:r>
            <a:endParaRPr lang="en-US" dirty="0"/>
          </a:p>
        </p:txBody>
      </p:sp>
    </p:spTree>
    <p:extLst>
      <p:ext uri="{BB962C8B-B14F-4D97-AF65-F5344CB8AC3E}">
        <p14:creationId xmlns:p14="http://schemas.microsoft.com/office/powerpoint/2010/main" val="331130085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7931224" cy="1387623"/>
          </a:xfrm>
        </p:spPr>
        <p:txBody>
          <a:bodyPr>
            <a:normAutofit/>
          </a:bodyPr>
          <a:lstStyle/>
          <a:p>
            <a:pPr algn="ctr"/>
            <a:r>
              <a:rPr lang="id-ID" sz="3200" dirty="0" smtClean="0"/>
              <a:t>RUMUSAN MASALAH</a:t>
            </a:r>
            <a:endParaRPr lang="en-US" sz="3200" dirty="0"/>
          </a:p>
        </p:txBody>
      </p:sp>
      <p:sp>
        <p:nvSpPr>
          <p:cNvPr id="3" name="Title 2"/>
          <p:cNvSpPr>
            <a:spLocks noGrp="1"/>
          </p:cNvSpPr>
          <p:nvPr>
            <p:ph type="title"/>
          </p:nvPr>
        </p:nvSpPr>
        <p:spPr>
          <a:xfrm>
            <a:off x="1115616" y="2348880"/>
            <a:ext cx="6580584" cy="3823320"/>
          </a:xfrm>
        </p:spPr>
        <p:txBody>
          <a:bodyPr>
            <a:normAutofit fontScale="90000"/>
          </a:bodyPr>
          <a:lstStyle/>
          <a:p>
            <a:pPr algn="ctr"/>
            <a:r>
              <a:rPr lang="en-ID" dirty="0" err="1"/>
              <a:t>Dalam</a:t>
            </a:r>
            <a:r>
              <a:rPr lang="en-ID" dirty="0"/>
              <a:t> </a:t>
            </a:r>
            <a:r>
              <a:rPr lang="en-ID" dirty="0" err="1"/>
              <a:t>pengukuran</a:t>
            </a:r>
            <a:r>
              <a:rPr lang="en-ID" dirty="0"/>
              <a:t> </a:t>
            </a:r>
            <a:r>
              <a:rPr lang="en-ID" dirty="0" err="1"/>
              <a:t>tinggi</a:t>
            </a:r>
            <a:r>
              <a:rPr lang="en-ID" dirty="0"/>
              <a:t> </a:t>
            </a:r>
            <a:r>
              <a:rPr lang="en-ID" dirty="0" err="1"/>
              <a:t>badan</a:t>
            </a:r>
            <a:r>
              <a:rPr lang="en-ID" dirty="0"/>
              <a:t> </a:t>
            </a:r>
            <a:r>
              <a:rPr lang="en-ID" dirty="0" err="1"/>
              <a:t>biasanya</a:t>
            </a:r>
            <a:r>
              <a:rPr lang="en-ID" dirty="0"/>
              <a:t> </a:t>
            </a:r>
            <a:r>
              <a:rPr lang="en-ID" dirty="0" err="1"/>
              <a:t>dibutuhkan</a:t>
            </a:r>
            <a:r>
              <a:rPr lang="en-ID" dirty="0"/>
              <a:t> </a:t>
            </a:r>
            <a:r>
              <a:rPr lang="en-ID" dirty="0" err="1"/>
              <a:t>bantuan</a:t>
            </a:r>
            <a:r>
              <a:rPr lang="en-ID" dirty="0"/>
              <a:t> orang lain </a:t>
            </a:r>
            <a:r>
              <a:rPr lang="en-ID" dirty="0" err="1"/>
              <a:t>untuk</a:t>
            </a:r>
            <a:r>
              <a:rPr lang="en-ID" dirty="0"/>
              <a:t> </a:t>
            </a:r>
            <a:r>
              <a:rPr lang="en-ID" dirty="0" err="1"/>
              <a:t>membaca</a:t>
            </a:r>
            <a:r>
              <a:rPr lang="en-ID" dirty="0"/>
              <a:t> </a:t>
            </a:r>
            <a:r>
              <a:rPr lang="en-ID" dirty="0" err="1"/>
              <a:t>atau</a:t>
            </a:r>
            <a:r>
              <a:rPr lang="en-ID" dirty="0"/>
              <a:t> </a:t>
            </a:r>
            <a:r>
              <a:rPr lang="en-ID" dirty="0" err="1"/>
              <a:t>melakukan</a:t>
            </a:r>
            <a:r>
              <a:rPr lang="en-ID" dirty="0"/>
              <a:t> </a:t>
            </a:r>
            <a:r>
              <a:rPr lang="en-ID" dirty="0" err="1"/>
              <a:t>pengukuran</a:t>
            </a:r>
            <a:r>
              <a:rPr lang="en-ID" dirty="0"/>
              <a:t> </a:t>
            </a:r>
            <a:r>
              <a:rPr lang="en-ID" dirty="0" err="1"/>
              <a:t>tinggi</a:t>
            </a:r>
            <a:r>
              <a:rPr lang="en-ID" dirty="0"/>
              <a:t> </a:t>
            </a:r>
            <a:r>
              <a:rPr lang="en-ID" dirty="0" err="1"/>
              <a:t>badan</a:t>
            </a:r>
            <a:r>
              <a:rPr lang="en-ID" dirty="0"/>
              <a:t> </a:t>
            </a:r>
            <a:r>
              <a:rPr lang="en-ID" dirty="0" err="1"/>
              <a:t>tersebut</a:t>
            </a:r>
            <a:r>
              <a:rPr lang="en-ID" dirty="0"/>
              <a:t>, </a:t>
            </a:r>
            <a:r>
              <a:rPr lang="en-ID" dirty="0" err="1"/>
              <a:t>dalam</a:t>
            </a:r>
            <a:r>
              <a:rPr lang="en-ID" dirty="0"/>
              <a:t> </a:t>
            </a:r>
            <a:r>
              <a:rPr lang="en-ID" dirty="0" err="1"/>
              <a:t>melakukan</a:t>
            </a:r>
            <a:r>
              <a:rPr lang="en-ID" dirty="0"/>
              <a:t> </a:t>
            </a:r>
            <a:r>
              <a:rPr lang="en-ID" dirty="0" err="1"/>
              <a:t>pengukuran</a:t>
            </a:r>
            <a:r>
              <a:rPr lang="en-ID" dirty="0"/>
              <a:t> </a:t>
            </a:r>
            <a:r>
              <a:rPr lang="en-ID" dirty="0" err="1"/>
              <a:t>setiap</a:t>
            </a:r>
            <a:r>
              <a:rPr lang="en-ID" dirty="0"/>
              <a:t> orang </a:t>
            </a:r>
            <a:r>
              <a:rPr lang="en-ID" dirty="0" err="1"/>
              <a:t>memiliki</a:t>
            </a:r>
            <a:r>
              <a:rPr lang="en-ID" dirty="0"/>
              <a:t> </a:t>
            </a:r>
            <a:r>
              <a:rPr lang="en-ID" dirty="0" err="1"/>
              <a:t>ketelitiannya</a:t>
            </a:r>
            <a:r>
              <a:rPr lang="en-ID" dirty="0"/>
              <a:t> </a:t>
            </a:r>
            <a:r>
              <a:rPr lang="en-ID" dirty="0" err="1"/>
              <a:t>masing</a:t>
            </a:r>
            <a:r>
              <a:rPr lang="en-ID" dirty="0"/>
              <a:t> </a:t>
            </a:r>
            <a:r>
              <a:rPr lang="en-ID" dirty="0" err="1"/>
              <a:t>masing</a:t>
            </a:r>
            <a:r>
              <a:rPr lang="en-ID" dirty="0"/>
              <a:t>, </a:t>
            </a:r>
            <a:r>
              <a:rPr lang="en-ID" dirty="0" err="1"/>
              <a:t>sehingga</a:t>
            </a:r>
            <a:r>
              <a:rPr lang="en-ID" dirty="0"/>
              <a:t> </a:t>
            </a:r>
            <a:r>
              <a:rPr lang="en-ID" dirty="0" err="1"/>
              <a:t>menimbulkan</a:t>
            </a:r>
            <a:r>
              <a:rPr lang="en-ID" dirty="0"/>
              <a:t> </a:t>
            </a:r>
            <a:r>
              <a:rPr lang="en-ID" dirty="0" err="1"/>
              <a:t>hasil</a:t>
            </a:r>
            <a:r>
              <a:rPr lang="en-ID" dirty="0"/>
              <a:t> </a:t>
            </a:r>
            <a:r>
              <a:rPr lang="en-ID" dirty="0" err="1"/>
              <a:t>pengukuran</a:t>
            </a:r>
            <a:r>
              <a:rPr lang="en-ID" dirty="0"/>
              <a:t> yang </a:t>
            </a:r>
            <a:r>
              <a:rPr lang="en-ID" dirty="0" err="1"/>
              <a:t>berbeda</a:t>
            </a:r>
            <a:r>
              <a:rPr lang="en-ID" dirty="0"/>
              <a:t>.</a:t>
            </a:r>
            <a:r>
              <a:rPr lang="en-US" dirty="0"/>
              <a:t/>
            </a:r>
            <a:br>
              <a:rPr lang="en-US" dirty="0"/>
            </a:br>
            <a:endParaRPr lang="en-US" dirty="0"/>
          </a:p>
        </p:txBody>
      </p:sp>
    </p:spTree>
    <p:extLst>
      <p:ext uri="{BB962C8B-B14F-4D97-AF65-F5344CB8AC3E}">
        <p14:creationId xmlns:p14="http://schemas.microsoft.com/office/powerpoint/2010/main" val="121558387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1"/>
            <a:ext cx="8147248" cy="955576"/>
          </a:xfrm>
        </p:spPr>
        <p:txBody>
          <a:bodyPr>
            <a:normAutofit/>
          </a:bodyPr>
          <a:lstStyle/>
          <a:p>
            <a:pPr algn="ctr"/>
            <a:r>
              <a:rPr lang="id-ID" sz="4800" dirty="0" smtClean="0"/>
              <a:t>CARA KERJA </a:t>
            </a:r>
            <a:endParaRPr lang="en-US" sz="4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95536" y="1556792"/>
            <a:ext cx="7632847" cy="4896544"/>
          </a:xfrm>
          <a:prstGeom prst="rect">
            <a:avLst/>
          </a:prstGeom>
        </p:spPr>
      </p:pic>
    </p:spTree>
    <p:extLst>
      <p:ext uri="{BB962C8B-B14F-4D97-AF65-F5344CB8AC3E}">
        <p14:creationId xmlns:p14="http://schemas.microsoft.com/office/powerpoint/2010/main" val="51587044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a:xfrm>
            <a:off x="-1476672" y="427994"/>
            <a:ext cx="7992888" cy="811560"/>
          </a:xfrm>
        </p:spPr>
        <p:txBody>
          <a:bodyPr>
            <a:normAutofit/>
          </a:bodyPr>
          <a:lstStyle/>
          <a:p>
            <a:r>
              <a:rPr lang="id-ID" dirty="0" smtClean="0"/>
              <a:t>GAMBAR CARA KERJA</a:t>
            </a:r>
            <a:endParaRPr lang="en-US" dirty="0"/>
          </a:p>
        </p:txBody>
      </p:sp>
      <p:pic>
        <p:nvPicPr>
          <p:cNvPr id="1026" name="Picture 2" descr="Hasil gambar untuk alat pengukur tinggi badan ardu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412776"/>
            <a:ext cx="2721902"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01137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699</TotalTime>
  <Words>191</Words>
  <Application>Microsoft Office PowerPoint</Application>
  <PresentationFormat>On-screen Show (4:3)</PresentationFormat>
  <Paragraphs>16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Composite</vt:lpstr>
      <vt:lpstr>TIM GAJE TI-18-B ALAT BANTU UKUR TINGGI BADAN DENGAN ARDUINO</vt:lpstr>
      <vt:lpstr>Arduino adalah pengendali mikro single-board yang bersifat open-source, diturunkan dari wiring platform, dirancang untuk memudahkan penggunaan elektronik dalam berbagai bidang. </vt:lpstr>
      <vt:lpstr>Lcd liquit adalah suatu jenis media tampilan yang menggunakan Kristal cair sebagai penampil utama. </vt:lpstr>
      <vt:lpstr>Sensor ultrasonik adalah sensor yang bekerja berdasarkan prinsip pantulan gelombang suara dan digunakan untuk mendeteksi keberadaan suatu objek tertentu di depannya</vt:lpstr>
      <vt:lpstr>PowerPoint Presentation</vt:lpstr>
      <vt:lpstr>Pada saat ini pengukuran tinggi badan masih menggunakan pengukuran manual yaitu menggunakan penggaris manual, dalam hal ini pengukuran akan memakan waktu yang cukup lama untuk mengetahui hasil dari pengukuran tersebut, selain waktu yang lama pengukuran ini juga dapat terjadi human error, kesalahan saat mengukur tinggi badan secara manual sering sekali terjadi dan terdapat selisih pengukuran antara pengukur yang satu dengan yang lain. </vt:lpstr>
      <vt:lpstr>Dalam pengukuran tinggi badan biasanya dibutuhkan bantuan orang lain untuk membaca atau melakukan pengukuran tinggi badan tersebut, dalam melakukan pengukuran setiap orang memiliki ketelitiannya masing masing, sehingga menimbulkan hasil pengukuran yang berbeda. </vt:lpstr>
      <vt:lpstr>PowerPoint Presentation</vt:lpstr>
      <vt:lpstr>GAMBAR CARA KERJA</vt:lpstr>
    </vt:vector>
  </TitlesOfParts>
  <Company>by 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Irfan_NA</dc:creator>
  <cp:lastModifiedBy>Irfan_NA</cp:lastModifiedBy>
  <cp:revision>7</cp:revision>
  <dcterms:created xsi:type="dcterms:W3CDTF">2020-03-07T15:55:04Z</dcterms:created>
  <dcterms:modified xsi:type="dcterms:W3CDTF">2020-03-08T03:34:41Z</dcterms:modified>
</cp:coreProperties>
</file>