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96" r:id="rId4"/>
    <p:sldId id="257" r:id="rId5"/>
    <p:sldId id="295" r:id="rId6"/>
    <p:sldId id="290" r:id="rId7"/>
    <p:sldId id="291" r:id="rId8"/>
    <p:sldId id="292" r:id="rId9"/>
    <p:sldId id="293" r:id="rId10"/>
    <p:sldId id="294" r:id="rId11"/>
    <p:sldId id="258" r:id="rId12"/>
    <p:sldId id="259" r:id="rId13"/>
    <p:sldId id="260" r:id="rId14"/>
    <p:sldId id="289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14" r:id="rId33"/>
    <p:sldId id="315" r:id="rId34"/>
    <p:sldId id="316" r:id="rId35"/>
    <p:sldId id="317" r:id="rId36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Montserrat Light" panose="00000400000000000000" pitchFamily="2" charset="0"/>
      <p:regular r:id="rId42"/>
      <p:bold r:id="rId43"/>
      <p:italic r:id="rId44"/>
      <p:boldItalic r:id="rId45"/>
    </p:embeddedFont>
    <p:embeddedFont>
      <p:font typeface="Roboto Mono" panose="00000009000000000000" pitchFamily="49" charset="0"/>
      <p:regular r:id="rId46"/>
      <p:bold r:id="rId47"/>
      <p:italic r:id="rId48"/>
      <p:boldItalic r:id="rId49"/>
    </p:embeddedFont>
    <p:embeddedFont>
      <p:font typeface="Roboto Mono Light" panose="00000009000000000000" pitchFamily="49" charset="0"/>
      <p:regular r:id="rId50"/>
      <p:bold r:id="rId51"/>
      <p:italic r:id="rId52"/>
      <p:boldItalic r:id="rId53"/>
    </p:embeddedFont>
    <p:embeddedFont>
      <p:font typeface="Roboto Mono Medium" panose="00000009000000000000" pitchFamily="49" charset="0"/>
      <p:regular r:id="rId54"/>
      <p:bold r:id="rId55"/>
      <p:italic r:id="rId56"/>
      <p:boldItalic r:id="rId57"/>
    </p:embeddedFont>
    <p:embeddedFont>
      <p:font typeface="Sora" panose="020B0604020202020204" charset="0"/>
      <p:regular r:id="rId58"/>
      <p:bold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jxhOICIoDviFNG13H5ziLP7lzJ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106A93-8B88-4B29-9C95-E0C4F915CA1E}" v="34" dt="2023-01-28T14:25:17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6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font" Target="fonts/font21.fntdata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1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font" Target="fonts/font22.fntdata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customschemas.google.com/relationships/presentationmetadata" Target="metadata"/><Relationship Id="rId65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IYA IRFANO" userId="4431561e-bbeb-43d3-876f-96fe89efd8de" providerId="ADAL" clId="{BF106A93-8B88-4B29-9C95-E0C4F915CA1E}"/>
    <pc:docChg chg="undo redo custSel addSld delSld modSld sldOrd">
      <pc:chgData name="DHIYA IRFANO" userId="4431561e-bbeb-43d3-876f-96fe89efd8de" providerId="ADAL" clId="{BF106A93-8B88-4B29-9C95-E0C4F915CA1E}" dt="2023-01-28T15:10:44.038" v="6434" actId="20577"/>
      <pc:docMkLst>
        <pc:docMk/>
      </pc:docMkLst>
      <pc:sldChg chg="modSp mod">
        <pc:chgData name="DHIYA IRFANO" userId="4431561e-bbeb-43d3-876f-96fe89efd8de" providerId="ADAL" clId="{BF106A93-8B88-4B29-9C95-E0C4F915CA1E}" dt="2023-01-23T07:27:44.016" v="1991" actId="20577"/>
        <pc:sldMkLst>
          <pc:docMk/>
          <pc:sldMk cId="0" sldId="256"/>
        </pc:sldMkLst>
        <pc:spChg chg="mod">
          <ac:chgData name="DHIYA IRFANO" userId="4431561e-bbeb-43d3-876f-96fe89efd8de" providerId="ADAL" clId="{BF106A93-8B88-4B29-9C95-E0C4F915CA1E}" dt="2023-01-23T06:58:08.344" v="25" actId="20577"/>
          <ac:spMkLst>
            <pc:docMk/>
            <pc:sldMk cId="0" sldId="256"/>
            <ac:spMk id="187" creationId="{00000000-0000-0000-0000-000000000000}"/>
          </ac:spMkLst>
        </pc:spChg>
        <pc:spChg chg="mod">
          <ac:chgData name="DHIYA IRFANO" userId="4431561e-bbeb-43d3-876f-96fe89efd8de" providerId="ADAL" clId="{BF106A93-8B88-4B29-9C95-E0C4F915CA1E}" dt="2023-01-23T07:27:44.016" v="1991" actId="20577"/>
          <ac:spMkLst>
            <pc:docMk/>
            <pc:sldMk cId="0" sldId="256"/>
            <ac:spMk id="188" creationId="{00000000-0000-0000-0000-000000000000}"/>
          </ac:spMkLst>
        </pc:spChg>
      </pc:sldChg>
      <pc:sldChg chg="modSp add del mod">
        <pc:chgData name="DHIYA IRFANO" userId="4431561e-bbeb-43d3-876f-96fe89efd8de" providerId="ADAL" clId="{BF106A93-8B88-4B29-9C95-E0C4F915CA1E}" dt="2023-01-23T07:17:22.031" v="1522" actId="20577"/>
        <pc:sldMkLst>
          <pc:docMk/>
          <pc:sldMk cId="0" sldId="257"/>
        </pc:sldMkLst>
        <pc:spChg chg="mod">
          <ac:chgData name="DHIYA IRFANO" userId="4431561e-bbeb-43d3-876f-96fe89efd8de" providerId="ADAL" clId="{BF106A93-8B88-4B29-9C95-E0C4F915CA1E}" dt="2023-01-23T06:58:29.135" v="55" actId="20577"/>
          <ac:spMkLst>
            <pc:docMk/>
            <pc:sldMk cId="0" sldId="257"/>
            <ac:spMk id="197" creationId="{00000000-0000-0000-0000-000000000000}"/>
          </ac:spMkLst>
        </pc:spChg>
        <pc:spChg chg="mod">
          <ac:chgData name="DHIYA IRFANO" userId="4431561e-bbeb-43d3-876f-96fe89efd8de" providerId="ADAL" clId="{BF106A93-8B88-4B29-9C95-E0C4F915CA1E}" dt="2023-01-23T07:17:22.031" v="1522" actId="20577"/>
          <ac:spMkLst>
            <pc:docMk/>
            <pc:sldMk cId="0" sldId="257"/>
            <ac:spMk id="198" creationId="{00000000-0000-0000-0000-000000000000}"/>
          </ac:spMkLst>
        </pc:spChg>
      </pc:sldChg>
      <pc:sldChg chg="modSp mod">
        <pc:chgData name="DHIYA IRFANO" userId="4431561e-bbeb-43d3-876f-96fe89efd8de" providerId="ADAL" clId="{BF106A93-8B88-4B29-9C95-E0C4F915CA1E}" dt="2023-01-23T07:16:22.181" v="1494" actId="20577"/>
        <pc:sldMkLst>
          <pc:docMk/>
          <pc:sldMk cId="0" sldId="258"/>
        </pc:sldMkLst>
        <pc:spChg chg="mod">
          <ac:chgData name="DHIYA IRFANO" userId="4431561e-bbeb-43d3-876f-96fe89efd8de" providerId="ADAL" clId="{BF106A93-8B88-4B29-9C95-E0C4F915CA1E}" dt="2023-01-23T07:16:22.181" v="1494" actId="20577"/>
          <ac:spMkLst>
            <pc:docMk/>
            <pc:sldMk cId="0" sldId="258"/>
            <ac:spMk id="204" creationId="{00000000-0000-0000-0000-000000000000}"/>
          </ac:spMkLst>
        </pc:spChg>
      </pc:sldChg>
      <pc:sldChg chg="addSp modSp mod">
        <pc:chgData name="DHIYA IRFANO" userId="4431561e-bbeb-43d3-876f-96fe89efd8de" providerId="ADAL" clId="{BF106A93-8B88-4B29-9C95-E0C4F915CA1E}" dt="2023-01-23T07:26:47.362" v="1961" actId="1076"/>
        <pc:sldMkLst>
          <pc:docMk/>
          <pc:sldMk cId="0" sldId="259"/>
        </pc:sldMkLst>
        <pc:spChg chg="mod">
          <ac:chgData name="DHIYA IRFANO" userId="4431561e-bbeb-43d3-876f-96fe89efd8de" providerId="ADAL" clId="{BF106A93-8B88-4B29-9C95-E0C4F915CA1E}" dt="2023-01-23T07:17:47.845" v="1562" actId="20577"/>
          <ac:spMkLst>
            <pc:docMk/>
            <pc:sldMk cId="0" sldId="259"/>
            <ac:spMk id="209" creationId="{00000000-0000-0000-0000-000000000000}"/>
          </ac:spMkLst>
        </pc:spChg>
        <pc:spChg chg="mod">
          <ac:chgData name="DHIYA IRFANO" userId="4431561e-bbeb-43d3-876f-96fe89efd8de" providerId="ADAL" clId="{BF106A93-8B88-4B29-9C95-E0C4F915CA1E}" dt="2023-01-23T07:20:22.180" v="1957" actId="20577"/>
          <ac:spMkLst>
            <pc:docMk/>
            <pc:sldMk cId="0" sldId="259"/>
            <ac:spMk id="210" creationId="{00000000-0000-0000-0000-000000000000}"/>
          </ac:spMkLst>
        </pc:spChg>
        <pc:picChg chg="add mod">
          <ac:chgData name="DHIYA IRFANO" userId="4431561e-bbeb-43d3-876f-96fe89efd8de" providerId="ADAL" clId="{BF106A93-8B88-4B29-9C95-E0C4F915CA1E}" dt="2023-01-23T07:26:47.362" v="1961" actId="1076"/>
          <ac:picMkLst>
            <pc:docMk/>
            <pc:sldMk cId="0" sldId="259"/>
            <ac:picMk id="1026" creationId="{BE9612DB-86A5-849D-1B39-698F6A6BB245}"/>
          </ac:picMkLst>
        </pc:picChg>
      </pc:sldChg>
      <pc:sldChg chg="modSp mod">
        <pc:chgData name="DHIYA IRFANO" userId="4431561e-bbeb-43d3-876f-96fe89efd8de" providerId="ADAL" clId="{BF106A93-8B88-4B29-9C95-E0C4F915CA1E}" dt="2023-01-23T07:28:51.279" v="2001" actId="20577"/>
        <pc:sldMkLst>
          <pc:docMk/>
          <pc:sldMk cId="0" sldId="260"/>
        </pc:sldMkLst>
        <pc:spChg chg="mod">
          <ac:chgData name="DHIYA IRFANO" userId="4431561e-bbeb-43d3-876f-96fe89efd8de" providerId="ADAL" clId="{BF106A93-8B88-4B29-9C95-E0C4F915CA1E}" dt="2023-01-23T07:28:51.279" v="2001" actId="20577"/>
          <ac:spMkLst>
            <pc:docMk/>
            <pc:sldMk cId="0" sldId="260"/>
            <ac:spMk id="216" creationId="{00000000-0000-0000-0000-000000000000}"/>
          </ac:spMkLst>
        </pc:spChg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61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62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63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64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65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66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67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68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69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70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71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72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73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74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75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76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77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78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79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80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81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82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83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84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85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86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87"/>
        </pc:sldMkLst>
      </pc:sldChg>
      <pc:sldChg chg="del">
        <pc:chgData name="DHIYA IRFANO" userId="4431561e-bbeb-43d3-876f-96fe89efd8de" providerId="ADAL" clId="{BF106A93-8B88-4B29-9C95-E0C4F915CA1E}" dt="2023-01-23T07:28:02.326" v="1992" actId="47"/>
        <pc:sldMkLst>
          <pc:docMk/>
          <pc:sldMk cId="0" sldId="288"/>
        </pc:sldMkLst>
      </pc:sldChg>
      <pc:sldChg chg="addSp modSp mod">
        <pc:chgData name="DHIYA IRFANO" userId="4431561e-bbeb-43d3-876f-96fe89efd8de" providerId="ADAL" clId="{BF106A93-8B88-4B29-9C95-E0C4F915CA1E}" dt="2023-01-23T07:31:23.452" v="2023" actId="1076"/>
        <pc:sldMkLst>
          <pc:docMk/>
          <pc:sldMk cId="0" sldId="289"/>
        </pc:sldMkLst>
        <pc:spChg chg="mod">
          <ac:chgData name="DHIYA IRFANO" userId="4431561e-bbeb-43d3-876f-96fe89efd8de" providerId="ADAL" clId="{BF106A93-8B88-4B29-9C95-E0C4F915CA1E}" dt="2023-01-23T07:29:13.778" v="2012" actId="20577"/>
          <ac:spMkLst>
            <pc:docMk/>
            <pc:sldMk cId="0" sldId="289"/>
            <ac:spMk id="389" creationId="{00000000-0000-0000-0000-000000000000}"/>
          </ac:spMkLst>
        </pc:spChg>
        <pc:spChg chg="mod">
          <ac:chgData name="DHIYA IRFANO" userId="4431561e-bbeb-43d3-876f-96fe89efd8de" providerId="ADAL" clId="{BF106A93-8B88-4B29-9C95-E0C4F915CA1E}" dt="2023-01-23T07:30:57.148" v="2021" actId="20577"/>
          <ac:spMkLst>
            <pc:docMk/>
            <pc:sldMk cId="0" sldId="289"/>
            <ac:spMk id="390" creationId="{00000000-0000-0000-0000-000000000000}"/>
          </ac:spMkLst>
        </pc:spChg>
        <pc:picChg chg="add mod">
          <ac:chgData name="DHIYA IRFANO" userId="4431561e-bbeb-43d3-876f-96fe89efd8de" providerId="ADAL" clId="{BF106A93-8B88-4B29-9C95-E0C4F915CA1E}" dt="2023-01-23T07:31:23.452" v="2023" actId="1076"/>
          <ac:picMkLst>
            <pc:docMk/>
            <pc:sldMk cId="0" sldId="289"/>
            <ac:picMk id="2050" creationId="{8702FB91-BD3A-50B2-ACDC-7BEFD4052BAF}"/>
          </ac:picMkLst>
        </pc:picChg>
      </pc:sldChg>
      <pc:sldChg chg="addSp delSp modSp add mod">
        <pc:chgData name="DHIYA IRFANO" userId="4431561e-bbeb-43d3-876f-96fe89efd8de" providerId="ADAL" clId="{BF106A93-8B88-4B29-9C95-E0C4F915CA1E}" dt="2023-01-23T07:11:28.602" v="1426" actId="207"/>
        <pc:sldMkLst>
          <pc:docMk/>
          <pc:sldMk cId="3713500055" sldId="290"/>
        </pc:sldMkLst>
        <pc:spChg chg="add mod">
          <ac:chgData name="DHIYA IRFANO" userId="4431561e-bbeb-43d3-876f-96fe89efd8de" providerId="ADAL" clId="{BF106A93-8B88-4B29-9C95-E0C4F915CA1E}" dt="2023-01-23T07:11:18.841" v="1424" actId="207"/>
          <ac:spMkLst>
            <pc:docMk/>
            <pc:sldMk cId="3713500055" sldId="290"/>
            <ac:spMk id="2" creationId="{A10591B5-4FDF-C219-D738-00EB3EFA9B9D}"/>
          </ac:spMkLst>
        </pc:spChg>
        <pc:spChg chg="add mod">
          <ac:chgData name="DHIYA IRFANO" userId="4431561e-bbeb-43d3-876f-96fe89efd8de" providerId="ADAL" clId="{BF106A93-8B88-4B29-9C95-E0C4F915CA1E}" dt="2023-01-23T07:11:28.602" v="1426" actId="207"/>
          <ac:spMkLst>
            <pc:docMk/>
            <pc:sldMk cId="3713500055" sldId="290"/>
            <ac:spMk id="3" creationId="{64EAD679-2B9F-8451-3319-42BACCFBD931}"/>
          </ac:spMkLst>
        </pc:spChg>
        <pc:spChg chg="add mod">
          <ac:chgData name="DHIYA IRFANO" userId="4431561e-bbeb-43d3-876f-96fe89efd8de" providerId="ADAL" clId="{BF106A93-8B88-4B29-9C95-E0C4F915CA1E}" dt="2023-01-23T07:09:12.874" v="1310" actId="1036"/>
          <ac:spMkLst>
            <pc:docMk/>
            <pc:sldMk cId="3713500055" sldId="290"/>
            <ac:spMk id="4" creationId="{0A10F1D4-64B4-2C57-2CCB-F59AA96214C1}"/>
          </ac:spMkLst>
        </pc:spChg>
        <pc:spChg chg="add mod">
          <ac:chgData name="DHIYA IRFANO" userId="4431561e-bbeb-43d3-876f-96fe89efd8de" providerId="ADAL" clId="{BF106A93-8B88-4B29-9C95-E0C4F915CA1E}" dt="2023-01-23T07:09:12.874" v="1310" actId="1036"/>
          <ac:spMkLst>
            <pc:docMk/>
            <pc:sldMk cId="3713500055" sldId="290"/>
            <ac:spMk id="5" creationId="{11AE836C-1A72-6D9E-530D-451DCE7F313F}"/>
          </ac:spMkLst>
        </pc:spChg>
        <pc:spChg chg="add mod">
          <ac:chgData name="DHIYA IRFANO" userId="4431561e-bbeb-43d3-876f-96fe89efd8de" providerId="ADAL" clId="{BF106A93-8B88-4B29-9C95-E0C4F915CA1E}" dt="2023-01-23T07:09:12.874" v="1310" actId="1036"/>
          <ac:spMkLst>
            <pc:docMk/>
            <pc:sldMk cId="3713500055" sldId="290"/>
            <ac:spMk id="6" creationId="{29E7718E-7178-2D48-3907-D7D25E039DDB}"/>
          </ac:spMkLst>
        </pc:spChg>
        <pc:spChg chg="add mod">
          <ac:chgData name="DHIYA IRFANO" userId="4431561e-bbeb-43d3-876f-96fe89efd8de" providerId="ADAL" clId="{BF106A93-8B88-4B29-9C95-E0C4F915CA1E}" dt="2023-01-23T07:09:12.874" v="1310" actId="1036"/>
          <ac:spMkLst>
            <pc:docMk/>
            <pc:sldMk cId="3713500055" sldId="290"/>
            <ac:spMk id="7" creationId="{D7671D45-C5DE-1510-1E40-8E1C956EA9C5}"/>
          </ac:spMkLst>
        </pc:spChg>
        <pc:spChg chg="add mod">
          <ac:chgData name="DHIYA IRFANO" userId="4431561e-bbeb-43d3-876f-96fe89efd8de" providerId="ADAL" clId="{BF106A93-8B88-4B29-9C95-E0C4F915CA1E}" dt="2023-01-23T07:09:12.874" v="1310" actId="1036"/>
          <ac:spMkLst>
            <pc:docMk/>
            <pc:sldMk cId="3713500055" sldId="290"/>
            <ac:spMk id="8" creationId="{428C1F79-01D9-BAB2-CF82-D501D760E16E}"/>
          </ac:spMkLst>
        </pc:spChg>
        <pc:spChg chg="add mod">
          <ac:chgData name="DHIYA IRFANO" userId="4431561e-bbeb-43d3-876f-96fe89efd8de" providerId="ADAL" clId="{BF106A93-8B88-4B29-9C95-E0C4F915CA1E}" dt="2023-01-23T07:09:12.874" v="1310" actId="1036"/>
          <ac:spMkLst>
            <pc:docMk/>
            <pc:sldMk cId="3713500055" sldId="290"/>
            <ac:spMk id="9" creationId="{8B631F17-E3F3-2967-E9CA-3D55A8AAEC1B}"/>
          </ac:spMkLst>
        </pc:spChg>
        <pc:spChg chg="add mod">
          <ac:chgData name="DHIYA IRFANO" userId="4431561e-bbeb-43d3-876f-96fe89efd8de" providerId="ADAL" clId="{BF106A93-8B88-4B29-9C95-E0C4F915CA1E}" dt="2023-01-23T07:10:23.913" v="1414" actId="14100"/>
          <ac:spMkLst>
            <pc:docMk/>
            <pc:sldMk cId="3713500055" sldId="290"/>
            <ac:spMk id="39" creationId="{8D5025FB-9DAD-4ECC-8C60-41454CEC408F}"/>
          </ac:spMkLst>
        </pc:spChg>
        <pc:spChg chg="mod">
          <ac:chgData name="DHIYA IRFANO" userId="4431561e-bbeb-43d3-876f-96fe89efd8de" providerId="ADAL" clId="{BF106A93-8B88-4B29-9C95-E0C4F915CA1E}" dt="2023-01-23T07:02:42.732" v="1069" actId="20577"/>
          <ac:spMkLst>
            <pc:docMk/>
            <pc:sldMk cId="3713500055" sldId="290"/>
            <ac:spMk id="197" creationId="{00000000-0000-0000-0000-000000000000}"/>
          </ac:spMkLst>
        </pc:spChg>
        <pc:spChg chg="del">
          <ac:chgData name="DHIYA IRFANO" userId="4431561e-bbeb-43d3-876f-96fe89efd8de" providerId="ADAL" clId="{BF106A93-8B88-4B29-9C95-E0C4F915CA1E}" dt="2023-01-23T07:02:44.999" v="1070" actId="478"/>
          <ac:spMkLst>
            <pc:docMk/>
            <pc:sldMk cId="3713500055" sldId="290"/>
            <ac:spMk id="198" creationId="{00000000-0000-0000-0000-000000000000}"/>
          </ac:spMkLst>
        </pc:spChg>
        <pc:graphicFrameChg chg="add del">
          <ac:chgData name="DHIYA IRFANO" userId="4431561e-bbeb-43d3-876f-96fe89efd8de" providerId="ADAL" clId="{BF106A93-8B88-4B29-9C95-E0C4F915CA1E}" dt="2023-01-23T07:07:11.260" v="1113" actId="478"/>
          <ac:graphicFrameMkLst>
            <pc:docMk/>
            <pc:sldMk cId="3713500055" sldId="290"/>
            <ac:graphicFrameMk id="28" creationId="{48DFC128-3664-D01F-1600-00D32AFE13B6}"/>
          </ac:graphicFrameMkLst>
        </pc:graphicFrameChg>
        <pc:cxnChg chg="add mod">
          <ac:chgData name="DHIYA IRFANO" userId="4431561e-bbeb-43d3-876f-96fe89efd8de" providerId="ADAL" clId="{BF106A93-8B88-4B29-9C95-E0C4F915CA1E}" dt="2023-01-23T07:09:12.874" v="1310" actId="1036"/>
          <ac:cxnSpMkLst>
            <pc:docMk/>
            <pc:sldMk cId="3713500055" sldId="290"/>
            <ac:cxnSpMk id="11" creationId="{2618CC07-DDBE-BC6A-A2D0-B451D86D351B}"/>
          </ac:cxnSpMkLst>
        </pc:cxnChg>
        <pc:cxnChg chg="add mod">
          <ac:chgData name="DHIYA IRFANO" userId="4431561e-bbeb-43d3-876f-96fe89efd8de" providerId="ADAL" clId="{BF106A93-8B88-4B29-9C95-E0C4F915CA1E}" dt="2023-01-23T07:09:12.874" v="1310" actId="1036"/>
          <ac:cxnSpMkLst>
            <pc:docMk/>
            <pc:sldMk cId="3713500055" sldId="290"/>
            <ac:cxnSpMk id="12" creationId="{076FBC06-78D1-0EEA-7734-20DF8CC6C572}"/>
          </ac:cxnSpMkLst>
        </pc:cxnChg>
        <pc:cxnChg chg="add mod">
          <ac:chgData name="DHIYA IRFANO" userId="4431561e-bbeb-43d3-876f-96fe89efd8de" providerId="ADAL" clId="{BF106A93-8B88-4B29-9C95-E0C4F915CA1E}" dt="2023-01-23T07:09:12.874" v="1310" actId="1036"/>
          <ac:cxnSpMkLst>
            <pc:docMk/>
            <pc:sldMk cId="3713500055" sldId="290"/>
            <ac:cxnSpMk id="15" creationId="{E3BF697E-05D9-6BDC-5369-BC57DD64DD3C}"/>
          </ac:cxnSpMkLst>
        </pc:cxnChg>
        <pc:cxnChg chg="add mod">
          <ac:chgData name="DHIYA IRFANO" userId="4431561e-bbeb-43d3-876f-96fe89efd8de" providerId="ADAL" clId="{BF106A93-8B88-4B29-9C95-E0C4F915CA1E}" dt="2023-01-23T07:09:12.874" v="1310" actId="1036"/>
          <ac:cxnSpMkLst>
            <pc:docMk/>
            <pc:sldMk cId="3713500055" sldId="290"/>
            <ac:cxnSpMk id="18" creationId="{79C6F76B-3485-1335-9392-661FCDB43978}"/>
          </ac:cxnSpMkLst>
        </pc:cxnChg>
        <pc:cxnChg chg="add mod">
          <ac:chgData name="DHIYA IRFANO" userId="4431561e-bbeb-43d3-876f-96fe89efd8de" providerId="ADAL" clId="{BF106A93-8B88-4B29-9C95-E0C4F915CA1E}" dt="2023-01-23T07:09:12.874" v="1310" actId="1036"/>
          <ac:cxnSpMkLst>
            <pc:docMk/>
            <pc:sldMk cId="3713500055" sldId="290"/>
            <ac:cxnSpMk id="21" creationId="{8B71EFD3-31C2-4918-6E5F-FEB226E6DB1C}"/>
          </ac:cxnSpMkLst>
        </pc:cxnChg>
        <pc:cxnChg chg="add mod">
          <ac:chgData name="DHIYA IRFANO" userId="4431561e-bbeb-43d3-876f-96fe89efd8de" providerId="ADAL" clId="{BF106A93-8B88-4B29-9C95-E0C4F915CA1E}" dt="2023-01-23T07:09:12.874" v="1310" actId="1036"/>
          <ac:cxnSpMkLst>
            <pc:docMk/>
            <pc:sldMk cId="3713500055" sldId="290"/>
            <ac:cxnSpMk id="25" creationId="{5EFAE292-DD91-1F43-C95F-39F54235E8CB}"/>
          </ac:cxnSpMkLst>
        </pc:cxnChg>
        <pc:cxnChg chg="add mod">
          <ac:chgData name="DHIYA IRFANO" userId="4431561e-bbeb-43d3-876f-96fe89efd8de" providerId="ADAL" clId="{BF106A93-8B88-4B29-9C95-E0C4F915CA1E}" dt="2023-01-23T07:09:12.874" v="1310" actId="1036"/>
          <ac:cxnSpMkLst>
            <pc:docMk/>
            <pc:sldMk cId="3713500055" sldId="290"/>
            <ac:cxnSpMk id="27" creationId="{3B9066C2-C530-561C-9721-5AF0E5E6539B}"/>
          </ac:cxnSpMkLst>
        </pc:cxnChg>
        <pc:cxnChg chg="add mod">
          <ac:chgData name="DHIYA IRFANO" userId="4431561e-bbeb-43d3-876f-96fe89efd8de" providerId="ADAL" clId="{BF106A93-8B88-4B29-9C95-E0C4F915CA1E}" dt="2023-01-23T07:09:12.874" v="1310" actId="1036"/>
          <ac:cxnSpMkLst>
            <pc:docMk/>
            <pc:sldMk cId="3713500055" sldId="290"/>
            <ac:cxnSpMk id="30" creationId="{C610839D-E07F-606E-864A-FA8BD0917F36}"/>
          </ac:cxnSpMkLst>
        </pc:cxnChg>
        <pc:cxnChg chg="add mod">
          <ac:chgData name="DHIYA IRFANO" userId="4431561e-bbeb-43d3-876f-96fe89efd8de" providerId="ADAL" clId="{BF106A93-8B88-4B29-9C95-E0C4F915CA1E}" dt="2023-01-23T07:09:12.874" v="1310" actId="1036"/>
          <ac:cxnSpMkLst>
            <pc:docMk/>
            <pc:sldMk cId="3713500055" sldId="290"/>
            <ac:cxnSpMk id="36" creationId="{0EE5C111-CA34-1667-8BBF-2A7EB1BEF567}"/>
          </ac:cxnSpMkLst>
        </pc:cxnChg>
        <pc:cxnChg chg="add mod">
          <ac:chgData name="DHIYA IRFANO" userId="4431561e-bbeb-43d3-876f-96fe89efd8de" providerId="ADAL" clId="{BF106A93-8B88-4B29-9C95-E0C4F915CA1E}" dt="2023-01-23T07:09:12.874" v="1310" actId="1036"/>
          <ac:cxnSpMkLst>
            <pc:docMk/>
            <pc:sldMk cId="3713500055" sldId="290"/>
            <ac:cxnSpMk id="38" creationId="{7108C4A9-AB5E-189C-CE8D-545E4C46A212}"/>
          </ac:cxnSpMkLst>
        </pc:cxnChg>
      </pc:sldChg>
      <pc:sldChg chg="modSp add mod">
        <pc:chgData name="DHIYA IRFANO" userId="4431561e-bbeb-43d3-876f-96fe89efd8de" providerId="ADAL" clId="{BF106A93-8B88-4B29-9C95-E0C4F915CA1E}" dt="2023-01-23T07:11:56.585" v="1436"/>
        <pc:sldMkLst>
          <pc:docMk/>
          <pc:sldMk cId="1394893128" sldId="291"/>
        </pc:sldMkLst>
        <pc:spChg chg="mod">
          <ac:chgData name="DHIYA IRFANO" userId="4431561e-bbeb-43d3-876f-96fe89efd8de" providerId="ADAL" clId="{BF106A93-8B88-4B29-9C95-E0C4F915CA1E}" dt="2023-01-23T07:11:33.493" v="1427" actId="207"/>
          <ac:spMkLst>
            <pc:docMk/>
            <pc:sldMk cId="1394893128" sldId="291"/>
            <ac:spMk id="3" creationId="{64EAD679-2B9F-8451-3319-42BACCFBD931}"/>
          </ac:spMkLst>
        </pc:spChg>
        <pc:spChg chg="mod">
          <ac:chgData name="DHIYA IRFANO" userId="4431561e-bbeb-43d3-876f-96fe89efd8de" providerId="ADAL" clId="{BF106A93-8B88-4B29-9C95-E0C4F915CA1E}" dt="2023-01-23T07:11:56.585" v="1436"/>
          <ac:spMkLst>
            <pc:docMk/>
            <pc:sldMk cId="1394893128" sldId="291"/>
            <ac:spMk id="39" creationId="{8D5025FB-9DAD-4ECC-8C60-41454CEC408F}"/>
          </ac:spMkLst>
        </pc:spChg>
      </pc:sldChg>
      <pc:sldChg chg="modSp add mod">
        <pc:chgData name="DHIYA IRFANO" userId="4431561e-bbeb-43d3-876f-96fe89efd8de" providerId="ADAL" clId="{BF106A93-8B88-4B29-9C95-E0C4F915CA1E}" dt="2023-01-23T07:13:03.845" v="1450" actId="207"/>
        <pc:sldMkLst>
          <pc:docMk/>
          <pc:sldMk cId="3629500254" sldId="292"/>
        </pc:sldMkLst>
        <pc:spChg chg="mod">
          <ac:chgData name="DHIYA IRFANO" userId="4431561e-bbeb-43d3-876f-96fe89efd8de" providerId="ADAL" clId="{BF106A93-8B88-4B29-9C95-E0C4F915CA1E}" dt="2023-01-23T07:12:38.876" v="1446" actId="207"/>
          <ac:spMkLst>
            <pc:docMk/>
            <pc:sldMk cId="3629500254" sldId="292"/>
            <ac:spMk id="3" creationId="{64EAD679-2B9F-8451-3319-42BACCFBD931}"/>
          </ac:spMkLst>
        </pc:spChg>
        <pc:spChg chg="mod">
          <ac:chgData name="DHIYA IRFANO" userId="4431561e-bbeb-43d3-876f-96fe89efd8de" providerId="ADAL" clId="{BF106A93-8B88-4B29-9C95-E0C4F915CA1E}" dt="2023-01-23T07:12:43.706" v="1447" actId="207"/>
          <ac:spMkLst>
            <pc:docMk/>
            <pc:sldMk cId="3629500254" sldId="292"/>
            <ac:spMk id="4" creationId="{0A10F1D4-64B4-2C57-2CCB-F59AA96214C1}"/>
          </ac:spMkLst>
        </pc:spChg>
        <pc:spChg chg="mod">
          <ac:chgData name="DHIYA IRFANO" userId="4431561e-bbeb-43d3-876f-96fe89efd8de" providerId="ADAL" clId="{BF106A93-8B88-4B29-9C95-E0C4F915CA1E}" dt="2023-01-23T07:12:59.599" v="1448" actId="207"/>
          <ac:spMkLst>
            <pc:docMk/>
            <pc:sldMk cId="3629500254" sldId="292"/>
            <ac:spMk id="5" creationId="{11AE836C-1A72-6D9E-530D-451DCE7F313F}"/>
          </ac:spMkLst>
        </pc:spChg>
        <pc:spChg chg="mod">
          <ac:chgData name="DHIYA IRFANO" userId="4431561e-bbeb-43d3-876f-96fe89efd8de" providerId="ADAL" clId="{BF106A93-8B88-4B29-9C95-E0C4F915CA1E}" dt="2023-01-23T07:13:03.845" v="1450" actId="207"/>
          <ac:spMkLst>
            <pc:docMk/>
            <pc:sldMk cId="3629500254" sldId="292"/>
            <ac:spMk id="8" creationId="{428C1F79-01D9-BAB2-CF82-D501D760E16E}"/>
          </ac:spMkLst>
        </pc:spChg>
        <pc:spChg chg="mod">
          <ac:chgData name="DHIYA IRFANO" userId="4431561e-bbeb-43d3-876f-96fe89efd8de" providerId="ADAL" clId="{BF106A93-8B88-4B29-9C95-E0C4F915CA1E}" dt="2023-01-23T07:13:01.944" v="1449" actId="207"/>
          <ac:spMkLst>
            <pc:docMk/>
            <pc:sldMk cId="3629500254" sldId="292"/>
            <ac:spMk id="9" creationId="{8B631F17-E3F3-2967-E9CA-3D55A8AAEC1B}"/>
          </ac:spMkLst>
        </pc:spChg>
        <pc:spChg chg="mod">
          <ac:chgData name="DHIYA IRFANO" userId="4431561e-bbeb-43d3-876f-96fe89efd8de" providerId="ADAL" clId="{BF106A93-8B88-4B29-9C95-E0C4F915CA1E}" dt="2023-01-23T07:12:32.143" v="1445" actId="1076"/>
          <ac:spMkLst>
            <pc:docMk/>
            <pc:sldMk cId="3629500254" sldId="292"/>
            <ac:spMk id="39" creationId="{8D5025FB-9DAD-4ECC-8C60-41454CEC408F}"/>
          </ac:spMkLst>
        </pc:spChg>
      </pc:sldChg>
      <pc:sldChg chg="modSp add mod">
        <pc:chgData name="DHIYA IRFANO" userId="4431561e-bbeb-43d3-876f-96fe89efd8de" providerId="ADAL" clId="{BF106A93-8B88-4B29-9C95-E0C4F915CA1E}" dt="2023-01-23T07:14:46.667" v="1458" actId="20577"/>
        <pc:sldMkLst>
          <pc:docMk/>
          <pc:sldMk cId="3119890691" sldId="293"/>
        </pc:sldMkLst>
        <pc:spChg chg="mod">
          <ac:chgData name="DHIYA IRFANO" userId="4431561e-bbeb-43d3-876f-96fe89efd8de" providerId="ADAL" clId="{BF106A93-8B88-4B29-9C95-E0C4F915CA1E}" dt="2023-01-23T07:14:23.638" v="1454" actId="207"/>
          <ac:spMkLst>
            <pc:docMk/>
            <pc:sldMk cId="3119890691" sldId="293"/>
            <ac:spMk id="4" creationId="{0A10F1D4-64B4-2C57-2CCB-F59AA96214C1}"/>
          </ac:spMkLst>
        </pc:spChg>
        <pc:spChg chg="mod">
          <ac:chgData name="DHIYA IRFANO" userId="4431561e-bbeb-43d3-876f-96fe89efd8de" providerId="ADAL" clId="{BF106A93-8B88-4B29-9C95-E0C4F915CA1E}" dt="2023-01-23T07:14:25.230" v="1455" actId="207"/>
          <ac:spMkLst>
            <pc:docMk/>
            <pc:sldMk cId="3119890691" sldId="293"/>
            <ac:spMk id="5" creationId="{11AE836C-1A72-6D9E-530D-451DCE7F313F}"/>
          </ac:spMkLst>
        </pc:spChg>
        <pc:spChg chg="mod">
          <ac:chgData name="DHIYA IRFANO" userId="4431561e-bbeb-43d3-876f-96fe89efd8de" providerId="ADAL" clId="{BF106A93-8B88-4B29-9C95-E0C4F915CA1E}" dt="2023-01-23T07:14:31.999" v="1456" actId="207"/>
          <ac:spMkLst>
            <pc:docMk/>
            <pc:sldMk cId="3119890691" sldId="293"/>
            <ac:spMk id="6" creationId="{29E7718E-7178-2D48-3907-D7D25E039DDB}"/>
          </ac:spMkLst>
        </pc:spChg>
        <pc:spChg chg="mod">
          <ac:chgData name="DHIYA IRFANO" userId="4431561e-bbeb-43d3-876f-96fe89efd8de" providerId="ADAL" clId="{BF106A93-8B88-4B29-9C95-E0C4F915CA1E}" dt="2023-01-23T07:14:21.959" v="1453" actId="207"/>
          <ac:spMkLst>
            <pc:docMk/>
            <pc:sldMk cId="3119890691" sldId="293"/>
            <ac:spMk id="8" creationId="{428C1F79-01D9-BAB2-CF82-D501D760E16E}"/>
          </ac:spMkLst>
        </pc:spChg>
        <pc:spChg chg="mod">
          <ac:chgData name="DHIYA IRFANO" userId="4431561e-bbeb-43d3-876f-96fe89efd8de" providerId="ADAL" clId="{BF106A93-8B88-4B29-9C95-E0C4F915CA1E}" dt="2023-01-23T07:14:20.144" v="1452" actId="207"/>
          <ac:spMkLst>
            <pc:docMk/>
            <pc:sldMk cId="3119890691" sldId="293"/>
            <ac:spMk id="9" creationId="{8B631F17-E3F3-2967-E9CA-3D55A8AAEC1B}"/>
          </ac:spMkLst>
        </pc:spChg>
        <pc:spChg chg="mod">
          <ac:chgData name="DHIYA IRFANO" userId="4431561e-bbeb-43d3-876f-96fe89efd8de" providerId="ADAL" clId="{BF106A93-8B88-4B29-9C95-E0C4F915CA1E}" dt="2023-01-23T07:14:46.667" v="1458" actId="20577"/>
          <ac:spMkLst>
            <pc:docMk/>
            <pc:sldMk cId="3119890691" sldId="293"/>
            <ac:spMk id="39" creationId="{8D5025FB-9DAD-4ECC-8C60-41454CEC408F}"/>
          </ac:spMkLst>
        </pc:spChg>
      </pc:sldChg>
      <pc:sldChg chg="modSp add mod">
        <pc:chgData name="DHIYA IRFANO" userId="4431561e-bbeb-43d3-876f-96fe89efd8de" providerId="ADAL" clId="{BF106A93-8B88-4B29-9C95-E0C4F915CA1E}" dt="2023-01-23T07:15:32.557" v="1470" actId="20577"/>
        <pc:sldMkLst>
          <pc:docMk/>
          <pc:sldMk cId="2120543113" sldId="294"/>
        </pc:sldMkLst>
        <pc:spChg chg="mod">
          <ac:chgData name="DHIYA IRFANO" userId="4431561e-bbeb-43d3-876f-96fe89efd8de" providerId="ADAL" clId="{BF106A93-8B88-4B29-9C95-E0C4F915CA1E}" dt="2023-01-23T07:15:10.535" v="1461" actId="207"/>
          <ac:spMkLst>
            <pc:docMk/>
            <pc:sldMk cId="2120543113" sldId="294"/>
            <ac:spMk id="6" creationId="{29E7718E-7178-2D48-3907-D7D25E039DDB}"/>
          </ac:spMkLst>
        </pc:spChg>
        <pc:spChg chg="mod">
          <ac:chgData name="DHIYA IRFANO" userId="4431561e-bbeb-43d3-876f-96fe89efd8de" providerId="ADAL" clId="{BF106A93-8B88-4B29-9C95-E0C4F915CA1E}" dt="2023-01-23T07:15:07.086" v="1460" actId="207"/>
          <ac:spMkLst>
            <pc:docMk/>
            <pc:sldMk cId="2120543113" sldId="294"/>
            <ac:spMk id="7" creationId="{D7671D45-C5DE-1510-1E40-8E1C956EA9C5}"/>
          </ac:spMkLst>
        </pc:spChg>
        <pc:spChg chg="mod">
          <ac:chgData name="DHIYA IRFANO" userId="4431561e-bbeb-43d3-876f-96fe89efd8de" providerId="ADAL" clId="{BF106A93-8B88-4B29-9C95-E0C4F915CA1E}" dt="2023-01-23T07:15:32.557" v="1470" actId="20577"/>
          <ac:spMkLst>
            <pc:docMk/>
            <pc:sldMk cId="2120543113" sldId="294"/>
            <ac:spMk id="39" creationId="{8D5025FB-9DAD-4ECC-8C60-41454CEC408F}"/>
          </ac:spMkLst>
        </pc:spChg>
      </pc:sldChg>
      <pc:sldChg chg="modSp add mod ord">
        <pc:chgData name="DHIYA IRFANO" userId="4431561e-bbeb-43d3-876f-96fe89efd8de" providerId="ADAL" clId="{BF106A93-8B88-4B29-9C95-E0C4F915CA1E}" dt="2023-01-23T07:16:41.437" v="1506" actId="20577"/>
        <pc:sldMkLst>
          <pc:docMk/>
          <pc:sldMk cId="3196510378" sldId="295"/>
        </pc:sldMkLst>
        <pc:spChg chg="mod">
          <ac:chgData name="DHIYA IRFANO" userId="4431561e-bbeb-43d3-876f-96fe89efd8de" providerId="ADAL" clId="{BF106A93-8B88-4B29-9C95-E0C4F915CA1E}" dt="2023-01-23T07:16:41.437" v="1506" actId="20577"/>
          <ac:spMkLst>
            <pc:docMk/>
            <pc:sldMk cId="3196510378" sldId="295"/>
            <ac:spMk id="204" creationId="{00000000-0000-0000-0000-000000000000}"/>
          </ac:spMkLst>
        </pc:spChg>
      </pc:sldChg>
      <pc:sldChg chg="modSp add mod ord">
        <pc:chgData name="DHIYA IRFANO" userId="4431561e-bbeb-43d3-876f-96fe89efd8de" providerId="ADAL" clId="{BF106A93-8B88-4B29-9C95-E0C4F915CA1E}" dt="2023-01-23T07:16:52.135" v="1520" actId="20577"/>
        <pc:sldMkLst>
          <pc:docMk/>
          <pc:sldMk cId="3026304407" sldId="296"/>
        </pc:sldMkLst>
        <pc:spChg chg="mod">
          <ac:chgData name="DHIYA IRFANO" userId="4431561e-bbeb-43d3-876f-96fe89efd8de" providerId="ADAL" clId="{BF106A93-8B88-4B29-9C95-E0C4F915CA1E}" dt="2023-01-23T07:16:52.135" v="1520" actId="20577"/>
          <ac:spMkLst>
            <pc:docMk/>
            <pc:sldMk cId="3026304407" sldId="296"/>
            <ac:spMk id="204" creationId="{00000000-0000-0000-0000-000000000000}"/>
          </ac:spMkLst>
        </pc:spChg>
      </pc:sldChg>
      <pc:sldChg chg="modSp add mod ord">
        <pc:chgData name="DHIYA IRFANO" userId="4431561e-bbeb-43d3-876f-96fe89efd8de" providerId="ADAL" clId="{BF106A93-8B88-4B29-9C95-E0C4F915CA1E}" dt="2023-01-23T07:51:54.005" v="3065" actId="20577"/>
        <pc:sldMkLst>
          <pc:docMk/>
          <pc:sldMk cId="3384071118" sldId="297"/>
        </pc:sldMkLst>
        <pc:spChg chg="mod">
          <ac:chgData name="DHIYA IRFANO" userId="4431561e-bbeb-43d3-876f-96fe89efd8de" providerId="ADAL" clId="{BF106A93-8B88-4B29-9C95-E0C4F915CA1E}" dt="2023-01-23T07:51:54.005" v="3065" actId="20577"/>
          <ac:spMkLst>
            <pc:docMk/>
            <pc:sldMk cId="3384071118" sldId="297"/>
            <ac:spMk id="216" creationId="{00000000-0000-0000-0000-000000000000}"/>
          </ac:spMkLst>
        </pc:spChg>
      </pc:sldChg>
      <pc:sldChg chg="addSp delSp modSp add mod ord">
        <pc:chgData name="DHIYA IRFANO" userId="4431561e-bbeb-43d3-876f-96fe89efd8de" providerId="ADAL" clId="{BF106A93-8B88-4B29-9C95-E0C4F915CA1E}" dt="2023-01-23T07:52:26.663" v="3122" actId="20577"/>
        <pc:sldMkLst>
          <pc:docMk/>
          <pc:sldMk cId="2187569629" sldId="298"/>
        </pc:sldMkLst>
        <pc:spChg chg="add del mod">
          <ac:chgData name="DHIYA IRFANO" userId="4431561e-bbeb-43d3-876f-96fe89efd8de" providerId="ADAL" clId="{BF106A93-8B88-4B29-9C95-E0C4F915CA1E}" dt="2023-01-23T07:52:26.663" v="3122" actId="20577"/>
          <ac:spMkLst>
            <pc:docMk/>
            <pc:sldMk cId="2187569629" sldId="298"/>
            <ac:spMk id="2" creationId="{EBC9368E-D1B0-48F0-D57A-CB334AAF5BFE}"/>
          </ac:spMkLst>
        </pc:spChg>
        <pc:spChg chg="mod">
          <ac:chgData name="DHIYA IRFANO" userId="4431561e-bbeb-43d3-876f-96fe89efd8de" providerId="ADAL" clId="{BF106A93-8B88-4B29-9C95-E0C4F915CA1E}" dt="2023-01-23T07:52:00.095" v="3073" actId="20577"/>
          <ac:spMkLst>
            <pc:docMk/>
            <pc:sldMk cId="2187569629" sldId="298"/>
            <ac:spMk id="389" creationId="{00000000-0000-0000-0000-000000000000}"/>
          </ac:spMkLst>
        </pc:spChg>
        <pc:spChg chg="mod">
          <ac:chgData name="DHIYA IRFANO" userId="4431561e-bbeb-43d3-876f-96fe89efd8de" providerId="ADAL" clId="{BF106A93-8B88-4B29-9C95-E0C4F915CA1E}" dt="2023-01-23T07:42:22.937" v="2845" actId="20577"/>
          <ac:spMkLst>
            <pc:docMk/>
            <pc:sldMk cId="2187569629" sldId="298"/>
            <ac:spMk id="390" creationId="{00000000-0000-0000-0000-000000000000}"/>
          </ac:spMkLst>
        </pc:spChg>
        <pc:picChg chg="del">
          <ac:chgData name="DHIYA IRFANO" userId="4431561e-bbeb-43d3-876f-96fe89efd8de" providerId="ADAL" clId="{BF106A93-8B88-4B29-9C95-E0C4F915CA1E}" dt="2023-01-23T07:33:09.694" v="2049" actId="478"/>
          <ac:picMkLst>
            <pc:docMk/>
            <pc:sldMk cId="2187569629" sldId="298"/>
            <ac:picMk id="2050" creationId="{8702FB91-BD3A-50B2-ACDC-7BEFD4052BAF}"/>
          </ac:picMkLst>
        </pc:picChg>
      </pc:sldChg>
      <pc:sldChg chg="addSp delSp modSp add mod">
        <pc:chgData name="DHIYA IRFANO" userId="4431561e-bbeb-43d3-876f-96fe89efd8de" providerId="ADAL" clId="{BF106A93-8B88-4B29-9C95-E0C4F915CA1E}" dt="2023-01-23T08:10:01.062" v="4176" actId="20577"/>
        <pc:sldMkLst>
          <pc:docMk/>
          <pc:sldMk cId="3991628969" sldId="299"/>
        </pc:sldMkLst>
        <pc:spChg chg="del">
          <ac:chgData name="DHIYA IRFANO" userId="4431561e-bbeb-43d3-876f-96fe89efd8de" providerId="ADAL" clId="{BF106A93-8B88-4B29-9C95-E0C4F915CA1E}" dt="2023-01-23T07:36:42.062" v="2527" actId="478"/>
          <ac:spMkLst>
            <pc:docMk/>
            <pc:sldMk cId="3991628969" sldId="299"/>
            <ac:spMk id="2" creationId="{EBC9368E-D1B0-48F0-D57A-CB334AAF5BFE}"/>
          </ac:spMkLst>
        </pc:spChg>
        <pc:spChg chg="add del mod">
          <ac:chgData name="DHIYA IRFANO" userId="4431561e-bbeb-43d3-876f-96fe89efd8de" providerId="ADAL" clId="{BF106A93-8B88-4B29-9C95-E0C4F915CA1E}" dt="2023-01-23T07:43:02.894" v="2851" actId="22"/>
          <ac:spMkLst>
            <pc:docMk/>
            <pc:sldMk cId="3991628969" sldId="299"/>
            <ac:spMk id="4" creationId="{15E95959-CDE7-1706-2408-22A2FE7B8DE8}"/>
          </ac:spMkLst>
        </pc:spChg>
        <pc:spChg chg="add del mod">
          <ac:chgData name="DHIYA IRFANO" userId="4431561e-bbeb-43d3-876f-96fe89efd8de" providerId="ADAL" clId="{BF106A93-8B88-4B29-9C95-E0C4F915CA1E}" dt="2023-01-23T07:51:19.763" v="3053" actId="478"/>
          <ac:spMkLst>
            <pc:docMk/>
            <pc:sldMk cId="3991628969" sldId="299"/>
            <ac:spMk id="5" creationId="{C3CD6B5C-D0EB-4450-0176-58AECFB4DE6F}"/>
          </ac:spMkLst>
        </pc:spChg>
        <pc:spChg chg="add del mod">
          <ac:chgData name="DHIYA IRFANO" userId="4431561e-bbeb-43d3-876f-96fe89efd8de" providerId="ADAL" clId="{BF106A93-8B88-4B29-9C95-E0C4F915CA1E}" dt="2023-01-23T07:44:40.191" v="2928"/>
          <ac:spMkLst>
            <pc:docMk/>
            <pc:sldMk cId="3991628969" sldId="299"/>
            <ac:spMk id="6" creationId="{82F7AFCB-C5A5-FFAB-29FA-030DE92B9D55}"/>
          </ac:spMkLst>
        </pc:spChg>
        <pc:spChg chg="add mod">
          <ac:chgData name="DHIYA IRFANO" userId="4431561e-bbeb-43d3-876f-96fe89efd8de" providerId="ADAL" clId="{BF106A93-8B88-4B29-9C95-E0C4F915CA1E}" dt="2023-01-23T08:10:01.062" v="4176" actId="20577"/>
          <ac:spMkLst>
            <pc:docMk/>
            <pc:sldMk cId="3991628969" sldId="299"/>
            <ac:spMk id="9" creationId="{3D57A849-99B8-0AE4-F689-EE8B579122AC}"/>
          </ac:spMkLst>
        </pc:spChg>
        <pc:spChg chg="mod">
          <ac:chgData name="DHIYA IRFANO" userId="4431561e-bbeb-43d3-876f-96fe89efd8de" providerId="ADAL" clId="{BF106A93-8B88-4B29-9C95-E0C4F915CA1E}" dt="2023-01-23T07:50:15.565" v="3001" actId="313"/>
          <ac:spMkLst>
            <pc:docMk/>
            <pc:sldMk cId="3991628969" sldId="299"/>
            <ac:spMk id="389" creationId="{00000000-0000-0000-0000-000000000000}"/>
          </ac:spMkLst>
        </pc:spChg>
        <pc:spChg chg="del mod">
          <ac:chgData name="DHIYA IRFANO" userId="4431561e-bbeb-43d3-876f-96fe89efd8de" providerId="ADAL" clId="{BF106A93-8B88-4B29-9C95-E0C4F915CA1E}" dt="2023-01-23T07:42:12.768" v="2830" actId="478"/>
          <ac:spMkLst>
            <pc:docMk/>
            <pc:sldMk cId="3991628969" sldId="299"/>
            <ac:spMk id="390" creationId="{00000000-0000-0000-0000-000000000000}"/>
          </ac:spMkLst>
        </pc:spChg>
        <pc:picChg chg="add del mod">
          <ac:chgData name="DHIYA IRFANO" userId="4431561e-bbeb-43d3-876f-96fe89efd8de" providerId="ADAL" clId="{BF106A93-8B88-4B29-9C95-E0C4F915CA1E}" dt="2023-01-23T07:51:43.636" v="3057" actId="478"/>
          <ac:picMkLst>
            <pc:docMk/>
            <pc:sldMk cId="3991628969" sldId="299"/>
            <ac:picMk id="8" creationId="{C19B7286-2875-37EB-0CEF-B68B89749E36}"/>
          </ac:picMkLst>
        </pc:picChg>
      </pc:sldChg>
      <pc:sldChg chg="modSp add mod">
        <pc:chgData name="DHIYA IRFANO" userId="4431561e-bbeb-43d3-876f-96fe89efd8de" providerId="ADAL" clId="{BF106A93-8B88-4B29-9C95-E0C4F915CA1E}" dt="2023-01-23T08:17:35.325" v="4726" actId="179"/>
        <pc:sldMkLst>
          <pc:docMk/>
          <pc:sldMk cId="3453861187" sldId="300"/>
        </pc:sldMkLst>
        <pc:spChg chg="mod">
          <ac:chgData name="DHIYA IRFANO" userId="4431561e-bbeb-43d3-876f-96fe89efd8de" providerId="ADAL" clId="{BF106A93-8B88-4B29-9C95-E0C4F915CA1E}" dt="2023-01-23T08:17:35.325" v="4726" actId="179"/>
          <ac:spMkLst>
            <pc:docMk/>
            <pc:sldMk cId="3453861187" sldId="300"/>
            <ac:spMk id="9" creationId="{3D57A849-99B8-0AE4-F689-EE8B579122AC}"/>
          </ac:spMkLst>
        </pc:spChg>
      </pc:sldChg>
      <pc:sldChg chg="modSp add mod">
        <pc:chgData name="DHIYA IRFANO" userId="4431561e-bbeb-43d3-876f-96fe89efd8de" providerId="ADAL" clId="{BF106A93-8B88-4B29-9C95-E0C4F915CA1E}" dt="2023-01-28T13:57:13.575" v="5042" actId="20577"/>
        <pc:sldMkLst>
          <pc:docMk/>
          <pc:sldMk cId="4205157029" sldId="301"/>
        </pc:sldMkLst>
        <pc:spChg chg="mod">
          <ac:chgData name="DHIYA IRFANO" userId="4431561e-bbeb-43d3-876f-96fe89efd8de" providerId="ADAL" clId="{BF106A93-8B88-4B29-9C95-E0C4F915CA1E}" dt="2023-01-28T13:57:13.575" v="5042" actId="20577"/>
          <ac:spMkLst>
            <pc:docMk/>
            <pc:sldMk cId="4205157029" sldId="301"/>
            <ac:spMk id="9" creationId="{3D57A849-99B8-0AE4-F689-EE8B579122AC}"/>
          </ac:spMkLst>
        </pc:spChg>
      </pc:sldChg>
      <pc:sldChg chg="modSp add mod">
        <pc:chgData name="DHIYA IRFANO" userId="4431561e-bbeb-43d3-876f-96fe89efd8de" providerId="ADAL" clId="{BF106A93-8B88-4B29-9C95-E0C4F915CA1E}" dt="2023-01-28T13:57:36.191" v="5063" actId="20577"/>
        <pc:sldMkLst>
          <pc:docMk/>
          <pc:sldMk cId="659479677" sldId="302"/>
        </pc:sldMkLst>
        <pc:spChg chg="mod">
          <ac:chgData name="DHIYA IRFANO" userId="4431561e-bbeb-43d3-876f-96fe89efd8de" providerId="ADAL" clId="{BF106A93-8B88-4B29-9C95-E0C4F915CA1E}" dt="2023-01-28T13:57:36.191" v="5063" actId="20577"/>
          <ac:spMkLst>
            <pc:docMk/>
            <pc:sldMk cId="659479677" sldId="302"/>
            <ac:spMk id="9" creationId="{3D57A849-99B8-0AE4-F689-EE8B579122AC}"/>
          </ac:spMkLst>
        </pc:spChg>
      </pc:sldChg>
      <pc:sldChg chg="modSp add mod">
        <pc:chgData name="DHIYA IRFANO" userId="4431561e-bbeb-43d3-876f-96fe89efd8de" providerId="ADAL" clId="{BF106A93-8B88-4B29-9C95-E0C4F915CA1E}" dt="2023-01-28T13:59:00.829" v="5188" actId="20577"/>
        <pc:sldMkLst>
          <pc:docMk/>
          <pc:sldMk cId="2844945962" sldId="303"/>
        </pc:sldMkLst>
        <pc:spChg chg="mod">
          <ac:chgData name="DHIYA IRFANO" userId="4431561e-bbeb-43d3-876f-96fe89efd8de" providerId="ADAL" clId="{BF106A93-8B88-4B29-9C95-E0C4F915CA1E}" dt="2023-01-28T13:59:00.829" v="5188" actId="20577"/>
          <ac:spMkLst>
            <pc:docMk/>
            <pc:sldMk cId="2844945962" sldId="303"/>
            <ac:spMk id="9" creationId="{3D57A849-99B8-0AE4-F689-EE8B579122AC}"/>
          </ac:spMkLst>
        </pc:spChg>
      </pc:sldChg>
      <pc:sldChg chg="modSp add mod">
        <pc:chgData name="DHIYA IRFANO" userId="4431561e-bbeb-43d3-876f-96fe89efd8de" providerId="ADAL" clId="{BF106A93-8B88-4B29-9C95-E0C4F915CA1E}" dt="2023-01-28T14:00:08.311" v="5286" actId="20577"/>
        <pc:sldMkLst>
          <pc:docMk/>
          <pc:sldMk cId="1415547761" sldId="304"/>
        </pc:sldMkLst>
        <pc:spChg chg="mod">
          <ac:chgData name="DHIYA IRFANO" userId="4431561e-bbeb-43d3-876f-96fe89efd8de" providerId="ADAL" clId="{BF106A93-8B88-4B29-9C95-E0C4F915CA1E}" dt="2023-01-28T14:00:08.311" v="5286" actId="20577"/>
          <ac:spMkLst>
            <pc:docMk/>
            <pc:sldMk cId="1415547761" sldId="304"/>
            <ac:spMk id="9" creationId="{3D57A849-99B8-0AE4-F689-EE8B579122AC}"/>
          </ac:spMkLst>
        </pc:spChg>
      </pc:sldChg>
      <pc:sldChg chg="modSp add mod">
        <pc:chgData name="DHIYA IRFANO" userId="4431561e-bbeb-43d3-876f-96fe89efd8de" providerId="ADAL" clId="{BF106A93-8B88-4B29-9C95-E0C4F915CA1E}" dt="2023-01-28T14:05:54.405" v="5569" actId="20577"/>
        <pc:sldMkLst>
          <pc:docMk/>
          <pc:sldMk cId="3197807789" sldId="305"/>
        </pc:sldMkLst>
        <pc:spChg chg="mod">
          <ac:chgData name="DHIYA IRFANO" userId="4431561e-bbeb-43d3-876f-96fe89efd8de" providerId="ADAL" clId="{BF106A93-8B88-4B29-9C95-E0C4F915CA1E}" dt="2023-01-28T14:05:54.405" v="5569" actId="20577"/>
          <ac:spMkLst>
            <pc:docMk/>
            <pc:sldMk cId="3197807789" sldId="305"/>
            <ac:spMk id="9" creationId="{3D57A849-99B8-0AE4-F689-EE8B579122AC}"/>
          </ac:spMkLst>
        </pc:spChg>
      </pc:sldChg>
      <pc:sldChg chg="modSp add mod">
        <pc:chgData name="DHIYA IRFANO" userId="4431561e-bbeb-43d3-876f-96fe89efd8de" providerId="ADAL" clId="{BF106A93-8B88-4B29-9C95-E0C4F915CA1E}" dt="2023-01-28T14:10:31.362" v="5986" actId="5793"/>
        <pc:sldMkLst>
          <pc:docMk/>
          <pc:sldMk cId="4070224527" sldId="306"/>
        </pc:sldMkLst>
        <pc:spChg chg="mod">
          <ac:chgData name="DHIYA IRFANO" userId="4431561e-bbeb-43d3-876f-96fe89efd8de" providerId="ADAL" clId="{BF106A93-8B88-4B29-9C95-E0C4F915CA1E}" dt="2023-01-28T14:10:31.362" v="5986" actId="5793"/>
          <ac:spMkLst>
            <pc:docMk/>
            <pc:sldMk cId="4070224527" sldId="306"/>
            <ac:spMk id="9" creationId="{3D57A849-99B8-0AE4-F689-EE8B579122AC}"/>
          </ac:spMkLst>
        </pc:spChg>
      </pc:sldChg>
      <pc:sldChg chg="addSp delSp modSp add mod">
        <pc:chgData name="DHIYA IRFANO" userId="4431561e-bbeb-43d3-876f-96fe89efd8de" providerId="ADAL" clId="{BF106A93-8B88-4B29-9C95-E0C4F915CA1E}" dt="2023-01-28T14:57:27.563" v="6128" actId="20577"/>
        <pc:sldMkLst>
          <pc:docMk/>
          <pc:sldMk cId="1802553737" sldId="307"/>
        </pc:sldMkLst>
        <pc:spChg chg="mod">
          <ac:chgData name="DHIYA IRFANO" userId="4431561e-bbeb-43d3-876f-96fe89efd8de" providerId="ADAL" clId="{BF106A93-8B88-4B29-9C95-E0C4F915CA1E}" dt="2023-01-28T14:12:47.353" v="5989" actId="20577"/>
          <ac:spMkLst>
            <pc:docMk/>
            <pc:sldMk cId="1802553737" sldId="307"/>
            <ac:spMk id="389" creationId="{00000000-0000-0000-0000-000000000000}"/>
          </ac:spMkLst>
        </pc:spChg>
        <pc:spChg chg="mod">
          <ac:chgData name="DHIYA IRFANO" userId="4431561e-bbeb-43d3-876f-96fe89efd8de" providerId="ADAL" clId="{BF106A93-8B88-4B29-9C95-E0C4F915CA1E}" dt="2023-01-28T14:57:27.563" v="6128" actId="20577"/>
          <ac:spMkLst>
            <pc:docMk/>
            <pc:sldMk cId="1802553737" sldId="307"/>
            <ac:spMk id="390" creationId="{00000000-0000-0000-0000-000000000000}"/>
          </ac:spMkLst>
        </pc:spChg>
        <pc:picChg chg="add mod">
          <ac:chgData name="DHIYA IRFANO" userId="4431561e-bbeb-43d3-876f-96fe89efd8de" providerId="ADAL" clId="{BF106A93-8B88-4B29-9C95-E0C4F915CA1E}" dt="2023-01-28T14:56:31.864" v="6125" actId="1076"/>
          <ac:picMkLst>
            <pc:docMk/>
            <pc:sldMk cId="1802553737" sldId="307"/>
            <ac:picMk id="3" creationId="{5989430E-78D3-37B8-148C-B32BAB69B9D2}"/>
          </ac:picMkLst>
        </pc:picChg>
        <pc:picChg chg="add mod">
          <ac:chgData name="DHIYA IRFANO" userId="4431561e-bbeb-43d3-876f-96fe89efd8de" providerId="ADAL" clId="{BF106A93-8B88-4B29-9C95-E0C4F915CA1E}" dt="2023-01-28T14:56:45.762" v="6127" actId="1076"/>
          <ac:picMkLst>
            <pc:docMk/>
            <pc:sldMk cId="1802553737" sldId="307"/>
            <ac:picMk id="5" creationId="{4EDEDE29-4637-3666-0DF7-47ED7B120F49}"/>
          </ac:picMkLst>
        </pc:picChg>
        <pc:picChg chg="del">
          <ac:chgData name="DHIYA IRFANO" userId="4431561e-bbeb-43d3-876f-96fe89efd8de" providerId="ADAL" clId="{BF106A93-8B88-4B29-9C95-E0C4F915CA1E}" dt="2023-01-28T14:25:17.389" v="6123" actId="478"/>
          <ac:picMkLst>
            <pc:docMk/>
            <pc:sldMk cId="1802553737" sldId="307"/>
            <ac:picMk id="2050" creationId="{8702FB91-BD3A-50B2-ACDC-7BEFD4052BAF}"/>
          </ac:picMkLst>
        </pc:picChg>
      </pc:sldChg>
      <pc:sldChg chg="addSp delSp modSp add mod">
        <pc:chgData name="DHIYA IRFANO" userId="4431561e-bbeb-43d3-876f-96fe89efd8de" providerId="ADAL" clId="{BF106A93-8B88-4B29-9C95-E0C4F915CA1E}" dt="2023-01-28T14:58:52.214" v="6198" actId="1076"/>
        <pc:sldMkLst>
          <pc:docMk/>
          <pc:sldMk cId="838144532" sldId="308"/>
        </pc:sldMkLst>
        <pc:spChg chg="mod">
          <ac:chgData name="DHIYA IRFANO" userId="4431561e-bbeb-43d3-876f-96fe89efd8de" providerId="ADAL" clId="{BF106A93-8B88-4B29-9C95-E0C4F915CA1E}" dt="2023-01-28T14:57:32.504" v="6131" actId="20577"/>
          <ac:spMkLst>
            <pc:docMk/>
            <pc:sldMk cId="838144532" sldId="308"/>
            <ac:spMk id="389" creationId="{00000000-0000-0000-0000-000000000000}"/>
          </ac:spMkLst>
        </pc:spChg>
        <pc:spChg chg="mod">
          <ac:chgData name="DHIYA IRFANO" userId="4431561e-bbeb-43d3-876f-96fe89efd8de" providerId="ADAL" clId="{BF106A93-8B88-4B29-9C95-E0C4F915CA1E}" dt="2023-01-28T14:58:07.565" v="6185" actId="20577"/>
          <ac:spMkLst>
            <pc:docMk/>
            <pc:sldMk cId="838144532" sldId="308"/>
            <ac:spMk id="390" creationId="{00000000-0000-0000-0000-000000000000}"/>
          </ac:spMkLst>
        </pc:spChg>
        <pc:picChg chg="del">
          <ac:chgData name="DHIYA IRFANO" userId="4431561e-bbeb-43d3-876f-96fe89efd8de" providerId="ADAL" clId="{BF106A93-8B88-4B29-9C95-E0C4F915CA1E}" dt="2023-01-28T14:58:16.228" v="6186" actId="478"/>
          <ac:picMkLst>
            <pc:docMk/>
            <pc:sldMk cId="838144532" sldId="308"/>
            <ac:picMk id="3" creationId="{5989430E-78D3-37B8-148C-B32BAB69B9D2}"/>
          </ac:picMkLst>
        </pc:picChg>
        <pc:picChg chg="add mod">
          <ac:chgData name="DHIYA IRFANO" userId="4431561e-bbeb-43d3-876f-96fe89efd8de" providerId="ADAL" clId="{BF106A93-8B88-4B29-9C95-E0C4F915CA1E}" dt="2023-01-28T14:58:35.208" v="6196" actId="1036"/>
          <ac:picMkLst>
            <pc:docMk/>
            <pc:sldMk cId="838144532" sldId="308"/>
            <ac:picMk id="4" creationId="{410FF72E-428C-5CF0-DFE0-29A2AB65E312}"/>
          </ac:picMkLst>
        </pc:picChg>
        <pc:picChg chg="del">
          <ac:chgData name="DHIYA IRFANO" userId="4431561e-bbeb-43d3-876f-96fe89efd8de" providerId="ADAL" clId="{BF106A93-8B88-4B29-9C95-E0C4F915CA1E}" dt="2023-01-28T14:58:16.695" v="6187" actId="478"/>
          <ac:picMkLst>
            <pc:docMk/>
            <pc:sldMk cId="838144532" sldId="308"/>
            <ac:picMk id="5" creationId="{4EDEDE29-4637-3666-0DF7-47ED7B120F49}"/>
          </ac:picMkLst>
        </pc:picChg>
        <pc:picChg chg="add mod">
          <ac:chgData name="DHIYA IRFANO" userId="4431561e-bbeb-43d3-876f-96fe89efd8de" providerId="ADAL" clId="{BF106A93-8B88-4B29-9C95-E0C4F915CA1E}" dt="2023-01-28T14:58:52.214" v="6198" actId="1076"/>
          <ac:picMkLst>
            <pc:docMk/>
            <pc:sldMk cId="838144532" sldId="308"/>
            <ac:picMk id="7" creationId="{BEC6F945-90E9-2180-F448-C62A3B040A16}"/>
          </ac:picMkLst>
        </pc:picChg>
      </pc:sldChg>
      <pc:sldChg chg="addSp delSp modSp add mod">
        <pc:chgData name="DHIYA IRFANO" userId="4431561e-bbeb-43d3-876f-96fe89efd8de" providerId="ADAL" clId="{BF106A93-8B88-4B29-9C95-E0C4F915CA1E}" dt="2023-01-28T15:00:13.649" v="6249" actId="1076"/>
        <pc:sldMkLst>
          <pc:docMk/>
          <pc:sldMk cId="3931893469" sldId="309"/>
        </pc:sldMkLst>
        <pc:spChg chg="mod">
          <ac:chgData name="DHIYA IRFANO" userId="4431561e-bbeb-43d3-876f-96fe89efd8de" providerId="ADAL" clId="{BF106A93-8B88-4B29-9C95-E0C4F915CA1E}" dt="2023-01-28T14:58:59.819" v="6201" actId="20577"/>
          <ac:spMkLst>
            <pc:docMk/>
            <pc:sldMk cId="3931893469" sldId="309"/>
            <ac:spMk id="389" creationId="{00000000-0000-0000-0000-000000000000}"/>
          </ac:spMkLst>
        </pc:spChg>
        <pc:spChg chg="mod">
          <ac:chgData name="DHIYA IRFANO" userId="4431561e-bbeb-43d3-876f-96fe89efd8de" providerId="ADAL" clId="{BF106A93-8B88-4B29-9C95-E0C4F915CA1E}" dt="2023-01-28T14:59:46.182" v="6243" actId="20577"/>
          <ac:spMkLst>
            <pc:docMk/>
            <pc:sldMk cId="3931893469" sldId="309"/>
            <ac:spMk id="390" creationId="{00000000-0000-0000-0000-000000000000}"/>
          </ac:spMkLst>
        </pc:spChg>
        <pc:picChg chg="add mod">
          <ac:chgData name="DHIYA IRFANO" userId="4431561e-bbeb-43d3-876f-96fe89efd8de" providerId="ADAL" clId="{BF106A93-8B88-4B29-9C95-E0C4F915CA1E}" dt="2023-01-28T15:00:01.671" v="6247" actId="1076"/>
          <ac:picMkLst>
            <pc:docMk/>
            <pc:sldMk cId="3931893469" sldId="309"/>
            <ac:picMk id="3" creationId="{9F535E49-5982-FA87-5F93-7DA2E0F3BADA}"/>
          </ac:picMkLst>
        </pc:picChg>
        <pc:picChg chg="del">
          <ac:chgData name="DHIYA IRFANO" userId="4431561e-bbeb-43d3-876f-96fe89efd8de" providerId="ADAL" clId="{BF106A93-8B88-4B29-9C95-E0C4F915CA1E}" dt="2023-01-28T14:59:48.595" v="6244" actId="478"/>
          <ac:picMkLst>
            <pc:docMk/>
            <pc:sldMk cId="3931893469" sldId="309"/>
            <ac:picMk id="4" creationId="{410FF72E-428C-5CF0-DFE0-29A2AB65E312}"/>
          </ac:picMkLst>
        </pc:picChg>
        <pc:picChg chg="add mod">
          <ac:chgData name="DHIYA IRFANO" userId="4431561e-bbeb-43d3-876f-96fe89efd8de" providerId="ADAL" clId="{BF106A93-8B88-4B29-9C95-E0C4F915CA1E}" dt="2023-01-28T15:00:13.649" v="6249" actId="1076"/>
          <ac:picMkLst>
            <pc:docMk/>
            <pc:sldMk cId="3931893469" sldId="309"/>
            <ac:picMk id="6" creationId="{7BD7931D-9B90-A1A7-F235-C6570F61FE64}"/>
          </ac:picMkLst>
        </pc:picChg>
        <pc:picChg chg="del">
          <ac:chgData name="DHIYA IRFANO" userId="4431561e-bbeb-43d3-876f-96fe89efd8de" providerId="ADAL" clId="{BF106A93-8B88-4B29-9C95-E0C4F915CA1E}" dt="2023-01-28T14:59:48.986" v="6245" actId="478"/>
          <ac:picMkLst>
            <pc:docMk/>
            <pc:sldMk cId="3931893469" sldId="309"/>
            <ac:picMk id="7" creationId="{BEC6F945-90E9-2180-F448-C62A3B040A16}"/>
          </ac:picMkLst>
        </pc:picChg>
      </pc:sldChg>
      <pc:sldChg chg="addSp delSp modSp add mod">
        <pc:chgData name="DHIYA IRFANO" userId="4431561e-bbeb-43d3-876f-96fe89efd8de" providerId="ADAL" clId="{BF106A93-8B88-4B29-9C95-E0C4F915CA1E}" dt="2023-01-28T15:05:16.277" v="6276" actId="1076"/>
        <pc:sldMkLst>
          <pc:docMk/>
          <pc:sldMk cId="1981337953" sldId="310"/>
        </pc:sldMkLst>
        <pc:spChg chg="mod">
          <ac:chgData name="DHIYA IRFANO" userId="4431561e-bbeb-43d3-876f-96fe89efd8de" providerId="ADAL" clId="{BF106A93-8B88-4B29-9C95-E0C4F915CA1E}" dt="2023-01-28T15:04:37.426" v="6252" actId="20577"/>
          <ac:spMkLst>
            <pc:docMk/>
            <pc:sldMk cId="1981337953" sldId="310"/>
            <ac:spMk id="389" creationId="{00000000-0000-0000-0000-000000000000}"/>
          </ac:spMkLst>
        </pc:spChg>
        <pc:spChg chg="mod">
          <ac:chgData name="DHIYA IRFANO" userId="4431561e-bbeb-43d3-876f-96fe89efd8de" providerId="ADAL" clId="{BF106A93-8B88-4B29-9C95-E0C4F915CA1E}" dt="2023-01-28T15:04:52.041" v="6270" actId="20577"/>
          <ac:spMkLst>
            <pc:docMk/>
            <pc:sldMk cId="1981337953" sldId="310"/>
            <ac:spMk id="390" creationId="{00000000-0000-0000-0000-000000000000}"/>
          </ac:spMkLst>
        </pc:spChg>
        <pc:picChg chg="del">
          <ac:chgData name="DHIYA IRFANO" userId="4431561e-bbeb-43d3-876f-96fe89efd8de" providerId="ADAL" clId="{BF106A93-8B88-4B29-9C95-E0C4F915CA1E}" dt="2023-01-28T15:04:53.726" v="6271" actId="478"/>
          <ac:picMkLst>
            <pc:docMk/>
            <pc:sldMk cId="1981337953" sldId="310"/>
            <ac:picMk id="3" creationId="{9F535E49-5982-FA87-5F93-7DA2E0F3BADA}"/>
          </ac:picMkLst>
        </pc:picChg>
        <pc:picChg chg="add mod">
          <ac:chgData name="DHIYA IRFANO" userId="4431561e-bbeb-43d3-876f-96fe89efd8de" providerId="ADAL" clId="{BF106A93-8B88-4B29-9C95-E0C4F915CA1E}" dt="2023-01-28T15:05:05.267" v="6274" actId="1076"/>
          <ac:picMkLst>
            <pc:docMk/>
            <pc:sldMk cId="1981337953" sldId="310"/>
            <ac:picMk id="4" creationId="{D81AA16E-931F-E9D4-320F-D7D9CBB37D8B}"/>
          </ac:picMkLst>
        </pc:picChg>
        <pc:picChg chg="del">
          <ac:chgData name="DHIYA IRFANO" userId="4431561e-bbeb-43d3-876f-96fe89efd8de" providerId="ADAL" clId="{BF106A93-8B88-4B29-9C95-E0C4F915CA1E}" dt="2023-01-28T15:05:03.117" v="6272" actId="478"/>
          <ac:picMkLst>
            <pc:docMk/>
            <pc:sldMk cId="1981337953" sldId="310"/>
            <ac:picMk id="6" creationId="{7BD7931D-9B90-A1A7-F235-C6570F61FE64}"/>
          </ac:picMkLst>
        </pc:picChg>
        <pc:picChg chg="add mod">
          <ac:chgData name="DHIYA IRFANO" userId="4431561e-bbeb-43d3-876f-96fe89efd8de" providerId="ADAL" clId="{BF106A93-8B88-4B29-9C95-E0C4F915CA1E}" dt="2023-01-28T15:05:16.277" v="6276" actId="1076"/>
          <ac:picMkLst>
            <pc:docMk/>
            <pc:sldMk cId="1981337953" sldId="310"/>
            <ac:picMk id="7" creationId="{8D107298-6C3A-D9C7-E19D-86FCB5897C86}"/>
          </ac:picMkLst>
        </pc:picChg>
      </pc:sldChg>
      <pc:sldChg chg="addSp delSp modSp add mod">
        <pc:chgData name="DHIYA IRFANO" userId="4431561e-bbeb-43d3-876f-96fe89efd8de" providerId="ADAL" clId="{BF106A93-8B88-4B29-9C95-E0C4F915CA1E}" dt="2023-01-28T15:05:58.053" v="6301" actId="1076"/>
        <pc:sldMkLst>
          <pc:docMk/>
          <pc:sldMk cId="3984009639" sldId="311"/>
        </pc:sldMkLst>
        <pc:spChg chg="mod">
          <ac:chgData name="DHIYA IRFANO" userId="4431561e-bbeb-43d3-876f-96fe89efd8de" providerId="ADAL" clId="{BF106A93-8B88-4B29-9C95-E0C4F915CA1E}" dt="2023-01-28T15:05:28.834" v="6279" actId="20577"/>
          <ac:spMkLst>
            <pc:docMk/>
            <pc:sldMk cId="3984009639" sldId="311"/>
            <ac:spMk id="389" creationId="{00000000-0000-0000-0000-000000000000}"/>
          </ac:spMkLst>
        </pc:spChg>
        <pc:spChg chg="mod">
          <ac:chgData name="DHIYA IRFANO" userId="4431561e-bbeb-43d3-876f-96fe89efd8de" providerId="ADAL" clId="{BF106A93-8B88-4B29-9C95-E0C4F915CA1E}" dt="2023-01-28T15:05:37.837" v="6296" actId="20577"/>
          <ac:spMkLst>
            <pc:docMk/>
            <pc:sldMk cId="3984009639" sldId="311"/>
            <ac:spMk id="390" creationId="{00000000-0000-0000-0000-000000000000}"/>
          </ac:spMkLst>
        </pc:spChg>
        <pc:picChg chg="add mod">
          <ac:chgData name="DHIYA IRFANO" userId="4431561e-bbeb-43d3-876f-96fe89efd8de" providerId="ADAL" clId="{BF106A93-8B88-4B29-9C95-E0C4F915CA1E}" dt="2023-01-28T15:05:58.053" v="6301" actId="1076"/>
          <ac:picMkLst>
            <pc:docMk/>
            <pc:sldMk cId="3984009639" sldId="311"/>
            <ac:picMk id="3" creationId="{D9430646-D754-4AC3-C727-58DB2BB24F4F}"/>
          </ac:picMkLst>
        </pc:picChg>
        <pc:picChg chg="del">
          <ac:chgData name="DHIYA IRFANO" userId="4431561e-bbeb-43d3-876f-96fe89efd8de" providerId="ADAL" clId="{BF106A93-8B88-4B29-9C95-E0C4F915CA1E}" dt="2023-01-28T15:05:41.428" v="6297" actId="478"/>
          <ac:picMkLst>
            <pc:docMk/>
            <pc:sldMk cId="3984009639" sldId="311"/>
            <ac:picMk id="4" creationId="{D81AA16E-931F-E9D4-320F-D7D9CBB37D8B}"/>
          </ac:picMkLst>
        </pc:picChg>
        <pc:picChg chg="del">
          <ac:chgData name="DHIYA IRFANO" userId="4431561e-bbeb-43d3-876f-96fe89efd8de" providerId="ADAL" clId="{BF106A93-8B88-4B29-9C95-E0C4F915CA1E}" dt="2023-01-28T15:05:41.936" v="6298" actId="478"/>
          <ac:picMkLst>
            <pc:docMk/>
            <pc:sldMk cId="3984009639" sldId="311"/>
            <ac:picMk id="7" creationId="{8D107298-6C3A-D9C7-E19D-86FCB5897C86}"/>
          </ac:picMkLst>
        </pc:picChg>
      </pc:sldChg>
      <pc:sldChg chg="addSp delSp modSp add mod">
        <pc:chgData name="DHIYA IRFANO" userId="4431561e-bbeb-43d3-876f-96fe89efd8de" providerId="ADAL" clId="{BF106A93-8B88-4B29-9C95-E0C4F915CA1E}" dt="2023-01-28T15:07:44.501" v="6319" actId="1076"/>
        <pc:sldMkLst>
          <pc:docMk/>
          <pc:sldMk cId="2662779650" sldId="312"/>
        </pc:sldMkLst>
        <pc:spChg chg="mod">
          <ac:chgData name="DHIYA IRFANO" userId="4431561e-bbeb-43d3-876f-96fe89efd8de" providerId="ADAL" clId="{BF106A93-8B88-4B29-9C95-E0C4F915CA1E}" dt="2023-01-28T15:07:17.761" v="6304" actId="20577"/>
          <ac:spMkLst>
            <pc:docMk/>
            <pc:sldMk cId="2662779650" sldId="312"/>
            <ac:spMk id="389" creationId="{00000000-0000-0000-0000-000000000000}"/>
          </ac:spMkLst>
        </pc:spChg>
        <pc:spChg chg="mod">
          <ac:chgData name="DHIYA IRFANO" userId="4431561e-bbeb-43d3-876f-96fe89efd8de" providerId="ADAL" clId="{BF106A93-8B88-4B29-9C95-E0C4F915CA1E}" dt="2023-01-28T15:07:33.022" v="6316"/>
          <ac:spMkLst>
            <pc:docMk/>
            <pc:sldMk cId="2662779650" sldId="312"/>
            <ac:spMk id="390" creationId="{00000000-0000-0000-0000-000000000000}"/>
          </ac:spMkLst>
        </pc:spChg>
        <pc:picChg chg="del">
          <ac:chgData name="DHIYA IRFANO" userId="4431561e-bbeb-43d3-876f-96fe89efd8de" providerId="ADAL" clId="{BF106A93-8B88-4B29-9C95-E0C4F915CA1E}" dt="2023-01-28T15:07:34.230" v="6317" actId="478"/>
          <ac:picMkLst>
            <pc:docMk/>
            <pc:sldMk cId="2662779650" sldId="312"/>
            <ac:picMk id="3" creationId="{D9430646-D754-4AC3-C727-58DB2BB24F4F}"/>
          </ac:picMkLst>
        </pc:picChg>
        <pc:picChg chg="add mod">
          <ac:chgData name="DHIYA IRFANO" userId="4431561e-bbeb-43d3-876f-96fe89efd8de" providerId="ADAL" clId="{BF106A93-8B88-4B29-9C95-E0C4F915CA1E}" dt="2023-01-28T15:07:44.501" v="6319" actId="1076"/>
          <ac:picMkLst>
            <pc:docMk/>
            <pc:sldMk cId="2662779650" sldId="312"/>
            <ac:picMk id="4" creationId="{D58F4526-08CB-B7BB-EF62-84C77F1DBCAA}"/>
          </ac:picMkLst>
        </pc:picChg>
      </pc:sldChg>
      <pc:sldChg chg="addSp delSp modSp add mod">
        <pc:chgData name="DHIYA IRFANO" userId="4431561e-bbeb-43d3-876f-96fe89efd8de" providerId="ADAL" clId="{BF106A93-8B88-4B29-9C95-E0C4F915CA1E}" dt="2023-01-28T15:08:36.762" v="6340" actId="1076"/>
        <pc:sldMkLst>
          <pc:docMk/>
          <pc:sldMk cId="2327834825" sldId="313"/>
        </pc:sldMkLst>
        <pc:spChg chg="mod">
          <ac:chgData name="DHIYA IRFANO" userId="4431561e-bbeb-43d3-876f-96fe89efd8de" providerId="ADAL" clId="{BF106A93-8B88-4B29-9C95-E0C4F915CA1E}" dt="2023-01-28T15:07:52.155" v="6322" actId="20577"/>
          <ac:spMkLst>
            <pc:docMk/>
            <pc:sldMk cId="2327834825" sldId="313"/>
            <ac:spMk id="389" creationId="{00000000-0000-0000-0000-000000000000}"/>
          </ac:spMkLst>
        </pc:spChg>
        <pc:spChg chg="mod">
          <ac:chgData name="DHIYA IRFANO" userId="4431561e-bbeb-43d3-876f-96fe89efd8de" providerId="ADAL" clId="{BF106A93-8B88-4B29-9C95-E0C4F915CA1E}" dt="2023-01-28T15:08:22.888" v="6337"/>
          <ac:spMkLst>
            <pc:docMk/>
            <pc:sldMk cId="2327834825" sldId="313"/>
            <ac:spMk id="390" creationId="{00000000-0000-0000-0000-000000000000}"/>
          </ac:spMkLst>
        </pc:spChg>
        <pc:picChg chg="add mod">
          <ac:chgData name="DHIYA IRFANO" userId="4431561e-bbeb-43d3-876f-96fe89efd8de" providerId="ADAL" clId="{BF106A93-8B88-4B29-9C95-E0C4F915CA1E}" dt="2023-01-28T15:08:36.762" v="6340" actId="1076"/>
          <ac:picMkLst>
            <pc:docMk/>
            <pc:sldMk cId="2327834825" sldId="313"/>
            <ac:picMk id="3" creationId="{2B9ADF5F-2BE8-85D6-0ED6-1706D65E279A}"/>
          </ac:picMkLst>
        </pc:picChg>
        <pc:picChg chg="del">
          <ac:chgData name="DHIYA IRFANO" userId="4431561e-bbeb-43d3-876f-96fe89efd8de" providerId="ADAL" clId="{BF106A93-8B88-4B29-9C95-E0C4F915CA1E}" dt="2023-01-28T15:08:24.044" v="6338" actId="478"/>
          <ac:picMkLst>
            <pc:docMk/>
            <pc:sldMk cId="2327834825" sldId="313"/>
            <ac:picMk id="4" creationId="{D58F4526-08CB-B7BB-EF62-84C77F1DBCAA}"/>
          </ac:picMkLst>
        </pc:picChg>
      </pc:sldChg>
      <pc:sldChg chg="modSp add mod ord">
        <pc:chgData name="DHIYA IRFANO" userId="4431561e-bbeb-43d3-876f-96fe89efd8de" providerId="ADAL" clId="{BF106A93-8B88-4B29-9C95-E0C4F915CA1E}" dt="2023-01-28T15:08:57.018" v="6369" actId="20577"/>
        <pc:sldMkLst>
          <pc:docMk/>
          <pc:sldMk cId="2421086779" sldId="314"/>
        </pc:sldMkLst>
        <pc:spChg chg="mod">
          <ac:chgData name="DHIYA IRFANO" userId="4431561e-bbeb-43d3-876f-96fe89efd8de" providerId="ADAL" clId="{BF106A93-8B88-4B29-9C95-E0C4F915CA1E}" dt="2023-01-28T15:08:57.018" v="6369" actId="20577"/>
          <ac:spMkLst>
            <pc:docMk/>
            <pc:sldMk cId="2421086779" sldId="314"/>
            <ac:spMk id="216" creationId="{00000000-0000-0000-0000-000000000000}"/>
          </ac:spMkLst>
        </pc:spChg>
      </pc:sldChg>
      <pc:sldChg chg="delSp modSp add mod ord">
        <pc:chgData name="DHIYA IRFANO" userId="4431561e-bbeb-43d3-876f-96fe89efd8de" providerId="ADAL" clId="{BF106A93-8B88-4B29-9C95-E0C4F915CA1E}" dt="2023-01-28T15:10:05.751" v="6401" actId="20577"/>
        <pc:sldMkLst>
          <pc:docMk/>
          <pc:sldMk cId="2615285306" sldId="315"/>
        </pc:sldMkLst>
        <pc:spChg chg="del">
          <ac:chgData name="DHIYA IRFANO" userId="4431561e-bbeb-43d3-876f-96fe89efd8de" providerId="ADAL" clId="{BF106A93-8B88-4B29-9C95-E0C4F915CA1E}" dt="2023-01-28T15:09:38.729" v="6391" actId="478"/>
          <ac:spMkLst>
            <pc:docMk/>
            <pc:sldMk cId="2615285306" sldId="315"/>
            <ac:spMk id="2" creationId="{EBC9368E-D1B0-48F0-D57A-CB334AAF5BFE}"/>
          </ac:spMkLst>
        </pc:spChg>
        <pc:spChg chg="mod">
          <ac:chgData name="DHIYA IRFANO" userId="4431561e-bbeb-43d3-876f-96fe89efd8de" providerId="ADAL" clId="{BF106A93-8B88-4B29-9C95-E0C4F915CA1E}" dt="2023-01-28T15:09:07.647" v="6382" actId="20577"/>
          <ac:spMkLst>
            <pc:docMk/>
            <pc:sldMk cId="2615285306" sldId="315"/>
            <ac:spMk id="389" creationId="{00000000-0000-0000-0000-000000000000}"/>
          </ac:spMkLst>
        </pc:spChg>
        <pc:spChg chg="mod">
          <ac:chgData name="DHIYA IRFANO" userId="4431561e-bbeb-43d3-876f-96fe89efd8de" providerId="ADAL" clId="{BF106A93-8B88-4B29-9C95-E0C4F915CA1E}" dt="2023-01-28T15:10:05.751" v="6401" actId="20577"/>
          <ac:spMkLst>
            <pc:docMk/>
            <pc:sldMk cId="2615285306" sldId="315"/>
            <ac:spMk id="390" creationId="{00000000-0000-0000-0000-000000000000}"/>
          </ac:spMkLst>
        </pc:spChg>
      </pc:sldChg>
      <pc:sldChg chg="modSp add mod">
        <pc:chgData name="DHIYA IRFANO" userId="4431561e-bbeb-43d3-876f-96fe89efd8de" providerId="ADAL" clId="{BF106A93-8B88-4B29-9C95-E0C4F915CA1E}" dt="2023-01-28T15:10:34.367" v="6419" actId="20577"/>
        <pc:sldMkLst>
          <pc:docMk/>
          <pc:sldMk cId="946889144" sldId="316"/>
        </pc:sldMkLst>
        <pc:spChg chg="mod">
          <ac:chgData name="DHIYA IRFANO" userId="4431561e-bbeb-43d3-876f-96fe89efd8de" providerId="ADAL" clId="{BF106A93-8B88-4B29-9C95-E0C4F915CA1E}" dt="2023-01-28T15:10:18.343" v="6413" actId="20577"/>
          <ac:spMkLst>
            <pc:docMk/>
            <pc:sldMk cId="946889144" sldId="316"/>
            <ac:spMk id="389" creationId="{00000000-0000-0000-0000-000000000000}"/>
          </ac:spMkLst>
        </pc:spChg>
        <pc:spChg chg="mod">
          <ac:chgData name="DHIYA IRFANO" userId="4431561e-bbeb-43d3-876f-96fe89efd8de" providerId="ADAL" clId="{BF106A93-8B88-4B29-9C95-E0C4F915CA1E}" dt="2023-01-28T15:10:34.367" v="6419" actId="20577"/>
          <ac:spMkLst>
            <pc:docMk/>
            <pc:sldMk cId="946889144" sldId="316"/>
            <ac:spMk id="390" creationId="{00000000-0000-0000-0000-000000000000}"/>
          </ac:spMkLst>
        </pc:spChg>
      </pc:sldChg>
      <pc:sldChg chg="modSp add mod ord">
        <pc:chgData name="DHIYA IRFANO" userId="4431561e-bbeb-43d3-876f-96fe89efd8de" providerId="ADAL" clId="{BF106A93-8B88-4B29-9C95-E0C4F915CA1E}" dt="2023-01-28T15:10:44.038" v="6434" actId="20577"/>
        <pc:sldMkLst>
          <pc:docMk/>
          <pc:sldMk cId="2053619890" sldId="317"/>
        </pc:sldMkLst>
        <pc:spChg chg="mod">
          <ac:chgData name="DHIYA IRFANO" userId="4431561e-bbeb-43d3-876f-96fe89efd8de" providerId="ADAL" clId="{BF106A93-8B88-4B29-9C95-E0C4F915CA1E}" dt="2023-01-28T15:10:44.038" v="6434" actId="20577"/>
          <ac:spMkLst>
            <pc:docMk/>
            <pc:sldMk cId="2053619890" sldId="317"/>
            <ac:spMk id="2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02" name="Google Shape;20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2ad2f664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142ad2f6649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14" name="Google Shape;214;g142ad2f6649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9633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8276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6333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5281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3612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9040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02" name="Google Shape;20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0881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5035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2ad2f664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142ad2f6649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14" name="Google Shape;214;g142ad2f6649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6659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9108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9834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522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4912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7355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37810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75788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267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09265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2ad2f664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142ad2f6649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14" name="Google Shape;214;g142ad2f6649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28283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50102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41405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2ad2f664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142ad2f6649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14" name="Google Shape;214;g142ad2f6649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3973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02" name="Google Shape;20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1909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927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62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5917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6456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442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2"/>
          <p:cNvSpPr txBox="1">
            <a:spLocks noGrp="1"/>
          </p:cNvSpPr>
          <p:nvPr>
            <p:ph type="body" idx="1"/>
          </p:nvPr>
        </p:nvSpPr>
        <p:spPr>
          <a:xfrm>
            <a:off x="388943" y="1825625"/>
            <a:ext cx="1150998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4" name="Google Shape;94;p72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5" name="Google Shape;95;p72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2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2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8" name="Google Shape;98;p72"/>
          <p:cNvCxnSpPr/>
          <p:nvPr/>
        </p:nvCxnSpPr>
        <p:spPr>
          <a:xfrm>
            <a:off x="504885" y="1224951"/>
            <a:ext cx="3640347" cy="0"/>
          </a:xfrm>
          <a:prstGeom prst="straightConnector1">
            <a:avLst/>
          </a:prstGeom>
          <a:noFill/>
          <a:ln w="28575" cap="flat" cmpd="sng">
            <a:solidFill>
              <a:srgbClr val="F3C14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3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73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02" name="Google Shape;102;p73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73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3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06" name="Google Shape;106;p73"/>
          <p:cNvCxnSpPr/>
          <p:nvPr/>
        </p:nvCxnSpPr>
        <p:spPr>
          <a:xfrm>
            <a:off x="504885" y="1224951"/>
            <a:ext cx="3640347" cy="0"/>
          </a:xfrm>
          <a:prstGeom prst="straightConnector1">
            <a:avLst/>
          </a:prstGeom>
          <a:noFill/>
          <a:ln w="28575" cap="flat" cmpd="sng">
            <a:solidFill>
              <a:srgbClr val="F3C14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400"/>
              <a:buFont typeface="Sora"/>
              <a:buNone/>
              <a:defRPr sz="44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74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0" name="Google Shape;110;p74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4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74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14" name="Google Shape;114;p74"/>
          <p:cNvCxnSpPr/>
          <p:nvPr/>
        </p:nvCxnSpPr>
        <p:spPr>
          <a:xfrm>
            <a:off x="3969975" y="3588007"/>
            <a:ext cx="4252050" cy="0"/>
          </a:xfrm>
          <a:prstGeom prst="straightConnector1">
            <a:avLst/>
          </a:prstGeom>
          <a:noFill/>
          <a:ln w="28575" cap="flat" cmpd="sng">
            <a:solidFill>
              <a:srgbClr val="F3C14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5"/>
          <p:cNvSpPr txBox="1"/>
          <p:nvPr/>
        </p:nvSpPr>
        <p:spPr>
          <a:xfrm>
            <a:off x="249920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75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8" name="Google Shape;118;p75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5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5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  <p15:guide id="2" pos="7440">
          <p15:clr>
            <a:srgbClr val="FBAE40"/>
          </p15:clr>
        </p15:guide>
        <p15:guide id="3" orient="horz" pos="192">
          <p15:clr>
            <a:srgbClr val="FBAE40"/>
          </p15:clr>
        </p15:guide>
        <p15:guide id="4" orient="horz" pos="412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6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1912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6"/>
          <p:cNvSpPr txBox="1">
            <a:spLocks noGrp="1"/>
          </p:cNvSpPr>
          <p:nvPr>
            <p:ph type="body" idx="1"/>
          </p:nvPr>
        </p:nvSpPr>
        <p:spPr>
          <a:xfrm>
            <a:off x="388943" y="1825625"/>
            <a:ext cx="5854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76"/>
          <p:cNvSpPr txBox="1">
            <a:spLocks noGrp="1"/>
          </p:cNvSpPr>
          <p:nvPr>
            <p:ph type="body" idx="2"/>
          </p:nvPr>
        </p:nvSpPr>
        <p:spPr>
          <a:xfrm>
            <a:off x="6172199" y="1825625"/>
            <a:ext cx="563085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5" name="Google Shape;125;p76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26" name="Google Shape;126;p76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6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6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7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39188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7"/>
          <p:cNvSpPr txBox="1">
            <a:spLocks noGrp="1"/>
          </p:cNvSpPr>
          <p:nvPr>
            <p:ph type="body" idx="1"/>
          </p:nvPr>
        </p:nvSpPr>
        <p:spPr>
          <a:xfrm>
            <a:off x="388944" y="1681163"/>
            <a:ext cx="560863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400"/>
              <a:buNone/>
              <a:defRPr sz="2400" b="1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77"/>
          <p:cNvSpPr txBox="1">
            <a:spLocks noGrp="1"/>
          </p:cNvSpPr>
          <p:nvPr>
            <p:ph type="body" idx="2"/>
          </p:nvPr>
        </p:nvSpPr>
        <p:spPr>
          <a:xfrm>
            <a:off x="388944" y="2505075"/>
            <a:ext cx="560863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7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60863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400"/>
              <a:buNone/>
              <a:defRPr sz="2400" b="1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7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60863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6" name="Google Shape;136;p77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37" name="Google Shape;137;p77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7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7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78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43" name="Google Shape;143;p78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8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8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9"/>
          <p:cNvSpPr txBox="1">
            <a:spLocks noGrp="1"/>
          </p:cNvSpPr>
          <p:nvPr>
            <p:ph type="title"/>
          </p:nvPr>
        </p:nvSpPr>
        <p:spPr>
          <a:xfrm>
            <a:off x="388944" y="457200"/>
            <a:ext cx="438308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800"/>
              <a:buFont typeface="Roboto Mono Light"/>
              <a:buNone/>
              <a:defRPr sz="2800">
                <a:solidFill>
                  <a:srgbClr val="10386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7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619868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 sz="2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 sz="24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 sz="20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Char char="•"/>
              <a:defRPr sz="1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Char char="•"/>
              <a:defRPr sz="1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0" name="Google Shape;150;p79"/>
          <p:cNvSpPr txBox="1">
            <a:spLocks noGrp="1"/>
          </p:cNvSpPr>
          <p:nvPr>
            <p:ph type="body" idx="2"/>
          </p:nvPr>
        </p:nvSpPr>
        <p:spPr>
          <a:xfrm>
            <a:off x="388944" y="2057400"/>
            <a:ext cx="43830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51" name="Google Shape;151;p79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52" name="Google Shape;152;p79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9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9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0"/>
          <p:cNvSpPr txBox="1">
            <a:spLocks noGrp="1"/>
          </p:cNvSpPr>
          <p:nvPr>
            <p:ph type="title"/>
          </p:nvPr>
        </p:nvSpPr>
        <p:spPr>
          <a:xfrm>
            <a:off x="388944" y="457200"/>
            <a:ext cx="438308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0"/>
          <p:cNvSpPr>
            <a:spLocks noGrp="1"/>
          </p:cNvSpPr>
          <p:nvPr>
            <p:ph type="pic" idx="2"/>
          </p:nvPr>
        </p:nvSpPr>
        <p:spPr>
          <a:xfrm>
            <a:off x="5183188" y="457201"/>
            <a:ext cx="6619868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80"/>
          <p:cNvSpPr txBox="1">
            <a:spLocks noGrp="1"/>
          </p:cNvSpPr>
          <p:nvPr>
            <p:ph type="body" idx="1"/>
          </p:nvPr>
        </p:nvSpPr>
        <p:spPr>
          <a:xfrm>
            <a:off x="388944" y="2057400"/>
            <a:ext cx="43830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60" name="Google Shape;160;p80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61" name="Google Shape;161;p80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0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0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1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1411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81"/>
          <p:cNvSpPr txBox="1">
            <a:spLocks noGrp="1"/>
          </p:cNvSpPr>
          <p:nvPr>
            <p:ph type="body" idx="1"/>
          </p:nvPr>
        </p:nvSpPr>
        <p:spPr>
          <a:xfrm rot="5400000">
            <a:off x="3920330" y="-1705762"/>
            <a:ext cx="4351338" cy="1141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68" name="Google Shape;168;p8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69" name="Google Shape;169;p81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1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1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2"/>
          <p:cNvSpPr txBox="1">
            <a:spLocks noGrp="1"/>
          </p:cNvSpPr>
          <p:nvPr>
            <p:ph type="title"/>
          </p:nvPr>
        </p:nvSpPr>
        <p:spPr>
          <a:xfrm rot="5400000">
            <a:off x="7563391" y="1841431"/>
            <a:ext cx="5497039" cy="317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"/>
              <a:buNone/>
              <a:defRPr sz="3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82"/>
          <p:cNvSpPr txBox="1">
            <a:spLocks noGrp="1"/>
          </p:cNvSpPr>
          <p:nvPr>
            <p:ph type="body" idx="1"/>
          </p:nvPr>
        </p:nvSpPr>
        <p:spPr>
          <a:xfrm rot="5400000">
            <a:off x="1732201" y="-663336"/>
            <a:ext cx="5497040" cy="818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6" name="Google Shape;176;p82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77" name="Google Shape;177;p82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2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2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8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9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1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39274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71"/>
          <p:cNvSpPr txBox="1">
            <a:spLocks noGrp="1"/>
          </p:cNvSpPr>
          <p:nvPr>
            <p:ph type="body" idx="1"/>
          </p:nvPr>
        </p:nvSpPr>
        <p:spPr>
          <a:xfrm>
            <a:off x="388943" y="1825625"/>
            <a:ext cx="1139274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7" name="Google Shape;87;p7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7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9" name="Google Shape;89;p71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1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fanoazmi/SSC-Proje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"/>
          <p:cNvGrpSpPr/>
          <p:nvPr/>
        </p:nvGrpSpPr>
        <p:grpSpPr>
          <a:xfrm>
            <a:off x="1352100" y="2431013"/>
            <a:ext cx="9487800" cy="1199299"/>
            <a:chOff x="1352101" y="2247783"/>
            <a:chExt cx="9487800" cy="1199299"/>
          </a:xfrm>
        </p:grpSpPr>
        <p:sp>
          <p:nvSpPr>
            <p:cNvPr id="187" name="Google Shape;187;p1"/>
            <p:cNvSpPr txBox="1"/>
            <p:nvPr/>
          </p:nvSpPr>
          <p:spPr>
            <a:xfrm>
              <a:off x="1352101" y="2247783"/>
              <a:ext cx="9487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Sora"/>
                <a:buNone/>
              </a:pPr>
              <a:r>
                <a:rPr lang="en-US" sz="4400" dirty="0">
                  <a:solidFill>
                    <a:srgbClr val="FFFFFF"/>
                  </a:solidFill>
                  <a:latin typeface="Sora"/>
                  <a:ea typeface="Sora"/>
                  <a:cs typeface="Sora"/>
                  <a:sym typeface="Sora"/>
                </a:rPr>
                <a:t>SELF SERVICE CASHIER (SSC)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3306290" y="3044482"/>
              <a:ext cx="5579400" cy="402600"/>
            </a:xfrm>
            <a:prstGeom prst="roundRect">
              <a:avLst>
                <a:gd name="adj" fmla="val 50000"/>
              </a:avLst>
            </a:prstGeom>
            <a:solidFill>
              <a:srgbClr val="F3C1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3864"/>
                </a:buClr>
                <a:buSzPts val="1800"/>
                <a:buFont typeface="Sora"/>
                <a:buNone/>
              </a:pPr>
              <a:r>
                <a:rPr lang="en-US" sz="1800" dirty="0">
                  <a:solidFill>
                    <a:srgbClr val="103864"/>
                  </a:solidFill>
                  <a:latin typeface="Sora"/>
                  <a:ea typeface="Sora"/>
                  <a:cs typeface="Sora"/>
                  <a:sym typeface="Sora"/>
                </a:rPr>
                <a:t>Python Project – Dhiya Irfano Azmi</a:t>
              </a:r>
              <a:endParaRPr sz="18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pic>
        <p:nvPicPr>
          <p:cNvPr id="189" name="Google Shape;1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12083" y="224287"/>
            <a:ext cx="1572882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 txBox="1"/>
          <p:nvPr/>
        </p:nvSpPr>
        <p:spPr>
          <a:xfrm>
            <a:off x="10662473" y="6414143"/>
            <a:ext cx="128592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 Light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496312" y="6414143"/>
            <a:ext cx="7889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 Light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 dirty="0"/>
              <a:t>CARA MENGGUNAKAN PROGRAM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CARA MENGGUNAKAN PROGRAM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401515" y="1584375"/>
            <a:ext cx="113889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AutoNum type="arabicPeriod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Buka link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github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dibawah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</a:t>
            </a:r>
          </a:p>
          <a:p>
            <a:pPr marL="449263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b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  <a:hlinkClick r:id="rId3"/>
              </a:rPr>
              <a:t>https://github.com/irfanoazmi/SSC-Project</a:t>
            </a:r>
            <a:endParaRPr lang="en-US"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AutoNum type="arabicPeriod" startAt="2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</a:rPr>
              <a:t>Download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</a:rPr>
              <a:t>semua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</a:rPr>
              <a:t> file / module python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</a:rPr>
              <a:t>masukan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</a:rPr>
              <a:t>kedalam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</a:rPr>
              <a:t>satu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</a:rPr>
              <a:t>direktori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</a:rPr>
              <a:t> local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AutoNum type="arabicPeriod" startAt="2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Anda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cukup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menjalankan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main_belanja.py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saja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transaksi_belanja.py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sudah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terimport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module main_belanja.py.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AutoNum type="arabicPeriod" startAt="2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Perhatikan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gambar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dibawah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9612DB-86A5-849D-1B39-698F6A6BB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37" y="4010033"/>
            <a:ext cx="11932725" cy="10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2ad2f6649_0_7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 dirty="0"/>
              <a:t>TEST CASE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TEST 1 </a:t>
            </a:r>
            <a:endParaRPr dirty="0"/>
          </a:p>
        </p:txBody>
      </p:sp>
      <p:sp>
        <p:nvSpPr>
          <p:cNvPr id="390" name="Google Shape;390;p2"/>
          <p:cNvSpPr txBox="1"/>
          <p:nvPr/>
        </p:nvSpPr>
        <p:spPr>
          <a:xfrm>
            <a:off x="388943" y="1336765"/>
            <a:ext cx="11388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Buka file main_belanja.py,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muncul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tampilan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menu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utama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program. user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perlu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memasukan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sebagai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ID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transaksi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02FB91-BD3A-50B2-ACDC-7BEFD4052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268" y="2222356"/>
            <a:ext cx="80962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TEST 2 </a:t>
            </a:r>
            <a:endParaRPr dirty="0"/>
          </a:p>
        </p:txBody>
      </p:sp>
      <p:sp>
        <p:nvSpPr>
          <p:cNvPr id="390" name="Google Shape;390;p2"/>
          <p:cNvSpPr txBox="1"/>
          <p:nvPr/>
        </p:nvSpPr>
        <p:spPr>
          <a:xfrm>
            <a:off x="388943" y="1336765"/>
            <a:ext cx="11388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Pilih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menu add item.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muncul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merintah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memasukan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nama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harga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item.</a:t>
            </a:r>
            <a:endParaRPr sz="1400" b="0" i="0" u="none" strike="noStrike" cap="none" dirty="0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89430E-78D3-37B8-148C-B32BAB69B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506" y="2275106"/>
            <a:ext cx="3985605" cy="3604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DEDE29-4637-3666-0DF7-47ED7B120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891" y="2275106"/>
            <a:ext cx="3977985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5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TEST 3 </a:t>
            </a:r>
            <a:endParaRPr dirty="0"/>
          </a:p>
        </p:txBody>
      </p:sp>
      <p:sp>
        <p:nvSpPr>
          <p:cNvPr id="390" name="Google Shape;390;p2"/>
          <p:cNvSpPr txBox="1"/>
          <p:nvPr/>
        </p:nvSpPr>
        <p:spPr>
          <a:xfrm>
            <a:off x="388943" y="1336765"/>
            <a:ext cx="11388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Pilih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menu update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nama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muncul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merintah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memasukan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nama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ingin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diganti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nama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barunya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FF72E-428C-5CF0-DFE0-29A2AB65E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559" y="2215019"/>
            <a:ext cx="3977985" cy="3604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C6F945-90E9-2180-F448-C62A3B040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077" y="2215019"/>
            <a:ext cx="3970364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44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TEST 4 </a:t>
            </a:r>
            <a:endParaRPr dirty="0"/>
          </a:p>
        </p:txBody>
      </p:sp>
      <p:sp>
        <p:nvSpPr>
          <p:cNvPr id="390" name="Google Shape;390;p2"/>
          <p:cNvSpPr txBox="1"/>
          <p:nvPr/>
        </p:nvSpPr>
        <p:spPr>
          <a:xfrm>
            <a:off x="388943" y="1336765"/>
            <a:ext cx="11388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Pilih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menu update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muncul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merintah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memasukan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nama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item yang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ingi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diganti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535E49-5982-FA87-5F93-7DA2E0F3B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74" y="2262292"/>
            <a:ext cx="3947502" cy="3596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7931D-9B90-A1A7-F235-C6570F61F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978" y="2269913"/>
            <a:ext cx="3947502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9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TEST 5 </a:t>
            </a:r>
            <a:endParaRPr dirty="0"/>
          </a:p>
        </p:txBody>
      </p:sp>
      <p:sp>
        <p:nvSpPr>
          <p:cNvPr id="390" name="Google Shape;390;p2"/>
          <p:cNvSpPr txBox="1"/>
          <p:nvPr/>
        </p:nvSpPr>
        <p:spPr>
          <a:xfrm>
            <a:off x="388943" y="1336765"/>
            <a:ext cx="11388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Pilih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menu delete item.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muncul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merintah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memasukan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nama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item yang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ingi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dihapus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AA16E-931F-E9D4-320F-D7D9CBB37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365" y="2241856"/>
            <a:ext cx="3939881" cy="3604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107298-6C3A-D9C7-E19D-86FCB5897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756" y="2241856"/>
            <a:ext cx="3947502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37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TEST 6 </a:t>
            </a:r>
            <a:endParaRPr dirty="0"/>
          </a:p>
        </p:txBody>
      </p:sp>
      <p:sp>
        <p:nvSpPr>
          <p:cNvPr id="390" name="Google Shape;390;p2"/>
          <p:cNvSpPr txBox="1"/>
          <p:nvPr/>
        </p:nvSpPr>
        <p:spPr>
          <a:xfrm>
            <a:off x="388943" y="1336765"/>
            <a:ext cx="11388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Pilih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menu reset transaction.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muncul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merintah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memasukan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nama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item yang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ingi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dihapus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430646-D754-4AC3-C727-58DB2BB24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249" y="2296927"/>
            <a:ext cx="3947502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09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TEST 7 </a:t>
            </a:r>
            <a:endParaRPr dirty="0"/>
          </a:p>
        </p:txBody>
      </p:sp>
      <p:sp>
        <p:nvSpPr>
          <p:cNvPr id="390" name="Google Shape;390;p2"/>
          <p:cNvSpPr txBox="1"/>
          <p:nvPr/>
        </p:nvSpPr>
        <p:spPr>
          <a:xfrm>
            <a:off x="388943" y="1336765"/>
            <a:ext cx="11388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Pilih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menu check order. </a:t>
            </a:r>
            <a:r>
              <a:rPr lang="sv-SE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 akan dilakukan pengcekan apakah input pada tabel sudah sesuai atau tidak.</a:t>
            </a:r>
            <a:endParaRPr sz="1400" b="0" i="0" u="none" strike="noStrike" cap="none" dirty="0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F4526-08CB-B7BB-EF62-84C77F1DB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992" y="2349228"/>
            <a:ext cx="3939881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7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 dirty="0"/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6304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TEST 8 </a:t>
            </a:r>
            <a:endParaRPr dirty="0"/>
          </a:p>
        </p:txBody>
      </p:sp>
      <p:sp>
        <p:nvSpPr>
          <p:cNvPr id="390" name="Google Shape;390;p2"/>
          <p:cNvSpPr txBox="1"/>
          <p:nvPr/>
        </p:nvSpPr>
        <p:spPr>
          <a:xfrm>
            <a:off x="388943" y="1336765"/>
            <a:ext cx="11388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Pilih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menu total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belanja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menampilkan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total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pembayaran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termasuk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perhitungan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diskon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didapatkan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ADF5F-2BE8-85D6-0ED6-1706D65E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182" y="2417114"/>
            <a:ext cx="3947502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34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2ad2f6649_0_7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 dirty="0"/>
              <a:t>DESKRIPSI SINGKAT PROGRAM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4071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DESKRIPSI SINGKAT PROGRAM</a:t>
            </a:r>
            <a:endParaRPr dirty="0"/>
          </a:p>
        </p:txBody>
      </p:sp>
      <p:sp>
        <p:nvSpPr>
          <p:cNvPr id="390" name="Google Shape;390;p2"/>
          <p:cNvSpPr txBox="1"/>
          <p:nvPr/>
        </p:nvSpPr>
        <p:spPr>
          <a:xfrm>
            <a:off x="293077" y="1490048"/>
            <a:ext cx="113889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Pada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bagian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dibahas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dua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modul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program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dibuat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yaitu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AutoNum type="arabicPeriod"/>
            </a:pP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Modul </a:t>
            </a:r>
            <a:r>
              <a:rPr lang="en-US" sz="2000" b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transaksi_belanja.py 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menjadi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program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utama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berisikan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class Transaction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11 method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didalamnya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lvl="7" algn="just"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AutoNum type="arabicPeriod"/>
            </a:pP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Modul </a:t>
            </a:r>
            <a:r>
              <a:rPr lang="en-US" sz="2000" b="1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main_belanja.py 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menampilkan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tampilan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awal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program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terhubung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modul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transaksi_belanja.py</a:t>
            </a:r>
            <a:endParaRPr lang="en-US" sz="1400" b="0" i="0" u="none" strike="noStrike" cap="none" dirty="0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" name="Google Shape;390;p2">
            <a:extLst>
              <a:ext uri="{FF2B5EF4-FFF2-40B4-BE49-F238E27FC236}">
                <a16:creationId xmlns:a16="http://schemas.microsoft.com/office/drawing/2014/main" id="{EBC9368E-D1B0-48F0-D57A-CB334AAF5BFE}"/>
              </a:ext>
            </a:extLst>
          </p:cNvPr>
          <p:cNvSpPr txBox="1"/>
          <p:nvPr/>
        </p:nvSpPr>
        <p:spPr>
          <a:xfrm>
            <a:off x="293077" y="3827480"/>
            <a:ext cx="11388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Pembahasan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persatu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setiap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modulnya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link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github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slide 11 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Wingdings" panose="05000000000000000000" pitchFamily="2" charset="2"/>
              </a:rPr>
              <a:t></a:t>
            </a:r>
            <a:endParaRPr sz="1400" b="0" i="0" u="none" strike="noStrike" cap="none" dirty="0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2187569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A. Method Utama pada transaksi_belanja.py</a:t>
            </a:r>
            <a:endParaRPr dirty="0"/>
          </a:p>
        </p:txBody>
      </p:sp>
      <p:sp>
        <p:nvSpPr>
          <p:cNvPr id="9" name="Google Shape;390;p2">
            <a:extLst>
              <a:ext uri="{FF2B5EF4-FFF2-40B4-BE49-F238E27FC236}">
                <a16:creationId xmlns:a16="http://schemas.microsoft.com/office/drawing/2014/main" id="{3D57A849-99B8-0AE4-F689-EE8B579122AC}"/>
              </a:ext>
            </a:extLst>
          </p:cNvPr>
          <p:cNvSpPr txBox="1"/>
          <p:nvPr/>
        </p:nvSpPr>
        <p:spPr>
          <a:xfrm>
            <a:off x="293077" y="1357653"/>
            <a:ext cx="11388900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b="1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Pertama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perlu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dibuat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dict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ionary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kosong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nantinya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diisi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harga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 </a:t>
            </a:r>
            <a:r>
              <a:rPr lang="en-US" sz="2000" b="1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belanja</a:t>
            </a:r>
            <a:r>
              <a:rPr lang="en-US" sz="2000" b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= {}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AutoNum type="arabicPeriod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algn="just">
              <a:buClr>
                <a:srgbClr val="103864"/>
              </a:buClr>
              <a:buSzPts val="2000"/>
            </a:pPr>
            <a:r>
              <a:rPr lang="en-US" sz="2000" b="1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Kedua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Dibuat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function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add_item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()</a:t>
            </a:r>
          </a:p>
          <a:p>
            <a:pPr marL="457200" indent="-457200" algn="just">
              <a:buClr>
                <a:srgbClr val="103864"/>
              </a:buClr>
              <a:buSzPts val="2000"/>
              <a:buFont typeface="Arial"/>
              <a:buAutoNum type="arabicPeriod"/>
            </a:pPr>
            <a:endParaRPr lang="en-US" sz="2000" dirty="0">
              <a:solidFill>
                <a:srgbClr val="103864"/>
              </a:solidFill>
              <a:latin typeface="Sora"/>
              <a:cs typeface="Sora"/>
              <a:sym typeface="Sora"/>
            </a:endParaRP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def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add_item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(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harga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):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item = {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 : [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harga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 *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harga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]}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belanja.update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(item)</a:t>
            </a:r>
          </a:p>
          <a:p>
            <a:pPr marL="441325" lvl="1" algn="just"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cs typeface="Sora"/>
              <a:sym typeface="Sora"/>
            </a:endParaRPr>
          </a:p>
          <a:p>
            <a:pPr lvl="1" algn="just"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program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diatas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harga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akan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dimasukan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kedalam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dictionary item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sebagai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key, dan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harga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x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harga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(total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harga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)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sebagai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valuesnya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.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Selanjutnya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tinggal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dimasukan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ke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dict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.</a:t>
            </a:r>
          </a:p>
          <a:p>
            <a:pPr lvl="1" algn="just"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cs typeface="Sora"/>
              <a:sym typeface="Sora"/>
            </a:endParaRP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Contoh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: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Item = {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ayam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: [2, 20000, 40000]}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= {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daging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: [1, 10000, 10000],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ayam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: [2, 20000, 40000]}</a:t>
            </a:r>
          </a:p>
          <a:p>
            <a:pPr marL="441325" lvl="3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	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AutoNum type="arabicPeriod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3991628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A. Method Utama pada transaksi_belanja.py</a:t>
            </a:r>
            <a:endParaRPr dirty="0"/>
          </a:p>
        </p:txBody>
      </p:sp>
      <p:sp>
        <p:nvSpPr>
          <p:cNvPr id="9" name="Google Shape;390;p2">
            <a:extLst>
              <a:ext uri="{FF2B5EF4-FFF2-40B4-BE49-F238E27FC236}">
                <a16:creationId xmlns:a16="http://schemas.microsoft.com/office/drawing/2014/main" id="{3D57A849-99B8-0AE4-F689-EE8B579122AC}"/>
              </a:ext>
            </a:extLst>
          </p:cNvPr>
          <p:cNvSpPr txBox="1"/>
          <p:nvPr/>
        </p:nvSpPr>
        <p:spPr>
          <a:xfrm>
            <a:off x="293077" y="1357653"/>
            <a:ext cx="11388900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rgbClr val="103864"/>
              </a:buClr>
              <a:buSzPts val="2000"/>
            </a:pPr>
            <a:r>
              <a:rPr lang="en-US" sz="2000" b="1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Ketiga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, function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update_item_name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()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def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update_item_name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(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nama_update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):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dict_baru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 = {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nama_update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 :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[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]}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belanja.update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(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dict_baru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)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belanja.pop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(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)</a:t>
            </a:r>
          </a:p>
          <a:p>
            <a:pPr marL="441325" lvl="1" algn="just"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cs typeface="Sora"/>
              <a:sym typeface="Sora"/>
            </a:endParaRP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Penjelasan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: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dict_baru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 = {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nama_update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 :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[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]}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belanja.update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(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dict_baru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)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Dibuat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dict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baru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keynya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baru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, dan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valuesnya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dipanggil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velues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key yang lama, dan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masukan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kedalam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dict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.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belanja.pop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(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)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Karena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sudah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terdapat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keys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baru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maka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keys dan value yang lama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bisa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dihapus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.</a:t>
            </a:r>
          </a:p>
          <a:p>
            <a:pPr marL="441325" lvl="3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	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AutoNum type="arabicPeriod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3453861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A. Method Utama pada transaksi_belanja.py</a:t>
            </a:r>
            <a:endParaRPr dirty="0"/>
          </a:p>
        </p:txBody>
      </p:sp>
      <p:sp>
        <p:nvSpPr>
          <p:cNvPr id="9" name="Google Shape;390;p2">
            <a:extLst>
              <a:ext uri="{FF2B5EF4-FFF2-40B4-BE49-F238E27FC236}">
                <a16:creationId xmlns:a16="http://schemas.microsoft.com/office/drawing/2014/main" id="{3D57A849-99B8-0AE4-F689-EE8B579122AC}"/>
              </a:ext>
            </a:extLst>
          </p:cNvPr>
          <p:cNvSpPr txBox="1"/>
          <p:nvPr/>
        </p:nvSpPr>
        <p:spPr>
          <a:xfrm>
            <a:off x="293077" y="1357653"/>
            <a:ext cx="113889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rgbClr val="103864"/>
              </a:buClr>
              <a:buSzPts val="2000"/>
            </a:pPr>
            <a:r>
              <a:rPr lang="en-US" sz="2000" b="1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Keempat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, function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update_item_qty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()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def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update_item_qty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(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jumlah_update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):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[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][0] =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jumlah_update</a:t>
            </a:r>
            <a:endParaRPr lang="en-US" sz="2000" dirty="0">
              <a:solidFill>
                <a:srgbClr val="103864"/>
              </a:solidFill>
              <a:highlight>
                <a:srgbClr val="FFFF00"/>
              </a:highlight>
              <a:latin typeface="Sora"/>
              <a:cs typeface="Sora"/>
              <a:sym typeface="Sora"/>
            </a:endParaRP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[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][2] =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[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][0] *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[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][1] </a:t>
            </a:r>
          </a:p>
          <a:p>
            <a:pPr marL="441325" lvl="1" algn="just"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cs typeface="Sora"/>
              <a:sym typeface="Sora"/>
            </a:endParaRP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Penjelasan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: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[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][0] =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jumlah_update</a:t>
            </a:r>
            <a:endParaRPr lang="en-US" sz="2000" dirty="0">
              <a:solidFill>
                <a:srgbClr val="103864"/>
              </a:solidFill>
              <a:highlight>
                <a:srgbClr val="FFFF00"/>
              </a:highlight>
              <a:latin typeface="Sora"/>
              <a:cs typeface="Sora"/>
              <a:sym typeface="Sora"/>
            </a:endParaRP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Mengganti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value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yang lama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mengganti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value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baru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.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	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[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][2] =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[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][0] *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[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][1] 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Mengupdate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total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pada item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tersebut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mengalikan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item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harga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item. </a:t>
            </a:r>
          </a:p>
          <a:p>
            <a:pPr marL="441325" lvl="3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	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AutoNum type="arabicPeriod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4205157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A. Method Utama pada transaksi_belanja.py</a:t>
            </a:r>
            <a:endParaRPr dirty="0"/>
          </a:p>
        </p:txBody>
      </p:sp>
      <p:sp>
        <p:nvSpPr>
          <p:cNvPr id="9" name="Google Shape;390;p2">
            <a:extLst>
              <a:ext uri="{FF2B5EF4-FFF2-40B4-BE49-F238E27FC236}">
                <a16:creationId xmlns:a16="http://schemas.microsoft.com/office/drawing/2014/main" id="{3D57A849-99B8-0AE4-F689-EE8B579122AC}"/>
              </a:ext>
            </a:extLst>
          </p:cNvPr>
          <p:cNvSpPr txBox="1"/>
          <p:nvPr/>
        </p:nvSpPr>
        <p:spPr>
          <a:xfrm>
            <a:off x="293077" y="1357653"/>
            <a:ext cx="113889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rgbClr val="103864"/>
              </a:buClr>
              <a:buSzPts val="2000"/>
            </a:pPr>
            <a:r>
              <a:rPr lang="en-US" sz="2000" b="1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Kelima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, function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update_item_price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()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def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update_item_qty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(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harga_update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):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[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][1] =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harga_update</a:t>
            </a:r>
            <a:endParaRPr lang="en-US" sz="2000" dirty="0">
              <a:solidFill>
                <a:srgbClr val="103864"/>
              </a:solidFill>
              <a:highlight>
                <a:srgbClr val="FFFF00"/>
              </a:highlight>
              <a:latin typeface="Sora"/>
              <a:cs typeface="Sora"/>
              <a:sym typeface="Sora"/>
            </a:endParaRP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[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][2] =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[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][0] *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[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][1] </a:t>
            </a:r>
          </a:p>
          <a:p>
            <a:pPr marL="441325" lvl="1" algn="just"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cs typeface="Sora"/>
              <a:sym typeface="Sora"/>
            </a:endParaRP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Penjelasan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: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[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][1] =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harga_update</a:t>
            </a:r>
            <a:endParaRPr lang="en-US" sz="2000" dirty="0">
              <a:solidFill>
                <a:srgbClr val="103864"/>
              </a:solidFill>
              <a:highlight>
                <a:srgbClr val="FFFF00"/>
              </a:highlight>
              <a:latin typeface="Sora"/>
              <a:cs typeface="Sora"/>
              <a:sym typeface="Sora"/>
            </a:endParaRP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Mengganti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value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harga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yang lama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mengganti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value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baru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.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	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[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][2] =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[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][0] *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[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][1] 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Mengupdate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total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pada item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tersebut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mengalikan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item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harga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item. </a:t>
            </a:r>
          </a:p>
          <a:p>
            <a:pPr marL="441325" lvl="3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	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AutoNum type="arabicPeriod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659479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A. Method Utama pada transaksi_belanja.py</a:t>
            </a:r>
            <a:endParaRPr dirty="0"/>
          </a:p>
        </p:txBody>
      </p:sp>
      <p:sp>
        <p:nvSpPr>
          <p:cNvPr id="9" name="Google Shape;390;p2">
            <a:extLst>
              <a:ext uri="{FF2B5EF4-FFF2-40B4-BE49-F238E27FC236}">
                <a16:creationId xmlns:a16="http://schemas.microsoft.com/office/drawing/2014/main" id="{3D57A849-99B8-0AE4-F689-EE8B579122AC}"/>
              </a:ext>
            </a:extLst>
          </p:cNvPr>
          <p:cNvSpPr txBox="1"/>
          <p:nvPr/>
        </p:nvSpPr>
        <p:spPr>
          <a:xfrm>
            <a:off x="293077" y="1357653"/>
            <a:ext cx="113889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rgbClr val="103864"/>
              </a:buClr>
              <a:buSzPts val="2000"/>
            </a:pPr>
            <a:r>
              <a:rPr lang="en-US" sz="2000" b="1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Keenam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, function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delete_item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()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def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delete_item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(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):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belanja.pop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(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)</a:t>
            </a:r>
          </a:p>
          <a:p>
            <a:pPr marL="441325" lvl="1" algn="just"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cs typeface="Sora"/>
              <a:sym typeface="Sora"/>
            </a:endParaRP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Penjelasan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: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belanja.pop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(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)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Menghapus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dictionary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key specific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telah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ditentukan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.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	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	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AutoNum type="arabicPeriod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2844945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A. Method Utama pada transaksi_belanja.py</a:t>
            </a:r>
            <a:endParaRPr dirty="0"/>
          </a:p>
        </p:txBody>
      </p:sp>
      <p:sp>
        <p:nvSpPr>
          <p:cNvPr id="9" name="Google Shape;390;p2">
            <a:extLst>
              <a:ext uri="{FF2B5EF4-FFF2-40B4-BE49-F238E27FC236}">
                <a16:creationId xmlns:a16="http://schemas.microsoft.com/office/drawing/2014/main" id="{3D57A849-99B8-0AE4-F689-EE8B579122AC}"/>
              </a:ext>
            </a:extLst>
          </p:cNvPr>
          <p:cNvSpPr txBox="1"/>
          <p:nvPr/>
        </p:nvSpPr>
        <p:spPr>
          <a:xfrm>
            <a:off x="293077" y="1357653"/>
            <a:ext cx="113889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rgbClr val="103864"/>
              </a:buClr>
              <a:buSzPts val="2000"/>
            </a:pPr>
            <a:r>
              <a:rPr lang="en-US" sz="2000" b="1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Ketujuh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, function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reset_transaction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()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def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reset_transaction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 ():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belanja.clear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()</a:t>
            </a:r>
          </a:p>
          <a:p>
            <a:pPr marL="441325" lvl="1" algn="just"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cs typeface="Sora"/>
              <a:sym typeface="Sora"/>
            </a:endParaRP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Penjelasan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: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belanja.clear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()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Menghapus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keseluruhan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isi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dictionary.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	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	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AutoNum type="arabicPeriod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1415547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A. Method Utama pada transaksi_belanja.py</a:t>
            </a:r>
            <a:endParaRPr dirty="0"/>
          </a:p>
        </p:txBody>
      </p:sp>
      <p:sp>
        <p:nvSpPr>
          <p:cNvPr id="9" name="Google Shape;390;p2">
            <a:extLst>
              <a:ext uri="{FF2B5EF4-FFF2-40B4-BE49-F238E27FC236}">
                <a16:creationId xmlns:a16="http://schemas.microsoft.com/office/drawing/2014/main" id="{3D57A849-99B8-0AE4-F689-EE8B579122AC}"/>
              </a:ext>
            </a:extLst>
          </p:cNvPr>
          <p:cNvSpPr txBox="1"/>
          <p:nvPr/>
        </p:nvSpPr>
        <p:spPr>
          <a:xfrm>
            <a:off x="293077" y="1357653"/>
            <a:ext cx="113889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rgbClr val="103864"/>
              </a:buClr>
              <a:buSzPts val="2000"/>
            </a:pPr>
            <a:r>
              <a:rPr lang="en-US" sz="2000" b="1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Kedelapan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, function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check_order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()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def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check_order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():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Transaction.table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() 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total = 0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for key in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: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	total = total +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[key][2]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print(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f’Total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sebelum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diskon</a:t>
            </a:r>
            <a:endParaRPr lang="en-US" sz="2000" dirty="0">
              <a:solidFill>
                <a:srgbClr val="103864"/>
              </a:solidFill>
              <a:highlight>
                <a:srgbClr val="FFFF00"/>
              </a:highlight>
              <a:latin typeface="Sora"/>
              <a:cs typeface="Sora"/>
              <a:sym typeface="Sora"/>
            </a:endParaRPr>
          </a:p>
          <a:p>
            <a:pPr marL="441325" lvl="1" algn="just"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cs typeface="Sora"/>
              <a:sym typeface="Sora"/>
            </a:endParaRP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Penjelasan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:</a:t>
            </a:r>
          </a:p>
          <a:p>
            <a:pPr marL="898525" lvl="1" indent="-457200" algn="just">
              <a:buClr>
                <a:srgbClr val="103864"/>
              </a:buClr>
              <a:buSzPts val="2000"/>
              <a:buAutoNum type="arabicPeriod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Menampilkan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table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belanjaan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keseluruhan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.</a:t>
            </a:r>
          </a:p>
          <a:p>
            <a:pPr marL="898525" lvl="1" indent="-457200" algn="just">
              <a:buClr>
                <a:srgbClr val="103864"/>
              </a:buClr>
              <a:buSzPts val="2000"/>
              <a:buAutoNum type="arabicPeriod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Menampilkan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total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biaya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sebelum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diskon</a:t>
            </a:r>
            <a:endParaRPr lang="en-US" sz="2000" dirty="0">
              <a:solidFill>
                <a:srgbClr val="103864"/>
              </a:solidFill>
              <a:latin typeface="Sora"/>
              <a:cs typeface="Sora"/>
              <a:sym typeface="Sora"/>
            </a:endParaRP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	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	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AutoNum type="arabicPeriod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319780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198" name="Google Shape;198;p4"/>
          <p:cNvSpPr txBox="1"/>
          <p:nvPr/>
        </p:nvSpPr>
        <p:spPr>
          <a:xfrm>
            <a:off x="401515" y="1584375"/>
            <a:ext cx="113889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b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Self service cashier (SSC)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dibuat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bahasa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pemograman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Python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membantu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siapapun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sedang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mengembangkan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warung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jujur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warung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customernya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sendiri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bayar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sendiri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ambil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kembaliannya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sendiri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Objective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harus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dipenuhi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dalam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program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sebagai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berikut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AutoNum type="arabicPeriod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Customer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membuat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ID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Transaksinya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(Class Transaction)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AutoNum type="arabicPeriod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Customer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memasukan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harga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barang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AutoNum type="arabicPeriod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Customer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melakukan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perubahan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harga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barang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AutoNum type="arabicPeriod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Customer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membatalkan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salah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item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dibeli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juga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menghapus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semua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pesanan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AutoNum type="arabicPeriod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Customer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melakukan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pengecekan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total order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AutoNum type="arabicPeriod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Customer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menghitung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total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diskon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A. Method Utama pada transaksi_belanja.py</a:t>
            </a:r>
            <a:endParaRPr dirty="0"/>
          </a:p>
        </p:txBody>
      </p:sp>
      <p:sp>
        <p:nvSpPr>
          <p:cNvPr id="9" name="Google Shape;390;p2">
            <a:extLst>
              <a:ext uri="{FF2B5EF4-FFF2-40B4-BE49-F238E27FC236}">
                <a16:creationId xmlns:a16="http://schemas.microsoft.com/office/drawing/2014/main" id="{3D57A849-99B8-0AE4-F689-EE8B579122AC}"/>
              </a:ext>
            </a:extLst>
          </p:cNvPr>
          <p:cNvSpPr txBox="1"/>
          <p:nvPr/>
        </p:nvSpPr>
        <p:spPr>
          <a:xfrm>
            <a:off x="293077" y="1357653"/>
            <a:ext cx="11388900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rgbClr val="103864"/>
              </a:buClr>
              <a:buSzPts val="2000"/>
            </a:pPr>
            <a:r>
              <a:rPr lang="en-US" sz="2000" b="1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Kesembilan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, function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total_price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()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Detail program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dilihat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 di link </a:t>
            </a:r>
            <a:r>
              <a:rPr lang="en-US" sz="2000" dirty="0" err="1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github</a:t>
            </a: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 pada slide 11</a:t>
            </a:r>
          </a:p>
          <a:p>
            <a:pPr marL="441325" lvl="1" algn="just"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cs typeface="Sora"/>
              <a:sym typeface="Sora"/>
            </a:endParaRP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Penjelasan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:</a:t>
            </a:r>
          </a:p>
          <a:p>
            <a:pPr marL="898525" lvl="1" indent="-457200" algn="just">
              <a:buClr>
                <a:srgbClr val="103864"/>
              </a:buClr>
              <a:buSzPts val="2000"/>
              <a:buAutoNum type="arabicPeriod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Menampilkan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total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harga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setelah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dipotong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diskon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didapatkan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berdasarkan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belanjaannya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.</a:t>
            </a:r>
          </a:p>
          <a:p>
            <a:pPr marL="898525" lvl="1" indent="-457200" algn="just">
              <a:buClr>
                <a:srgbClr val="103864"/>
              </a:buClr>
              <a:buSzPts val="2000"/>
              <a:buAutoNum type="arabicPeriod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Diskon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10%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total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&gt; 500,000</a:t>
            </a:r>
          </a:p>
          <a:p>
            <a:pPr marL="898525" lvl="1" indent="-457200" algn="just">
              <a:buClr>
                <a:srgbClr val="103864"/>
              </a:buClr>
              <a:buSzPts val="2000"/>
              <a:buAutoNum type="arabicPeriod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Diskon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8%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total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&gt; 300,000</a:t>
            </a:r>
          </a:p>
          <a:p>
            <a:pPr marL="898525" lvl="1" indent="-457200" algn="just">
              <a:buClr>
                <a:srgbClr val="103864"/>
              </a:buClr>
              <a:buSzPts val="2000"/>
              <a:buAutoNum type="arabicPeriod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Diskon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5%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total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belanja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&gt; 200,000</a:t>
            </a:r>
          </a:p>
          <a:p>
            <a:pPr marL="441325" lvl="1" algn="just"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cs typeface="Sora"/>
              <a:sym typeface="Sora"/>
            </a:endParaRP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	</a:t>
            </a:r>
          </a:p>
          <a:p>
            <a:pPr marL="441325" lvl="1" algn="just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highlight>
                  <a:srgbClr val="FFFF00"/>
                </a:highlight>
                <a:latin typeface="Sora"/>
                <a:cs typeface="Sora"/>
                <a:sym typeface="Sora"/>
              </a:rPr>
              <a:t>	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	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AutoNum type="arabicPeriod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4070224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2ad2f6649_0_7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 dirty="0"/>
              <a:t>KESIMPULAN DAN FUTURE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086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KESIMPULAN</a:t>
            </a:r>
            <a:endParaRPr dirty="0"/>
          </a:p>
        </p:txBody>
      </p:sp>
      <p:sp>
        <p:nvSpPr>
          <p:cNvPr id="390" name="Google Shape;390;p2"/>
          <p:cNvSpPr txBox="1"/>
          <p:nvPr/>
        </p:nvSpPr>
        <p:spPr>
          <a:xfrm>
            <a:off x="293077" y="1490048"/>
            <a:ext cx="113889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just">
              <a:buClr>
                <a:srgbClr val="103864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Pada project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ini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telah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diterapkan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prinsip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DRY (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Dont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Repeat Yourself) dan Re-using Code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menggunakan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function / method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seperti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add_item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(),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update_item_name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(),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check_order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(), table()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dll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.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Sehingga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program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menjadi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mudah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dipahami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terstruktur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ringkas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memperkecil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terjadinya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bug /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eror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.</a:t>
            </a:r>
          </a:p>
          <a:p>
            <a:pPr marL="342900" lvl="0" indent="-342900" algn="just">
              <a:buClr>
                <a:srgbClr val="103864"/>
              </a:buClr>
              <a:buSzPts val="2000"/>
              <a:buFont typeface="Arial"/>
              <a:buAutoNum type="arabicPeriod"/>
            </a:pPr>
            <a:endParaRPr lang="en-US" sz="2000" dirty="0">
              <a:solidFill>
                <a:srgbClr val="103864"/>
              </a:solidFill>
              <a:latin typeface="Sora"/>
              <a:cs typeface="Sora"/>
              <a:sym typeface="Sora"/>
            </a:endParaRPr>
          </a:p>
          <a:p>
            <a:pPr marL="342900" lvl="0" indent="-342900" algn="just">
              <a:buClr>
                <a:srgbClr val="103864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Pada project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ini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sudah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diatur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eror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handlingnya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menggunakan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try dan except.</a:t>
            </a:r>
          </a:p>
          <a:p>
            <a:pPr marL="342900" lvl="0" indent="-342900" algn="just">
              <a:buClr>
                <a:srgbClr val="103864"/>
              </a:buClr>
              <a:buSzPts val="2000"/>
              <a:buFont typeface="Arial"/>
              <a:buAutoNum type="arabicPeriod"/>
            </a:pPr>
            <a:endParaRPr lang="en-US" sz="2000" dirty="0">
              <a:solidFill>
                <a:srgbClr val="103864"/>
              </a:solidFill>
              <a:latin typeface="Sora"/>
              <a:cs typeface="Sora"/>
              <a:sym typeface="Sora"/>
            </a:endParaRPr>
          </a:p>
          <a:p>
            <a:pPr marL="342900" lvl="0" indent="-342900" algn="just">
              <a:buClr>
                <a:srgbClr val="103864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Pada project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ini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sudah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menerapkan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Clean Code PEP 8,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sehingga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program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mejadi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rapi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mudah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dibaca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dipahami</a:t>
            </a:r>
            <a:endParaRPr lang="en-US" sz="2000" dirty="0">
              <a:solidFill>
                <a:srgbClr val="103864"/>
              </a:solidFill>
              <a:latin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2615285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390" name="Google Shape;390;p2"/>
          <p:cNvSpPr txBox="1"/>
          <p:nvPr/>
        </p:nvSpPr>
        <p:spPr>
          <a:xfrm>
            <a:off x="293077" y="1490048"/>
            <a:ext cx="113889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just">
              <a:buClr>
                <a:srgbClr val="103864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input item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scan barcode,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sehingga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tidak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perlu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memasukan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harga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secara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manual.</a:t>
            </a:r>
          </a:p>
          <a:p>
            <a:pPr marL="342900" lvl="0" indent="-342900" algn="just">
              <a:buClr>
                <a:srgbClr val="103864"/>
              </a:buClr>
              <a:buSzPts val="2000"/>
              <a:buFont typeface="Arial"/>
              <a:buAutoNum type="arabicPeriod"/>
            </a:pPr>
            <a:endParaRPr lang="en-US" sz="2000" dirty="0">
              <a:solidFill>
                <a:srgbClr val="103864"/>
              </a:solidFill>
              <a:latin typeface="Sora"/>
              <a:cs typeface="Sora"/>
              <a:sym typeface="Sora"/>
            </a:endParaRPr>
          </a:p>
          <a:p>
            <a:pPr marL="342900" lvl="0" indent="-342900" algn="just">
              <a:buClr>
                <a:srgbClr val="103864"/>
              </a:buClr>
              <a:buSzPts val="2000"/>
              <a:buFont typeface="Arial"/>
              <a:buAutoNum type="arabicPeriod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Merapihkan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tampilan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agar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tidak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membingungkan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user.</a:t>
            </a:r>
          </a:p>
          <a:p>
            <a:pPr marL="342900" lvl="0" indent="-342900" algn="just">
              <a:buClr>
                <a:srgbClr val="103864"/>
              </a:buClr>
              <a:buSzPts val="2000"/>
              <a:buFont typeface="Arial"/>
              <a:buAutoNum type="arabicPeriod"/>
            </a:pPr>
            <a:endParaRPr lang="en-US" sz="2000" dirty="0">
              <a:solidFill>
                <a:srgbClr val="103864"/>
              </a:solidFill>
              <a:latin typeface="Sora"/>
              <a:cs typeface="Sora"/>
              <a:sym typeface="Sora"/>
            </a:endParaRPr>
          </a:p>
          <a:p>
            <a:pPr marL="342900" lvl="0" indent="-342900" algn="just">
              <a:buClr>
                <a:srgbClr val="103864"/>
              </a:buClr>
              <a:buSzPts val="2000"/>
              <a:buFont typeface="Arial"/>
              <a:buAutoNum type="arabicPeriod"/>
            </a:pP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menyimpan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item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belanjaan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user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kedalam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keranjang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.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sehingga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dipanggil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kembali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cs typeface="Sora"/>
                <a:sym typeface="Sora"/>
              </a:rPr>
              <a:t>dibutuhkan</a:t>
            </a:r>
            <a:r>
              <a:rPr lang="en-US" sz="2000" dirty="0">
                <a:solidFill>
                  <a:srgbClr val="103864"/>
                </a:solidFill>
                <a:latin typeface="Sora"/>
                <a:cs typeface="Sora"/>
                <a:sym typeface="Sor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6889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2ad2f6649_0_7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 dirty="0"/>
              <a:t>TERIMA KASIH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61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 dirty="0"/>
              <a:t>FLOWCHART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651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FLOWCHART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10591B5-4FDF-C219-D738-00EB3EFA9B9D}"/>
              </a:ext>
            </a:extLst>
          </p:cNvPr>
          <p:cNvSpPr/>
          <p:nvPr/>
        </p:nvSpPr>
        <p:spPr>
          <a:xfrm>
            <a:off x="203328" y="2235437"/>
            <a:ext cx="1029335" cy="565150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Mulai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64EAD679-2B9F-8451-3319-42BACCFBD931}"/>
              </a:ext>
            </a:extLst>
          </p:cNvPr>
          <p:cNvSpPr/>
          <p:nvPr/>
        </p:nvSpPr>
        <p:spPr>
          <a:xfrm>
            <a:off x="1595120" y="2083037"/>
            <a:ext cx="2905760" cy="869950"/>
          </a:xfrm>
          <a:prstGeom prst="flowChartInputOutpu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Masukan</a:t>
            </a:r>
            <a:r>
              <a:rPr lang="en-US" sz="1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US" sz="1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endParaRPr lang="en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Masukan</a:t>
            </a:r>
            <a:r>
              <a:rPr lang="en-US" sz="1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1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1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US" sz="1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item</a:t>
            </a:r>
            <a:endParaRPr lang="en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0A10F1D4-64B4-2C57-2CCB-F59AA96214C1}"/>
              </a:ext>
            </a:extLst>
          </p:cNvPr>
          <p:cNvSpPr/>
          <p:nvPr/>
        </p:nvSpPr>
        <p:spPr>
          <a:xfrm>
            <a:off x="5857623" y="1843007"/>
            <a:ext cx="1824355" cy="1350010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Apakah input sudah sesuai?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11AE836C-1A72-6D9E-530D-451DCE7F313F}"/>
              </a:ext>
            </a:extLst>
          </p:cNvPr>
          <p:cNvSpPr/>
          <p:nvPr/>
        </p:nvSpPr>
        <p:spPr>
          <a:xfrm>
            <a:off x="7973853" y="1843007"/>
            <a:ext cx="2277110" cy="1350010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Check order, apakah input sudah lengkap?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29E7718E-7178-2D48-3907-D7D25E039DDB}"/>
              </a:ext>
            </a:extLst>
          </p:cNvPr>
          <p:cNvSpPr/>
          <p:nvPr/>
        </p:nvSpPr>
        <p:spPr>
          <a:xfrm>
            <a:off x="10390753" y="2225244"/>
            <a:ext cx="1689100" cy="556260"/>
          </a:xfrm>
          <a:prstGeom prst="flowChartInputOutpu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 Harga Belanja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671D45-C5DE-1510-1E40-8E1C956EA9C5}"/>
              </a:ext>
            </a:extLst>
          </p:cNvPr>
          <p:cNvSpPr/>
          <p:nvPr/>
        </p:nvSpPr>
        <p:spPr>
          <a:xfrm>
            <a:off x="10720635" y="3671490"/>
            <a:ext cx="1029335" cy="56515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Selesai</a:t>
            </a:r>
            <a:endParaRPr lang="en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8C1F79-01D9-BAB2-CF82-D501D760E16E}"/>
              </a:ext>
            </a:extLst>
          </p:cNvPr>
          <p:cNvSpPr/>
          <p:nvPr/>
        </p:nvSpPr>
        <p:spPr>
          <a:xfrm>
            <a:off x="2458720" y="3468290"/>
            <a:ext cx="1178560" cy="97155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Reset Transaction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631F17-E3F3-2967-E9CA-3D55A8AAEC1B}"/>
              </a:ext>
            </a:extLst>
          </p:cNvPr>
          <p:cNvSpPr/>
          <p:nvPr/>
        </p:nvSpPr>
        <p:spPr>
          <a:xfrm>
            <a:off x="5054032" y="783191"/>
            <a:ext cx="1178560" cy="97155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Ubah nama/jumlah/harga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18CC07-DDBE-BC6A-A2D0-B451D86D351B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232663" y="2518012"/>
            <a:ext cx="653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FBC06-78D1-0EEA-7734-20DF8CC6C572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4210304" y="2518012"/>
            <a:ext cx="164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BF697E-05D9-6BDC-5369-BC57DD64DD3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681978" y="2518012"/>
            <a:ext cx="291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C6F76B-3485-1335-9392-661FCDB43978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10250963" y="2503374"/>
            <a:ext cx="308700" cy="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71EFD3-31C2-4918-6E5F-FEB226E6DB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235303" y="2781504"/>
            <a:ext cx="0" cy="88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EFAE292-DD91-1F43-C95F-39F54235E8CB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5400000">
            <a:off x="4823017" y="2007281"/>
            <a:ext cx="761048" cy="3132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B9066C2-C530-561C-9721-5AF0E5E6539B}"/>
              </a:ext>
            </a:extLst>
          </p:cNvPr>
          <p:cNvCxnSpPr>
            <a:stCxn id="8" idx="1"/>
          </p:cNvCxnSpPr>
          <p:nvPr/>
        </p:nvCxnSpPr>
        <p:spPr>
          <a:xfrm rot="10800000">
            <a:off x="1504710" y="2503375"/>
            <a:ext cx="954011" cy="1450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610839D-E07F-606E-864A-FA8BD0917F36}"/>
              </a:ext>
            </a:extLst>
          </p:cNvPr>
          <p:cNvCxnSpPr>
            <a:stCxn id="4" idx="0"/>
            <a:endCxn id="9" idx="3"/>
          </p:cNvCxnSpPr>
          <p:nvPr/>
        </p:nvCxnSpPr>
        <p:spPr>
          <a:xfrm rot="16200000" flipV="1">
            <a:off x="6214177" y="1287382"/>
            <a:ext cx="574041" cy="537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EE5C111-CA34-1667-8BBF-2A7EB1BEF567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4710896" y="1268966"/>
            <a:ext cx="343136" cy="1249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108C4A9-AB5E-189C-CE8D-545E4C46A212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7654083" y="384682"/>
            <a:ext cx="574042" cy="2342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198;p4">
            <a:extLst>
              <a:ext uri="{FF2B5EF4-FFF2-40B4-BE49-F238E27FC236}">
                <a16:creationId xmlns:a16="http://schemas.microsoft.com/office/drawing/2014/main" id="{8D5025FB-9DAD-4ECC-8C60-41454CEC408F}"/>
              </a:ext>
            </a:extLst>
          </p:cNvPr>
          <p:cNvSpPr txBox="1"/>
          <p:nvPr/>
        </p:nvSpPr>
        <p:spPr>
          <a:xfrm>
            <a:off x="285793" y="4713245"/>
            <a:ext cx="1179406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b="1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Tahapan</a:t>
            </a:r>
            <a:r>
              <a:rPr lang="en-US" sz="2000" b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customer </a:t>
            </a:r>
            <a:r>
              <a:rPr lang="en-US" sz="2000" b="1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dalam</a:t>
            </a:r>
            <a:r>
              <a:rPr lang="en-US" sz="2000" b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1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lang="en-US" sz="2000" b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self service </a:t>
            </a:r>
            <a:r>
              <a:rPr lang="en-US" sz="2000" b="1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cashiernya</a:t>
            </a:r>
            <a:r>
              <a:rPr lang="en-US" sz="2000" b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1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b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1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sebagai</a:t>
            </a:r>
            <a:r>
              <a:rPr lang="en-US" sz="2000" b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1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berikut</a:t>
            </a:r>
            <a:r>
              <a:rPr lang="en-US" sz="2000" b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</a:t>
            </a:r>
          </a:p>
          <a:p>
            <a:pPr marR="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1. Customer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memulai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program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membuka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script .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py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disediakan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371350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FLOWCHART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10591B5-4FDF-C219-D738-00EB3EFA9B9D}"/>
              </a:ext>
            </a:extLst>
          </p:cNvPr>
          <p:cNvSpPr/>
          <p:nvPr/>
        </p:nvSpPr>
        <p:spPr>
          <a:xfrm>
            <a:off x="203328" y="2235437"/>
            <a:ext cx="1029335" cy="56515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Mulai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64EAD679-2B9F-8451-3319-42BACCFBD931}"/>
              </a:ext>
            </a:extLst>
          </p:cNvPr>
          <p:cNvSpPr/>
          <p:nvPr/>
        </p:nvSpPr>
        <p:spPr>
          <a:xfrm>
            <a:off x="1595120" y="2083037"/>
            <a:ext cx="2905760" cy="869950"/>
          </a:xfrm>
          <a:prstGeom prst="flowChartInputOutpu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Masukan ID Transaksi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Masukan nama, jumlah dan harga item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0A10F1D4-64B4-2C57-2CCB-F59AA96214C1}"/>
              </a:ext>
            </a:extLst>
          </p:cNvPr>
          <p:cNvSpPr/>
          <p:nvPr/>
        </p:nvSpPr>
        <p:spPr>
          <a:xfrm>
            <a:off x="5857623" y="1843007"/>
            <a:ext cx="1824355" cy="1350010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Apakah input sudah sesuai?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11AE836C-1A72-6D9E-530D-451DCE7F313F}"/>
              </a:ext>
            </a:extLst>
          </p:cNvPr>
          <p:cNvSpPr/>
          <p:nvPr/>
        </p:nvSpPr>
        <p:spPr>
          <a:xfrm>
            <a:off x="7973853" y="1843007"/>
            <a:ext cx="2277110" cy="1350010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Check order, apakah input sudah lengkap?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29E7718E-7178-2D48-3907-D7D25E039DDB}"/>
              </a:ext>
            </a:extLst>
          </p:cNvPr>
          <p:cNvSpPr/>
          <p:nvPr/>
        </p:nvSpPr>
        <p:spPr>
          <a:xfrm>
            <a:off x="10390753" y="2225244"/>
            <a:ext cx="1689100" cy="556260"/>
          </a:xfrm>
          <a:prstGeom prst="flowChartInputOutpu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 Harga Belanja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671D45-C5DE-1510-1E40-8E1C956EA9C5}"/>
              </a:ext>
            </a:extLst>
          </p:cNvPr>
          <p:cNvSpPr/>
          <p:nvPr/>
        </p:nvSpPr>
        <p:spPr>
          <a:xfrm>
            <a:off x="10720635" y="3671490"/>
            <a:ext cx="1029335" cy="56515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Selesai</a:t>
            </a:r>
            <a:endParaRPr lang="en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8C1F79-01D9-BAB2-CF82-D501D760E16E}"/>
              </a:ext>
            </a:extLst>
          </p:cNvPr>
          <p:cNvSpPr/>
          <p:nvPr/>
        </p:nvSpPr>
        <p:spPr>
          <a:xfrm>
            <a:off x="2458720" y="3468290"/>
            <a:ext cx="1178560" cy="97155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Reset Transaction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631F17-E3F3-2967-E9CA-3D55A8AAEC1B}"/>
              </a:ext>
            </a:extLst>
          </p:cNvPr>
          <p:cNvSpPr/>
          <p:nvPr/>
        </p:nvSpPr>
        <p:spPr>
          <a:xfrm>
            <a:off x="5054032" y="783191"/>
            <a:ext cx="1178560" cy="97155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Ubah nama/jumlah/harga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18CC07-DDBE-BC6A-A2D0-B451D86D351B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232663" y="2518012"/>
            <a:ext cx="653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FBC06-78D1-0EEA-7734-20DF8CC6C572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4210304" y="2518012"/>
            <a:ext cx="164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BF697E-05D9-6BDC-5369-BC57DD64DD3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681978" y="2518012"/>
            <a:ext cx="291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C6F76B-3485-1335-9392-661FCDB43978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10250963" y="2503374"/>
            <a:ext cx="308700" cy="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71EFD3-31C2-4918-6E5F-FEB226E6DB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235303" y="2781504"/>
            <a:ext cx="0" cy="88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EFAE292-DD91-1F43-C95F-39F54235E8CB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5400000">
            <a:off x="4823017" y="2007281"/>
            <a:ext cx="761048" cy="3132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B9066C2-C530-561C-9721-5AF0E5E6539B}"/>
              </a:ext>
            </a:extLst>
          </p:cNvPr>
          <p:cNvCxnSpPr>
            <a:stCxn id="8" idx="1"/>
          </p:cNvCxnSpPr>
          <p:nvPr/>
        </p:nvCxnSpPr>
        <p:spPr>
          <a:xfrm rot="10800000">
            <a:off x="1504710" y="2503375"/>
            <a:ext cx="954011" cy="1450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610839D-E07F-606E-864A-FA8BD0917F36}"/>
              </a:ext>
            </a:extLst>
          </p:cNvPr>
          <p:cNvCxnSpPr>
            <a:stCxn id="4" idx="0"/>
            <a:endCxn id="9" idx="3"/>
          </p:cNvCxnSpPr>
          <p:nvPr/>
        </p:nvCxnSpPr>
        <p:spPr>
          <a:xfrm rot="16200000" flipV="1">
            <a:off x="6214177" y="1287382"/>
            <a:ext cx="574041" cy="537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EE5C111-CA34-1667-8BBF-2A7EB1BEF567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4710896" y="1268966"/>
            <a:ext cx="343136" cy="1249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108C4A9-AB5E-189C-CE8D-545E4C46A212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7654083" y="384682"/>
            <a:ext cx="574042" cy="2342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198;p4">
            <a:extLst>
              <a:ext uri="{FF2B5EF4-FFF2-40B4-BE49-F238E27FC236}">
                <a16:creationId xmlns:a16="http://schemas.microsoft.com/office/drawing/2014/main" id="{8D5025FB-9DAD-4ECC-8C60-41454CEC408F}"/>
              </a:ext>
            </a:extLst>
          </p:cNvPr>
          <p:cNvSpPr txBox="1"/>
          <p:nvPr/>
        </p:nvSpPr>
        <p:spPr>
          <a:xfrm>
            <a:off x="203328" y="4955143"/>
            <a:ext cx="1179406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2. Customer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memasukan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ID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customer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digunakan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sebagai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ID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transaksi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3.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Selanjutnya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customer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memasukan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item,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harganya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489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FLOWCHART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10591B5-4FDF-C219-D738-00EB3EFA9B9D}"/>
              </a:ext>
            </a:extLst>
          </p:cNvPr>
          <p:cNvSpPr/>
          <p:nvPr/>
        </p:nvSpPr>
        <p:spPr>
          <a:xfrm>
            <a:off x="203328" y="2235437"/>
            <a:ext cx="1029335" cy="56515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Mulai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64EAD679-2B9F-8451-3319-42BACCFBD931}"/>
              </a:ext>
            </a:extLst>
          </p:cNvPr>
          <p:cNvSpPr/>
          <p:nvPr/>
        </p:nvSpPr>
        <p:spPr>
          <a:xfrm>
            <a:off x="1595120" y="2083037"/>
            <a:ext cx="2905760" cy="869950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Masukan ID Transaksi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Masukan nama, jumlah dan harga item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0A10F1D4-64B4-2C57-2CCB-F59AA96214C1}"/>
              </a:ext>
            </a:extLst>
          </p:cNvPr>
          <p:cNvSpPr/>
          <p:nvPr/>
        </p:nvSpPr>
        <p:spPr>
          <a:xfrm>
            <a:off x="5857623" y="1843007"/>
            <a:ext cx="1824355" cy="1350010"/>
          </a:xfrm>
          <a:prstGeom prst="flowChartDecision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Apakah input sudah sesuai?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11AE836C-1A72-6D9E-530D-451DCE7F313F}"/>
              </a:ext>
            </a:extLst>
          </p:cNvPr>
          <p:cNvSpPr/>
          <p:nvPr/>
        </p:nvSpPr>
        <p:spPr>
          <a:xfrm>
            <a:off x="7973853" y="1843007"/>
            <a:ext cx="2277110" cy="1350010"/>
          </a:xfrm>
          <a:prstGeom prst="flowChartDecision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Check order, apakah input sudah lengkap?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29E7718E-7178-2D48-3907-D7D25E039DDB}"/>
              </a:ext>
            </a:extLst>
          </p:cNvPr>
          <p:cNvSpPr/>
          <p:nvPr/>
        </p:nvSpPr>
        <p:spPr>
          <a:xfrm>
            <a:off x="10390753" y="2225244"/>
            <a:ext cx="1689100" cy="556260"/>
          </a:xfrm>
          <a:prstGeom prst="flowChartInputOutpu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 Harga Belanja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671D45-C5DE-1510-1E40-8E1C956EA9C5}"/>
              </a:ext>
            </a:extLst>
          </p:cNvPr>
          <p:cNvSpPr/>
          <p:nvPr/>
        </p:nvSpPr>
        <p:spPr>
          <a:xfrm>
            <a:off x="10720635" y="3671490"/>
            <a:ext cx="1029335" cy="56515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Selesai</a:t>
            </a:r>
            <a:endParaRPr lang="en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8C1F79-01D9-BAB2-CF82-D501D760E16E}"/>
              </a:ext>
            </a:extLst>
          </p:cNvPr>
          <p:cNvSpPr/>
          <p:nvPr/>
        </p:nvSpPr>
        <p:spPr>
          <a:xfrm>
            <a:off x="2458720" y="3468290"/>
            <a:ext cx="1178560" cy="971550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Reset Transaction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631F17-E3F3-2967-E9CA-3D55A8AAEC1B}"/>
              </a:ext>
            </a:extLst>
          </p:cNvPr>
          <p:cNvSpPr/>
          <p:nvPr/>
        </p:nvSpPr>
        <p:spPr>
          <a:xfrm>
            <a:off x="5054032" y="783191"/>
            <a:ext cx="1178560" cy="971550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Ubah nama/jumlah/harga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18CC07-DDBE-BC6A-A2D0-B451D86D351B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232663" y="2518012"/>
            <a:ext cx="653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FBC06-78D1-0EEA-7734-20DF8CC6C572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4210304" y="2518012"/>
            <a:ext cx="164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BF697E-05D9-6BDC-5369-BC57DD64DD3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681978" y="2518012"/>
            <a:ext cx="291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C6F76B-3485-1335-9392-661FCDB43978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10250963" y="2503374"/>
            <a:ext cx="308700" cy="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71EFD3-31C2-4918-6E5F-FEB226E6DB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235303" y="2781504"/>
            <a:ext cx="0" cy="88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EFAE292-DD91-1F43-C95F-39F54235E8CB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5400000">
            <a:off x="4823017" y="2007281"/>
            <a:ext cx="761048" cy="3132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B9066C2-C530-561C-9721-5AF0E5E6539B}"/>
              </a:ext>
            </a:extLst>
          </p:cNvPr>
          <p:cNvCxnSpPr>
            <a:stCxn id="8" idx="1"/>
          </p:cNvCxnSpPr>
          <p:nvPr/>
        </p:nvCxnSpPr>
        <p:spPr>
          <a:xfrm rot="10800000">
            <a:off x="1504710" y="2503375"/>
            <a:ext cx="954011" cy="1450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610839D-E07F-606E-864A-FA8BD0917F36}"/>
              </a:ext>
            </a:extLst>
          </p:cNvPr>
          <p:cNvCxnSpPr>
            <a:stCxn id="4" idx="0"/>
            <a:endCxn id="9" idx="3"/>
          </p:cNvCxnSpPr>
          <p:nvPr/>
        </p:nvCxnSpPr>
        <p:spPr>
          <a:xfrm rot="16200000" flipV="1">
            <a:off x="6214177" y="1287382"/>
            <a:ext cx="574041" cy="537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EE5C111-CA34-1667-8BBF-2A7EB1BEF567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4710896" y="1268966"/>
            <a:ext cx="343136" cy="1249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108C4A9-AB5E-189C-CE8D-545E4C46A212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7654083" y="384682"/>
            <a:ext cx="574042" cy="2342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198;p4">
            <a:extLst>
              <a:ext uri="{FF2B5EF4-FFF2-40B4-BE49-F238E27FC236}">
                <a16:creationId xmlns:a16="http://schemas.microsoft.com/office/drawing/2014/main" id="{8D5025FB-9DAD-4ECC-8C60-41454CEC408F}"/>
              </a:ext>
            </a:extLst>
          </p:cNvPr>
          <p:cNvSpPr txBox="1"/>
          <p:nvPr/>
        </p:nvSpPr>
        <p:spPr>
          <a:xfrm>
            <a:off x="203328" y="4781391"/>
            <a:ext cx="1179406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4. Customer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mengecek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apakah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dimasukan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sudah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benar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benar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customer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melakukan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reset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terhapus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semua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memodifikasi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individual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antara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nama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item,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harganya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950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FLOWCHART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10591B5-4FDF-C219-D738-00EB3EFA9B9D}"/>
              </a:ext>
            </a:extLst>
          </p:cNvPr>
          <p:cNvSpPr/>
          <p:nvPr/>
        </p:nvSpPr>
        <p:spPr>
          <a:xfrm>
            <a:off x="203328" y="2235437"/>
            <a:ext cx="1029335" cy="56515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Mulai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64EAD679-2B9F-8451-3319-42BACCFBD931}"/>
              </a:ext>
            </a:extLst>
          </p:cNvPr>
          <p:cNvSpPr/>
          <p:nvPr/>
        </p:nvSpPr>
        <p:spPr>
          <a:xfrm>
            <a:off x="1595120" y="2083037"/>
            <a:ext cx="2905760" cy="869950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Masukan ID Transaksi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Masukan nama, jumlah dan harga item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0A10F1D4-64B4-2C57-2CCB-F59AA96214C1}"/>
              </a:ext>
            </a:extLst>
          </p:cNvPr>
          <p:cNvSpPr/>
          <p:nvPr/>
        </p:nvSpPr>
        <p:spPr>
          <a:xfrm>
            <a:off x="5857623" y="1843007"/>
            <a:ext cx="1824355" cy="135001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Apakah input sudah sesuai?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11AE836C-1A72-6D9E-530D-451DCE7F313F}"/>
              </a:ext>
            </a:extLst>
          </p:cNvPr>
          <p:cNvSpPr/>
          <p:nvPr/>
        </p:nvSpPr>
        <p:spPr>
          <a:xfrm>
            <a:off x="7973853" y="1843007"/>
            <a:ext cx="2277110" cy="135001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Check order, apakah input sudah lengkap?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29E7718E-7178-2D48-3907-D7D25E039DDB}"/>
              </a:ext>
            </a:extLst>
          </p:cNvPr>
          <p:cNvSpPr/>
          <p:nvPr/>
        </p:nvSpPr>
        <p:spPr>
          <a:xfrm>
            <a:off x="10390753" y="2225244"/>
            <a:ext cx="1689100" cy="556260"/>
          </a:xfrm>
          <a:prstGeom prst="flowChartInputOutpu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 Harga Belanja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671D45-C5DE-1510-1E40-8E1C956EA9C5}"/>
              </a:ext>
            </a:extLst>
          </p:cNvPr>
          <p:cNvSpPr/>
          <p:nvPr/>
        </p:nvSpPr>
        <p:spPr>
          <a:xfrm>
            <a:off x="10720635" y="3671490"/>
            <a:ext cx="1029335" cy="56515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Selesai</a:t>
            </a:r>
            <a:endParaRPr lang="en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8C1F79-01D9-BAB2-CF82-D501D760E16E}"/>
              </a:ext>
            </a:extLst>
          </p:cNvPr>
          <p:cNvSpPr/>
          <p:nvPr/>
        </p:nvSpPr>
        <p:spPr>
          <a:xfrm>
            <a:off x="2458720" y="3468290"/>
            <a:ext cx="1178560" cy="9715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Reset Transaction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631F17-E3F3-2967-E9CA-3D55A8AAEC1B}"/>
              </a:ext>
            </a:extLst>
          </p:cNvPr>
          <p:cNvSpPr/>
          <p:nvPr/>
        </p:nvSpPr>
        <p:spPr>
          <a:xfrm>
            <a:off x="5054032" y="783191"/>
            <a:ext cx="1178560" cy="9715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Ubah nama/jumlah/harga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18CC07-DDBE-BC6A-A2D0-B451D86D351B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232663" y="2518012"/>
            <a:ext cx="653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FBC06-78D1-0EEA-7734-20DF8CC6C572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4210304" y="2518012"/>
            <a:ext cx="164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BF697E-05D9-6BDC-5369-BC57DD64DD3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681978" y="2518012"/>
            <a:ext cx="291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C6F76B-3485-1335-9392-661FCDB43978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10250963" y="2503374"/>
            <a:ext cx="308700" cy="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71EFD3-31C2-4918-6E5F-FEB226E6DB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235303" y="2781504"/>
            <a:ext cx="0" cy="88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EFAE292-DD91-1F43-C95F-39F54235E8CB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5400000">
            <a:off x="4823017" y="2007281"/>
            <a:ext cx="761048" cy="3132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B9066C2-C530-561C-9721-5AF0E5E6539B}"/>
              </a:ext>
            </a:extLst>
          </p:cNvPr>
          <p:cNvCxnSpPr>
            <a:stCxn id="8" idx="1"/>
          </p:cNvCxnSpPr>
          <p:nvPr/>
        </p:nvCxnSpPr>
        <p:spPr>
          <a:xfrm rot="10800000">
            <a:off x="1504710" y="2503375"/>
            <a:ext cx="954011" cy="1450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610839D-E07F-606E-864A-FA8BD0917F36}"/>
              </a:ext>
            </a:extLst>
          </p:cNvPr>
          <p:cNvCxnSpPr>
            <a:stCxn id="4" idx="0"/>
            <a:endCxn id="9" idx="3"/>
          </p:cNvCxnSpPr>
          <p:nvPr/>
        </p:nvCxnSpPr>
        <p:spPr>
          <a:xfrm rot="16200000" flipV="1">
            <a:off x="6214177" y="1287382"/>
            <a:ext cx="574041" cy="537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EE5C111-CA34-1667-8BBF-2A7EB1BEF567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4710896" y="1268966"/>
            <a:ext cx="343136" cy="1249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108C4A9-AB5E-189C-CE8D-545E4C46A212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7654083" y="384682"/>
            <a:ext cx="574042" cy="2342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198;p4">
            <a:extLst>
              <a:ext uri="{FF2B5EF4-FFF2-40B4-BE49-F238E27FC236}">
                <a16:creationId xmlns:a16="http://schemas.microsoft.com/office/drawing/2014/main" id="{8D5025FB-9DAD-4ECC-8C60-41454CEC408F}"/>
              </a:ext>
            </a:extLst>
          </p:cNvPr>
          <p:cNvSpPr txBox="1"/>
          <p:nvPr/>
        </p:nvSpPr>
        <p:spPr>
          <a:xfrm>
            <a:off x="203328" y="4781391"/>
            <a:ext cx="1179406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5.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sudah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benar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yang di input, customer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melakukan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pengecekan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total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harga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apakah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diskon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989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FLOWCHART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10591B5-4FDF-C219-D738-00EB3EFA9B9D}"/>
              </a:ext>
            </a:extLst>
          </p:cNvPr>
          <p:cNvSpPr/>
          <p:nvPr/>
        </p:nvSpPr>
        <p:spPr>
          <a:xfrm>
            <a:off x="203328" y="2235437"/>
            <a:ext cx="1029335" cy="56515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Mulai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64EAD679-2B9F-8451-3319-42BACCFBD931}"/>
              </a:ext>
            </a:extLst>
          </p:cNvPr>
          <p:cNvSpPr/>
          <p:nvPr/>
        </p:nvSpPr>
        <p:spPr>
          <a:xfrm>
            <a:off x="1595120" y="2083037"/>
            <a:ext cx="2905760" cy="869950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Masukan ID Transaksi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Masukan nama, jumlah dan harga item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0A10F1D4-64B4-2C57-2CCB-F59AA96214C1}"/>
              </a:ext>
            </a:extLst>
          </p:cNvPr>
          <p:cNvSpPr/>
          <p:nvPr/>
        </p:nvSpPr>
        <p:spPr>
          <a:xfrm>
            <a:off x="5857623" y="1843007"/>
            <a:ext cx="1824355" cy="135001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Apakah input sudah sesuai?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11AE836C-1A72-6D9E-530D-451DCE7F313F}"/>
              </a:ext>
            </a:extLst>
          </p:cNvPr>
          <p:cNvSpPr/>
          <p:nvPr/>
        </p:nvSpPr>
        <p:spPr>
          <a:xfrm>
            <a:off x="7973853" y="1843007"/>
            <a:ext cx="2277110" cy="135001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Check order, apakah input sudah lengkap?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29E7718E-7178-2D48-3907-D7D25E039DDB}"/>
              </a:ext>
            </a:extLst>
          </p:cNvPr>
          <p:cNvSpPr/>
          <p:nvPr/>
        </p:nvSpPr>
        <p:spPr>
          <a:xfrm>
            <a:off x="10390753" y="2225244"/>
            <a:ext cx="1689100" cy="556260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 Harga </a:t>
            </a:r>
            <a:r>
              <a:rPr lang="en-US" sz="1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Belanja</a:t>
            </a:r>
            <a:endParaRPr lang="en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671D45-C5DE-1510-1E40-8E1C956EA9C5}"/>
              </a:ext>
            </a:extLst>
          </p:cNvPr>
          <p:cNvSpPr/>
          <p:nvPr/>
        </p:nvSpPr>
        <p:spPr>
          <a:xfrm>
            <a:off x="10720635" y="3671490"/>
            <a:ext cx="1029335" cy="565150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Selesai</a:t>
            </a:r>
            <a:endParaRPr lang="en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8C1F79-01D9-BAB2-CF82-D501D760E16E}"/>
              </a:ext>
            </a:extLst>
          </p:cNvPr>
          <p:cNvSpPr/>
          <p:nvPr/>
        </p:nvSpPr>
        <p:spPr>
          <a:xfrm>
            <a:off x="2458720" y="3468290"/>
            <a:ext cx="1178560" cy="9715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Reset Transaction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631F17-E3F3-2967-E9CA-3D55A8AAEC1B}"/>
              </a:ext>
            </a:extLst>
          </p:cNvPr>
          <p:cNvSpPr/>
          <p:nvPr/>
        </p:nvSpPr>
        <p:spPr>
          <a:xfrm>
            <a:off x="5054032" y="783191"/>
            <a:ext cx="1178560" cy="9715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Ubah nama/jumlah/harga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18CC07-DDBE-BC6A-A2D0-B451D86D351B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232663" y="2518012"/>
            <a:ext cx="653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FBC06-78D1-0EEA-7734-20DF8CC6C572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4210304" y="2518012"/>
            <a:ext cx="164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BF697E-05D9-6BDC-5369-BC57DD64DD3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681978" y="2518012"/>
            <a:ext cx="291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C6F76B-3485-1335-9392-661FCDB43978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10250963" y="2503374"/>
            <a:ext cx="308700" cy="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71EFD3-31C2-4918-6E5F-FEB226E6DB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235303" y="2781504"/>
            <a:ext cx="0" cy="88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EFAE292-DD91-1F43-C95F-39F54235E8CB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5400000">
            <a:off x="4823017" y="2007281"/>
            <a:ext cx="761048" cy="3132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B9066C2-C530-561C-9721-5AF0E5E6539B}"/>
              </a:ext>
            </a:extLst>
          </p:cNvPr>
          <p:cNvCxnSpPr>
            <a:stCxn id="8" idx="1"/>
          </p:cNvCxnSpPr>
          <p:nvPr/>
        </p:nvCxnSpPr>
        <p:spPr>
          <a:xfrm rot="10800000">
            <a:off x="1504710" y="2503375"/>
            <a:ext cx="954011" cy="1450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610839D-E07F-606E-864A-FA8BD0917F36}"/>
              </a:ext>
            </a:extLst>
          </p:cNvPr>
          <p:cNvCxnSpPr>
            <a:stCxn id="4" idx="0"/>
            <a:endCxn id="9" idx="3"/>
          </p:cNvCxnSpPr>
          <p:nvPr/>
        </p:nvCxnSpPr>
        <p:spPr>
          <a:xfrm rot="16200000" flipV="1">
            <a:off x="6214177" y="1287382"/>
            <a:ext cx="574041" cy="537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EE5C111-CA34-1667-8BBF-2A7EB1BEF567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4710896" y="1268966"/>
            <a:ext cx="343136" cy="1249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108C4A9-AB5E-189C-CE8D-545E4C46A212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7654083" y="384682"/>
            <a:ext cx="574042" cy="2342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198;p4">
            <a:extLst>
              <a:ext uri="{FF2B5EF4-FFF2-40B4-BE49-F238E27FC236}">
                <a16:creationId xmlns:a16="http://schemas.microsoft.com/office/drawing/2014/main" id="{8D5025FB-9DAD-4ECC-8C60-41454CEC408F}"/>
              </a:ext>
            </a:extLst>
          </p:cNvPr>
          <p:cNvSpPr txBox="1"/>
          <p:nvPr/>
        </p:nvSpPr>
        <p:spPr>
          <a:xfrm>
            <a:off x="203328" y="4781391"/>
            <a:ext cx="1179406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5. Customer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membayar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belanjaannya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R="0" lvl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6. Program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selesai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05431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b068d79b-bfab-49b7-882b-a2948183fd27}" enabled="0" method="" siteId="{b068d79b-bfab-49b7-882b-a2948183fd2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1695</Words>
  <Application>Microsoft Office PowerPoint</Application>
  <PresentationFormat>Widescreen</PresentationFormat>
  <Paragraphs>236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Sora</vt:lpstr>
      <vt:lpstr>Roboto Mono</vt:lpstr>
      <vt:lpstr>Roboto Mono Medium</vt:lpstr>
      <vt:lpstr>Roboto Mono Light</vt:lpstr>
      <vt:lpstr>Calibri</vt:lpstr>
      <vt:lpstr>Montserrat Light</vt:lpstr>
      <vt:lpstr>Arial</vt:lpstr>
      <vt:lpstr>1_Office Theme</vt:lpstr>
      <vt:lpstr>Office Theme</vt:lpstr>
      <vt:lpstr>PowerPoint Presentation</vt:lpstr>
      <vt:lpstr>OBJECTIVE</vt:lpstr>
      <vt:lpstr>Objective</vt:lpstr>
      <vt:lpstr>FLOWCHART</vt:lpstr>
      <vt:lpstr>FLOWCHART</vt:lpstr>
      <vt:lpstr>FLOWCHART</vt:lpstr>
      <vt:lpstr>FLOWCHART</vt:lpstr>
      <vt:lpstr>FLOWCHART</vt:lpstr>
      <vt:lpstr>FLOWCHART</vt:lpstr>
      <vt:lpstr>CARA MENGGUNAKAN PROGRAM</vt:lpstr>
      <vt:lpstr>CARA MENGGUNAKAN PROGRAM</vt:lpstr>
      <vt:lpstr>TEST CASE</vt:lpstr>
      <vt:lpstr>TEST 1 </vt:lpstr>
      <vt:lpstr>TEST 2 </vt:lpstr>
      <vt:lpstr>TEST 3 </vt:lpstr>
      <vt:lpstr>TEST 4 </vt:lpstr>
      <vt:lpstr>TEST 5 </vt:lpstr>
      <vt:lpstr>TEST 6 </vt:lpstr>
      <vt:lpstr>TEST 7 </vt:lpstr>
      <vt:lpstr>TEST 8 </vt:lpstr>
      <vt:lpstr>DESKRIPSI SINGKAT PROGRAM</vt:lpstr>
      <vt:lpstr>DESKRIPSI SINGKAT PROGRAM</vt:lpstr>
      <vt:lpstr>A. Method Utama pada transaksi_belanja.py</vt:lpstr>
      <vt:lpstr>A. Method Utama pada transaksi_belanja.py</vt:lpstr>
      <vt:lpstr>A. Method Utama pada transaksi_belanja.py</vt:lpstr>
      <vt:lpstr>A. Method Utama pada transaksi_belanja.py</vt:lpstr>
      <vt:lpstr>A. Method Utama pada transaksi_belanja.py</vt:lpstr>
      <vt:lpstr>A. Method Utama pada transaksi_belanja.py</vt:lpstr>
      <vt:lpstr>A. Method Utama pada transaksi_belanja.py</vt:lpstr>
      <vt:lpstr>A. Method Utama pada transaksi_belanja.py</vt:lpstr>
      <vt:lpstr>KESIMPULAN DAN FUTURE WORK</vt:lpstr>
      <vt:lpstr>KESIMPULAN</vt:lpstr>
      <vt:lpstr>FUTURE WORK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RIDO TRI PUTRA</dc:creator>
  <cp:lastModifiedBy>Dhiya Irfano Azmi</cp:lastModifiedBy>
  <cp:revision>1</cp:revision>
  <dcterms:created xsi:type="dcterms:W3CDTF">2022-06-30T03:08:43Z</dcterms:created>
  <dcterms:modified xsi:type="dcterms:W3CDTF">2023-01-28T15:10:50Z</dcterms:modified>
</cp:coreProperties>
</file>