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notesMasterIdLst>
    <p:notesMasterId r:id="rId50"/>
  </p:notes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80" r:id="rId16"/>
    <p:sldId id="304" r:id="rId17"/>
    <p:sldId id="307" r:id="rId18"/>
    <p:sldId id="278" r:id="rId19"/>
    <p:sldId id="279" r:id="rId20"/>
    <p:sldId id="281" r:id="rId21"/>
    <p:sldId id="283" r:id="rId22"/>
    <p:sldId id="285" r:id="rId23"/>
    <p:sldId id="308" r:id="rId24"/>
    <p:sldId id="300" r:id="rId25"/>
    <p:sldId id="305" r:id="rId26"/>
    <p:sldId id="286" r:id="rId27"/>
    <p:sldId id="287" r:id="rId28"/>
    <p:sldId id="306" r:id="rId29"/>
    <p:sldId id="290" r:id="rId30"/>
    <p:sldId id="291" r:id="rId31"/>
    <p:sldId id="289" r:id="rId32"/>
    <p:sldId id="309" r:id="rId33"/>
    <p:sldId id="310" r:id="rId34"/>
    <p:sldId id="292" r:id="rId35"/>
    <p:sldId id="293" r:id="rId36"/>
    <p:sldId id="315" r:id="rId37"/>
    <p:sldId id="294" r:id="rId38"/>
    <p:sldId id="295" r:id="rId39"/>
    <p:sldId id="296" r:id="rId40"/>
    <p:sldId id="298" r:id="rId41"/>
    <p:sldId id="299" r:id="rId42"/>
    <p:sldId id="314" r:id="rId43"/>
    <p:sldId id="316" r:id="rId44"/>
    <p:sldId id="302" r:id="rId45"/>
    <p:sldId id="317" r:id="rId46"/>
    <p:sldId id="319" r:id="rId47"/>
    <p:sldId id="320" r:id="rId48"/>
    <p:sldId id="301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8B1"/>
    <a:srgbClr val="F03F2B"/>
    <a:srgbClr val="344529"/>
    <a:srgbClr val="2B3922"/>
    <a:srgbClr val="2E3722"/>
    <a:srgbClr val="FCF7F1"/>
    <a:srgbClr val="B8D233"/>
    <a:srgbClr val="5CC6D6"/>
    <a:srgbClr val="F8D22F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94" autoAdjust="0"/>
  </p:normalViewPr>
  <p:slideViewPr>
    <p:cSldViewPr snapToGrid="0">
      <p:cViewPr varScale="1">
        <p:scale>
          <a:sx n="66" d="100"/>
          <a:sy n="66" d="100"/>
        </p:scale>
        <p:origin x="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37D043-7664-4E4F-8BC2-2D5E9D126FCD}" type="doc">
      <dgm:prSet loTypeId="urn:microsoft.com/office/officeart/2008/layout/VerticalCurv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id-ID"/>
        </a:p>
      </dgm:t>
    </dgm:pt>
    <dgm:pt modelId="{52AB06C2-0073-4EAD-A5C8-0A8C1DE369E5}">
      <dgm:prSet phldrT="[Text]"/>
      <dgm:spPr/>
      <dgm:t>
        <a:bodyPr/>
        <a:lstStyle/>
        <a:p>
          <a:r>
            <a:rPr lang="id-ID" dirty="0">
              <a:latin typeface="Calibri" panose="020F0502020204030204" pitchFamily="34" charset="0"/>
              <a:cs typeface="Calibri" panose="020F0502020204030204" pitchFamily="34" charset="0"/>
            </a:rPr>
            <a:t>Mengambil dan mengolah data langsung dari sumbernya, yaitu dari </a:t>
          </a:r>
          <a:r>
            <a:rPr lang="id-ID" dirty="0" err="1">
              <a:latin typeface="Calibri" panose="020F0502020204030204" pitchFamily="34" charset="0"/>
              <a:cs typeface="Calibri" panose="020F0502020204030204" pitchFamily="34" charset="0"/>
            </a:rPr>
            <a:t>database</a:t>
          </a:r>
          <a:r>
            <a:rPr lang="id-ID" dirty="0">
              <a:latin typeface="Calibri" panose="020F0502020204030204" pitchFamily="34" charset="0"/>
              <a:cs typeface="Calibri" panose="020F0502020204030204" pitchFamily="34" charset="0"/>
            </a:rPr>
            <a:t> servernya</a:t>
          </a:r>
        </a:p>
      </dgm:t>
    </dgm:pt>
    <dgm:pt modelId="{C4E89CD4-EB89-430F-93B3-CC80EBBEFBAE}" type="parTrans" cxnId="{D45212F7-5123-4C59-B1B1-53BA1B91C0A9}">
      <dgm:prSet/>
      <dgm:spPr/>
      <dgm:t>
        <a:bodyPr/>
        <a:lstStyle/>
        <a:p>
          <a:endParaRPr lang="id-ID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F5CA178-4578-4687-81B2-9085CB012499}" type="sibTrans" cxnId="{D45212F7-5123-4C59-B1B1-53BA1B91C0A9}">
      <dgm:prSet/>
      <dgm:spPr/>
      <dgm:t>
        <a:bodyPr/>
        <a:lstStyle/>
        <a:p>
          <a:endParaRPr lang="id-ID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35C37C7-0383-4A88-9FFB-533E6FD78EA7}">
      <dgm:prSet/>
      <dgm:spPr/>
      <dgm:t>
        <a:bodyPr/>
        <a:lstStyle/>
        <a:p>
          <a:r>
            <a:rPr lang="id-ID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Belajar bahasa pemrograman </a:t>
          </a:r>
          <a:r>
            <a:rPr lang="id-ID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Query </a:t>
          </a:r>
          <a:r>
            <a:rPr lang="id-ID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Bahasa yang berguna untuk memanipulasi data – menambah, menghapus, dan mengubah data.</a:t>
          </a:r>
          <a:endParaRPr lang="id-ID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23C364C-BAF7-4483-924B-220EE76FF9B2}" type="parTrans" cxnId="{4B29263C-E140-4100-AA60-838AEB5410F4}">
      <dgm:prSet/>
      <dgm:spPr/>
      <dgm:t>
        <a:bodyPr/>
        <a:lstStyle/>
        <a:p>
          <a:endParaRPr lang="id-ID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A849F9E-841F-474D-85FB-A13965F4DC74}" type="sibTrans" cxnId="{4B29263C-E140-4100-AA60-838AEB5410F4}">
      <dgm:prSet/>
      <dgm:spPr/>
      <dgm:t>
        <a:bodyPr/>
        <a:lstStyle/>
        <a:p>
          <a:endParaRPr lang="id-ID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AC42791-CD7A-48B3-9F47-1BDDADE12F63}">
      <dgm:prSet custT="1"/>
      <dgm:spPr/>
      <dgm:t>
        <a:bodyPr/>
        <a:lstStyle/>
        <a:p>
          <a:r>
            <a:rPr lang="id-ID" sz="2300" dirty="0">
              <a:latin typeface="Calibri" panose="020F0502020204030204" pitchFamily="34" charset="0"/>
              <a:cs typeface="Calibri" panose="020F0502020204030204" pitchFamily="34" charset="0"/>
            </a:rPr>
            <a:t>Bahasa ini dikenal sebagai </a:t>
          </a:r>
          <a:r>
            <a:rPr lang="id-ID" sz="2800" b="1" dirty="0" err="1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Structured</a:t>
          </a:r>
          <a:r>
            <a:rPr lang="id-ID" sz="28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id-ID" sz="2800" b="1" dirty="0" err="1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Query</a:t>
          </a:r>
          <a:r>
            <a:rPr lang="id-ID" sz="28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id-ID" sz="2800" b="1" dirty="0" err="1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Language</a:t>
          </a:r>
          <a:r>
            <a:rPr lang="id-ID" sz="28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(SQL)</a:t>
          </a:r>
          <a:endParaRPr lang="id-ID" sz="2300" b="1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C4DD378-2224-4538-93B9-B91348859706}" type="parTrans" cxnId="{B9E75F30-CE34-4CFD-8A00-AF74F30F7A40}">
      <dgm:prSet/>
      <dgm:spPr/>
      <dgm:t>
        <a:bodyPr/>
        <a:lstStyle/>
        <a:p>
          <a:endParaRPr lang="id-ID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728D53D-1EE7-4DDF-8DAF-06D1E5CA69F0}" type="sibTrans" cxnId="{B9E75F30-CE34-4CFD-8A00-AF74F30F7A40}">
      <dgm:prSet/>
      <dgm:spPr/>
      <dgm:t>
        <a:bodyPr/>
        <a:lstStyle/>
        <a:p>
          <a:endParaRPr lang="id-ID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888AC7A-17E5-4CD7-84C9-7A02E935FF33}" type="pres">
      <dgm:prSet presAssocID="{9037D043-7664-4E4F-8BC2-2D5E9D126FCD}" presName="Name0" presStyleCnt="0">
        <dgm:presLayoutVars>
          <dgm:chMax val="7"/>
          <dgm:chPref val="7"/>
          <dgm:dir/>
        </dgm:presLayoutVars>
      </dgm:prSet>
      <dgm:spPr/>
    </dgm:pt>
    <dgm:pt modelId="{7FE74048-C984-477E-9973-41729C346DEA}" type="pres">
      <dgm:prSet presAssocID="{9037D043-7664-4E4F-8BC2-2D5E9D126FCD}" presName="Name1" presStyleCnt="0"/>
      <dgm:spPr/>
    </dgm:pt>
    <dgm:pt modelId="{08A7E776-E88F-4615-A153-6DDFE73FC7CD}" type="pres">
      <dgm:prSet presAssocID="{9037D043-7664-4E4F-8BC2-2D5E9D126FCD}" presName="cycle" presStyleCnt="0"/>
      <dgm:spPr/>
    </dgm:pt>
    <dgm:pt modelId="{D36ED0C0-3CE8-4BBF-B8AF-27DBB7FF9D43}" type="pres">
      <dgm:prSet presAssocID="{9037D043-7664-4E4F-8BC2-2D5E9D126FCD}" presName="srcNode" presStyleLbl="node1" presStyleIdx="0" presStyleCnt="3"/>
      <dgm:spPr/>
    </dgm:pt>
    <dgm:pt modelId="{E73201D3-0289-4297-BB10-3CE077236E4E}" type="pres">
      <dgm:prSet presAssocID="{9037D043-7664-4E4F-8BC2-2D5E9D126FCD}" presName="conn" presStyleLbl="parChTrans1D2" presStyleIdx="0" presStyleCnt="1"/>
      <dgm:spPr/>
    </dgm:pt>
    <dgm:pt modelId="{7CDC11CD-513F-4D62-B734-55CB20CF92C8}" type="pres">
      <dgm:prSet presAssocID="{9037D043-7664-4E4F-8BC2-2D5E9D126FCD}" presName="extraNode" presStyleLbl="node1" presStyleIdx="0" presStyleCnt="3"/>
      <dgm:spPr/>
    </dgm:pt>
    <dgm:pt modelId="{3CB37180-0E37-45A8-BCBA-2175DC9EB9AF}" type="pres">
      <dgm:prSet presAssocID="{9037D043-7664-4E4F-8BC2-2D5E9D126FCD}" presName="dstNode" presStyleLbl="node1" presStyleIdx="0" presStyleCnt="3"/>
      <dgm:spPr/>
    </dgm:pt>
    <dgm:pt modelId="{A2014C64-BBDE-4F39-98D6-F90335FA04F0}" type="pres">
      <dgm:prSet presAssocID="{52AB06C2-0073-4EAD-A5C8-0A8C1DE369E5}" presName="text_1" presStyleLbl="node1" presStyleIdx="0" presStyleCnt="3">
        <dgm:presLayoutVars>
          <dgm:bulletEnabled val="1"/>
        </dgm:presLayoutVars>
      </dgm:prSet>
      <dgm:spPr/>
    </dgm:pt>
    <dgm:pt modelId="{898C3CCE-B32D-4FE2-B15C-7FB0E7EEF454}" type="pres">
      <dgm:prSet presAssocID="{52AB06C2-0073-4EAD-A5C8-0A8C1DE369E5}" presName="accent_1" presStyleCnt="0"/>
      <dgm:spPr/>
    </dgm:pt>
    <dgm:pt modelId="{B30C4F84-2EA8-43FC-8A61-5F59F2B9CBC7}" type="pres">
      <dgm:prSet presAssocID="{52AB06C2-0073-4EAD-A5C8-0A8C1DE369E5}" presName="accentRepeatNode" presStyleLbl="solidFgAcc1" presStyleIdx="0" presStyleCnt="3" custLinFactNeighborX="3022" custLinFactNeighborY="-2015"/>
      <dgm:spPr/>
    </dgm:pt>
    <dgm:pt modelId="{1B67941B-CB0A-479C-9AC0-545B71F236A5}" type="pres">
      <dgm:prSet presAssocID="{F35C37C7-0383-4A88-9FFB-533E6FD78EA7}" presName="text_2" presStyleLbl="node1" presStyleIdx="1" presStyleCnt="3">
        <dgm:presLayoutVars>
          <dgm:bulletEnabled val="1"/>
        </dgm:presLayoutVars>
      </dgm:prSet>
      <dgm:spPr/>
    </dgm:pt>
    <dgm:pt modelId="{4C15244C-523C-4DF6-A977-E48D619B5603}" type="pres">
      <dgm:prSet presAssocID="{F35C37C7-0383-4A88-9FFB-533E6FD78EA7}" presName="accent_2" presStyleCnt="0"/>
      <dgm:spPr/>
    </dgm:pt>
    <dgm:pt modelId="{F669806B-E773-41E0-A612-A842BAA14A9C}" type="pres">
      <dgm:prSet presAssocID="{F35C37C7-0383-4A88-9FFB-533E6FD78EA7}" presName="accentRepeatNode" presStyleLbl="solidFgAcc1" presStyleIdx="1" presStyleCnt="3"/>
      <dgm:spPr/>
    </dgm:pt>
    <dgm:pt modelId="{FE6B0913-44BC-4F11-95F5-C49E271528A5}" type="pres">
      <dgm:prSet presAssocID="{DAC42791-CD7A-48B3-9F47-1BDDADE12F63}" presName="text_3" presStyleLbl="node1" presStyleIdx="2" presStyleCnt="3">
        <dgm:presLayoutVars>
          <dgm:bulletEnabled val="1"/>
        </dgm:presLayoutVars>
      </dgm:prSet>
      <dgm:spPr/>
    </dgm:pt>
    <dgm:pt modelId="{97BE04C0-4917-4682-BFE0-6DE1F6D310DB}" type="pres">
      <dgm:prSet presAssocID="{DAC42791-CD7A-48B3-9F47-1BDDADE12F63}" presName="accent_3" presStyleCnt="0"/>
      <dgm:spPr/>
    </dgm:pt>
    <dgm:pt modelId="{06D1B838-CA2B-4316-B22C-EF3C748CBF98}" type="pres">
      <dgm:prSet presAssocID="{DAC42791-CD7A-48B3-9F47-1BDDADE12F63}" presName="accentRepeatNode" presStyleLbl="solidFgAcc1" presStyleIdx="2" presStyleCnt="3"/>
      <dgm:spPr/>
    </dgm:pt>
  </dgm:ptLst>
  <dgm:cxnLst>
    <dgm:cxn modelId="{967C8707-8A10-4648-BB9A-80B6CF014352}" type="presOf" srcId="{FF5CA178-4578-4687-81B2-9085CB012499}" destId="{E73201D3-0289-4297-BB10-3CE077236E4E}" srcOrd="0" destOrd="0" presId="urn:microsoft.com/office/officeart/2008/layout/VerticalCurvedList"/>
    <dgm:cxn modelId="{B9E75F30-CE34-4CFD-8A00-AF74F30F7A40}" srcId="{9037D043-7664-4E4F-8BC2-2D5E9D126FCD}" destId="{DAC42791-CD7A-48B3-9F47-1BDDADE12F63}" srcOrd="2" destOrd="0" parTransId="{2C4DD378-2224-4538-93B9-B91348859706}" sibTransId="{C728D53D-1EE7-4DDF-8DAF-06D1E5CA69F0}"/>
    <dgm:cxn modelId="{F1C89B37-FDF5-4EF6-8EED-A92AC93398DC}" type="presOf" srcId="{DAC42791-CD7A-48B3-9F47-1BDDADE12F63}" destId="{FE6B0913-44BC-4F11-95F5-C49E271528A5}" srcOrd="0" destOrd="0" presId="urn:microsoft.com/office/officeart/2008/layout/VerticalCurvedList"/>
    <dgm:cxn modelId="{4B29263C-E140-4100-AA60-838AEB5410F4}" srcId="{9037D043-7664-4E4F-8BC2-2D5E9D126FCD}" destId="{F35C37C7-0383-4A88-9FFB-533E6FD78EA7}" srcOrd="1" destOrd="0" parTransId="{A23C364C-BAF7-4483-924B-220EE76FF9B2}" sibTransId="{3A849F9E-841F-474D-85FB-A13965F4DC74}"/>
    <dgm:cxn modelId="{9C628367-C0F7-4A7F-84FE-0F815A53E5D2}" type="presOf" srcId="{52AB06C2-0073-4EAD-A5C8-0A8C1DE369E5}" destId="{A2014C64-BBDE-4F39-98D6-F90335FA04F0}" srcOrd="0" destOrd="0" presId="urn:microsoft.com/office/officeart/2008/layout/VerticalCurvedList"/>
    <dgm:cxn modelId="{5968FB91-97A0-43FF-905F-31CC1BDA0900}" type="presOf" srcId="{F35C37C7-0383-4A88-9FFB-533E6FD78EA7}" destId="{1B67941B-CB0A-479C-9AC0-545B71F236A5}" srcOrd="0" destOrd="0" presId="urn:microsoft.com/office/officeart/2008/layout/VerticalCurvedList"/>
    <dgm:cxn modelId="{D45212F7-5123-4C59-B1B1-53BA1B91C0A9}" srcId="{9037D043-7664-4E4F-8BC2-2D5E9D126FCD}" destId="{52AB06C2-0073-4EAD-A5C8-0A8C1DE369E5}" srcOrd="0" destOrd="0" parTransId="{C4E89CD4-EB89-430F-93B3-CC80EBBEFBAE}" sibTransId="{FF5CA178-4578-4687-81B2-9085CB012499}"/>
    <dgm:cxn modelId="{72B3C5FA-4192-4EDE-905E-207D8BE3AEA2}" type="presOf" srcId="{9037D043-7664-4E4F-8BC2-2D5E9D126FCD}" destId="{B888AC7A-17E5-4CD7-84C9-7A02E935FF33}" srcOrd="0" destOrd="0" presId="urn:microsoft.com/office/officeart/2008/layout/VerticalCurvedList"/>
    <dgm:cxn modelId="{9FC30BC5-CC0D-446F-BE75-13BC59134D5F}" type="presParOf" srcId="{B888AC7A-17E5-4CD7-84C9-7A02E935FF33}" destId="{7FE74048-C984-477E-9973-41729C346DEA}" srcOrd="0" destOrd="0" presId="urn:microsoft.com/office/officeart/2008/layout/VerticalCurvedList"/>
    <dgm:cxn modelId="{7F9D56C7-43F2-4C41-9133-394303F327B7}" type="presParOf" srcId="{7FE74048-C984-477E-9973-41729C346DEA}" destId="{08A7E776-E88F-4615-A153-6DDFE73FC7CD}" srcOrd="0" destOrd="0" presId="urn:microsoft.com/office/officeart/2008/layout/VerticalCurvedList"/>
    <dgm:cxn modelId="{78A1C94B-FE5A-408F-AD6C-12B591F3CDFF}" type="presParOf" srcId="{08A7E776-E88F-4615-A153-6DDFE73FC7CD}" destId="{D36ED0C0-3CE8-4BBF-B8AF-27DBB7FF9D43}" srcOrd="0" destOrd="0" presId="urn:microsoft.com/office/officeart/2008/layout/VerticalCurvedList"/>
    <dgm:cxn modelId="{C124998C-C75A-4CD7-8645-009FF22EBF1C}" type="presParOf" srcId="{08A7E776-E88F-4615-A153-6DDFE73FC7CD}" destId="{E73201D3-0289-4297-BB10-3CE077236E4E}" srcOrd="1" destOrd="0" presId="urn:microsoft.com/office/officeart/2008/layout/VerticalCurvedList"/>
    <dgm:cxn modelId="{D0118ECF-D968-4150-8DD1-F4431D67FEA6}" type="presParOf" srcId="{08A7E776-E88F-4615-A153-6DDFE73FC7CD}" destId="{7CDC11CD-513F-4D62-B734-55CB20CF92C8}" srcOrd="2" destOrd="0" presId="urn:microsoft.com/office/officeart/2008/layout/VerticalCurvedList"/>
    <dgm:cxn modelId="{6FEEAD2E-8F25-419E-A4AF-8FEF3A86ED73}" type="presParOf" srcId="{08A7E776-E88F-4615-A153-6DDFE73FC7CD}" destId="{3CB37180-0E37-45A8-BCBA-2175DC9EB9AF}" srcOrd="3" destOrd="0" presId="urn:microsoft.com/office/officeart/2008/layout/VerticalCurvedList"/>
    <dgm:cxn modelId="{BC7E581A-DF69-422A-A6A1-0509E34E982D}" type="presParOf" srcId="{7FE74048-C984-477E-9973-41729C346DEA}" destId="{A2014C64-BBDE-4F39-98D6-F90335FA04F0}" srcOrd="1" destOrd="0" presId="urn:microsoft.com/office/officeart/2008/layout/VerticalCurvedList"/>
    <dgm:cxn modelId="{67C26BC7-FADD-4C71-8C4F-E61510D385F7}" type="presParOf" srcId="{7FE74048-C984-477E-9973-41729C346DEA}" destId="{898C3CCE-B32D-4FE2-B15C-7FB0E7EEF454}" srcOrd="2" destOrd="0" presId="urn:microsoft.com/office/officeart/2008/layout/VerticalCurvedList"/>
    <dgm:cxn modelId="{1C9224D8-216A-4655-A018-05988EB32792}" type="presParOf" srcId="{898C3CCE-B32D-4FE2-B15C-7FB0E7EEF454}" destId="{B30C4F84-2EA8-43FC-8A61-5F59F2B9CBC7}" srcOrd="0" destOrd="0" presId="urn:microsoft.com/office/officeart/2008/layout/VerticalCurvedList"/>
    <dgm:cxn modelId="{5FEB1B0C-9202-4686-BA65-137D39DB3199}" type="presParOf" srcId="{7FE74048-C984-477E-9973-41729C346DEA}" destId="{1B67941B-CB0A-479C-9AC0-545B71F236A5}" srcOrd="3" destOrd="0" presId="urn:microsoft.com/office/officeart/2008/layout/VerticalCurvedList"/>
    <dgm:cxn modelId="{CD137ACB-DEE5-4017-832E-8950430770DA}" type="presParOf" srcId="{7FE74048-C984-477E-9973-41729C346DEA}" destId="{4C15244C-523C-4DF6-A977-E48D619B5603}" srcOrd="4" destOrd="0" presId="urn:microsoft.com/office/officeart/2008/layout/VerticalCurvedList"/>
    <dgm:cxn modelId="{EA81FD8D-C38C-4517-A552-9F83361F175E}" type="presParOf" srcId="{4C15244C-523C-4DF6-A977-E48D619B5603}" destId="{F669806B-E773-41E0-A612-A842BAA14A9C}" srcOrd="0" destOrd="0" presId="urn:microsoft.com/office/officeart/2008/layout/VerticalCurvedList"/>
    <dgm:cxn modelId="{03995ABD-5B08-41B1-9C6C-6071ABFBD319}" type="presParOf" srcId="{7FE74048-C984-477E-9973-41729C346DEA}" destId="{FE6B0913-44BC-4F11-95F5-C49E271528A5}" srcOrd="5" destOrd="0" presId="urn:microsoft.com/office/officeart/2008/layout/VerticalCurvedList"/>
    <dgm:cxn modelId="{7FB5E904-9523-47A0-9B66-4E5F77B82EBB}" type="presParOf" srcId="{7FE74048-C984-477E-9973-41729C346DEA}" destId="{97BE04C0-4917-4682-BFE0-6DE1F6D310DB}" srcOrd="6" destOrd="0" presId="urn:microsoft.com/office/officeart/2008/layout/VerticalCurvedList"/>
    <dgm:cxn modelId="{B4F49912-DE9D-418A-81EB-76980F4C15EA}" type="presParOf" srcId="{97BE04C0-4917-4682-BFE0-6DE1F6D310DB}" destId="{06D1B838-CA2B-4316-B22C-EF3C748CBF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B34581-2A71-44B7-ACFE-6D05AD39751D}" type="doc">
      <dgm:prSet loTypeId="urn:microsoft.com/office/officeart/2005/8/layout/orgChart1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35A6535B-2117-470B-8DE5-2A9AD726CAEC}">
      <dgm:prSet phldrT="[Text]" custT="1"/>
      <dgm:spPr/>
      <dgm:t>
        <a:bodyPr/>
        <a:lstStyle/>
        <a:p>
          <a:r>
            <a:rPr lang="id-ID" sz="2800" b="1" dirty="0"/>
            <a:t>SQL Server </a:t>
          </a:r>
          <a:r>
            <a:rPr lang="id-ID" sz="2800" b="1" dirty="0" err="1"/>
            <a:t>Commands</a:t>
          </a:r>
          <a:endParaRPr lang="id-ID" sz="2800" b="1" dirty="0"/>
        </a:p>
      </dgm:t>
    </dgm:pt>
    <dgm:pt modelId="{737712C0-F72D-4B0F-87CE-D4F439747C99}" type="parTrans" cxnId="{D873B8F7-388D-41F0-BB11-BB042068A0FB}">
      <dgm:prSet/>
      <dgm:spPr/>
      <dgm:t>
        <a:bodyPr/>
        <a:lstStyle/>
        <a:p>
          <a:endParaRPr lang="id-ID"/>
        </a:p>
      </dgm:t>
    </dgm:pt>
    <dgm:pt modelId="{675E4E04-4AB7-40EC-AAAE-DC8A8D8A4BFE}" type="sibTrans" cxnId="{D873B8F7-388D-41F0-BB11-BB042068A0FB}">
      <dgm:prSet/>
      <dgm:spPr/>
      <dgm:t>
        <a:bodyPr/>
        <a:lstStyle/>
        <a:p>
          <a:endParaRPr lang="id-ID"/>
        </a:p>
      </dgm:t>
    </dgm:pt>
    <dgm:pt modelId="{74ABE2FE-EA9F-4464-900D-E910D8B965B8}">
      <dgm:prSet phldrT="[Text]" custT="1"/>
      <dgm:spPr/>
      <dgm:t>
        <a:bodyPr/>
        <a:lstStyle/>
        <a:p>
          <a:r>
            <a:rPr lang="id-ID" sz="3200" b="1" dirty="0"/>
            <a:t>DDL</a:t>
          </a:r>
        </a:p>
      </dgm:t>
    </dgm:pt>
    <dgm:pt modelId="{10791E67-4425-4636-9B4E-3FDF748DA15D}" type="parTrans" cxnId="{2B12A4AF-F199-43D5-8BB3-E0EF4C50873A}">
      <dgm:prSet/>
      <dgm:spPr/>
      <dgm:t>
        <a:bodyPr/>
        <a:lstStyle/>
        <a:p>
          <a:endParaRPr lang="id-ID"/>
        </a:p>
      </dgm:t>
    </dgm:pt>
    <dgm:pt modelId="{286CB5DB-2041-4301-AEC6-529F8911EAC7}" type="sibTrans" cxnId="{2B12A4AF-F199-43D5-8BB3-E0EF4C50873A}">
      <dgm:prSet/>
      <dgm:spPr/>
      <dgm:t>
        <a:bodyPr/>
        <a:lstStyle/>
        <a:p>
          <a:endParaRPr lang="id-ID"/>
        </a:p>
      </dgm:t>
    </dgm:pt>
    <dgm:pt modelId="{1CA6FE34-E626-448A-911F-DD3AED532E6E}">
      <dgm:prSet phldrT="[Text]" custT="1"/>
      <dgm:spPr/>
      <dgm:t>
        <a:bodyPr/>
        <a:lstStyle/>
        <a:p>
          <a:r>
            <a:rPr lang="id-ID" sz="3200" b="1" dirty="0"/>
            <a:t>DCL</a:t>
          </a:r>
        </a:p>
      </dgm:t>
    </dgm:pt>
    <dgm:pt modelId="{871126BF-78B6-406F-8776-89FE349A3077}" type="parTrans" cxnId="{3B72D713-2154-476D-A4EC-E6F64A924610}">
      <dgm:prSet/>
      <dgm:spPr/>
      <dgm:t>
        <a:bodyPr/>
        <a:lstStyle/>
        <a:p>
          <a:endParaRPr lang="id-ID"/>
        </a:p>
      </dgm:t>
    </dgm:pt>
    <dgm:pt modelId="{DC6225D9-7C41-4511-A8B2-27A0A48D553C}" type="sibTrans" cxnId="{3B72D713-2154-476D-A4EC-E6F64A924610}">
      <dgm:prSet/>
      <dgm:spPr/>
      <dgm:t>
        <a:bodyPr/>
        <a:lstStyle/>
        <a:p>
          <a:endParaRPr lang="id-ID"/>
        </a:p>
      </dgm:t>
    </dgm:pt>
    <dgm:pt modelId="{958CFC30-56C2-4DF8-B097-774454E999D7}">
      <dgm:prSet phldrT="[Text]" custT="1"/>
      <dgm:spPr/>
      <dgm:t>
        <a:bodyPr/>
        <a:lstStyle/>
        <a:p>
          <a:r>
            <a:rPr lang="id-ID" sz="3200" b="1" dirty="0"/>
            <a:t>TCL</a:t>
          </a:r>
        </a:p>
      </dgm:t>
    </dgm:pt>
    <dgm:pt modelId="{ADECF0A1-6677-44C3-8C9F-18D64E2CDF96}" type="parTrans" cxnId="{9FC652E8-1596-4636-ADC7-5167C62D2557}">
      <dgm:prSet/>
      <dgm:spPr/>
      <dgm:t>
        <a:bodyPr/>
        <a:lstStyle/>
        <a:p>
          <a:endParaRPr lang="id-ID"/>
        </a:p>
      </dgm:t>
    </dgm:pt>
    <dgm:pt modelId="{3DD187E5-7DDD-4311-AE0B-779E152C7D46}" type="sibTrans" cxnId="{9FC652E8-1596-4636-ADC7-5167C62D2557}">
      <dgm:prSet/>
      <dgm:spPr/>
      <dgm:t>
        <a:bodyPr/>
        <a:lstStyle/>
        <a:p>
          <a:endParaRPr lang="id-ID"/>
        </a:p>
      </dgm:t>
    </dgm:pt>
    <dgm:pt modelId="{B7BCD6A8-2F22-45B0-B792-BD52481B7822}">
      <dgm:prSet phldrT="[Text]"/>
      <dgm:spPr/>
      <dgm:t>
        <a:bodyPr/>
        <a:lstStyle/>
        <a:p>
          <a:r>
            <a:rPr lang="id-ID" dirty="0"/>
            <a:t>CREATE</a:t>
          </a:r>
        </a:p>
      </dgm:t>
    </dgm:pt>
    <dgm:pt modelId="{7E8D93A2-EC95-49C8-858C-16C44B3EDD5E}" type="parTrans" cxnId="{861734A0-4103-4658-976C-B6A4C63A7C0C}">
      <dgm:prSet/>
      <dgm:spPr/>
      <dgm:t>
        <a:bodyPr/>
        <a:lstStyle/>
        <a:p>
          <a:endParaRPr lang="id-ID"/>
        </a:p>
      </dgm:t>
    </dgm:pt>
    <dgm:pt modelId="{CC2BC1D5-A649-4E2E-B29B-E1BD24B71884}" type="sibTrans" cxnId="{861734A0-4103-4658-976C-B6A4C63A7C0C}">
      <dgm:prSet/>
      <dgm:spPr/>
      <dgm:t>
        <a:bodyPr/>
        <a:lstStyle/>
        <a:p>
          <a:endParaRPr lang="id-ID"/>
        </a:p>
      </dgm:t>
    </dgm:pt>
    <dgm:pt modelId="{87A563B9-8DA7-4B28-80BE-58584580C859}">
      <dgm:prSet/>
      <dgm:spPr/>
      <dgm:t>
        <a:bodyPr/>
        <a:lstStyle/>
        <a:p>
          <a:r>
            <a:rPr lang="id-ID" dirty="0"/>
            <a:t>ALTER</a:t>
          </a:r>
        </a:p>
      </dgm:t>
    </dgm:pt>
    <dgm:pt modelId="{45313F66-F6AA-472D-BA39-C1EB7BB05CC3}" type="parTrans" cxnId="{05E9110B-5D2E-4E43-B469-F2AAACB9B1C7}">
      <dgm:prSet/>
      <dgm:spPr/>
      <dgm:t>
        <a:bodyPr/>
        <a:lstStyle/>
        <a:p>
          <a:endParaRPr lang="id-ID"/>
        </a:p>
      </dgm:t>
    </dgm:pt>
    <dgm:pt modelId="{BECE2163-0806-41B2-BF0A-5DD0626C909F}" type="sibTrans" cxnId="{05E9110B-5D2E-4E43-B469-F2AAACB9B1C7}">
      <dgm:prSet/>
      <dgm:spPr/>
      <dgm:t>
        <a:bodyPr/>
        <a:lstStyle/>
        <a:p>
          <a:endParaRPr lang="id-ID"/>
        </a:p>
      </dgm:t>
    </dgm:pt>
    <dgm:pt modelId="{CD5617C3-F67C-43C6-B930-7209980CD05B}">
      <dgm:prSet/>
      <dgm:spPr/>
      <dgm:t>
        <a:bodyPr/>
        <a:lstStyle/>
        <a:p>
          <a:r>
            <a:rPr lang="id-ID" dirty="0"/>
            <a:t>DROP</a:t>
          </a:r>
        </a:p>
      </dgm:t>
    </dgm:pt>
    <dgm:pt modelId="{B0ABFA8B-96EC-47CF-B863-14E2BF74423C}" type="parTrans" cxnId="{9C14796B-0B33-4022-82FC-A52D95636196}">
      <dgm:prSet/>
      <dgm:spPr/>
      <dgm:t>
        <a:bodyPr/>
        <a:lstStyle/>
        <a:p>
          <a:endParaRPr lang="id-ID"/>
        </a:p>
      </dgm:t>
    </dgm:pt>
    <dgm:pt modelId="{D5F0968C-96A8-4862-9722-8567195A5FCA}" type="sibTrans" cxnId="{9C14796B-0B33-4022-82FC-A52D95636196}">
      <dgm:prSet/>
      <dgm:spPr/>
      <dgm:t>
        <a:bodyPr/>
        <a:lstStyle/>
        <a:p>
          <a:endParaRPr lang="id-ID"/>
        </a:p>
      </dgm:t>
    </dgm:pt>
    <dgm:pt modelId="{B1B0B9D0-7F56-45B3-B329-A1A513206D3C}">
      <dgm:prSet phldrT="[Text]"/>
      <dgm:spPr/>
      <dgm:t>
        <a:bodyPr/>
        <a:lstStyle/>
        <a:p>
          <a:r>
            <a:rPr lang="id-ID" dirty="0"/>
            <a:t>GRANT</a:t>
          </a:r>
        </a:p>
      </dgm:t>
    </dgm:pt>
    <dgm:pt modelId="{AB735972-2EA4-4A25-88F9-B704AB90D1EE}" type="parTrans" cxnId="{E8D3D981-53AC-40DE-B96F-8455A62E77C3}">
      <dgm:prSet/>
      <dgm:spPr/>
      <dgm:t>
        <a:bodyPr/>
        <a:lstStyle/>
        <a:p>
          <a:endParaRPr lang="id-ID"/>
        </a:p>
      </dgm:t>
    </dgm:pt>
    <dgm:pt modelId="{5787ACE0-0B76-4D9A-819F-E38396410E33}" type="sibTrans" cxnId="{E8D3D981-53AC-40DE-B96F-8455A62E77C3}">
      <dgm:prSet/>
      <dgm:spPr/>
      <dgm:t>
        <a:bodyPr/>
        <a:lstStyle/>
        <a:p>
          <a:endParaRPr lang="id-ID"/>
        </a:p>
      </dgm:t>
    </dgm:pt>
    <dgm:pt modelId="{DD3E1669-F688-4C5B-8A3D-DF7C8B48142C}">
      <dgm:prSet/>
      <dgm:spPr/>
      <dgm:t>
        <a:bodyPr/>
        <a:lstStyle/>
        <a:p>
          <a:r>
            <a:rPr lang="id-ID" dirty="0"/>
            <a:t>DENY</a:t>
          </a:r>
        </a:p>
      </dgm:t>
    </dgm:pt>
    <dgm:pt modelId="{AA54C11D-54C7-4406-9E15-5A1C80D9E25C}" type="parTrans" cxnId="{843A47FA-06DB-4AAF-A95E-9B85F3910A08}">
      <dgm:prSet/>
      <dgm:spPr/>
      <dgm:t>
        <a:bodyPr/>
        <a:lstStyle/>
        <a:p>
          <a:endParaRPr lang="id-ID"/>
        </a:p>
      </dgm:t>
    </dgm:pt>
    <dgm:pt modelId="{AAC2C7AE-32C1-49DE-9AD1-E248359029F3}" type="sibTrans" cxnId="{843A47FA-06DB-4AAF-A95E-9B85F3910A08}">
      <dgm:prSet/>
      <dgm:spPr/>
      <dgm:t>
        <a:bodyPr/>
        <a:lstStyle/>
        <a:p>
          <a:endParaRPr lang="id-ID"/>
        </a:p>
      </dgm:t>
    </dgm:pt>
    <dgm:pt modelId="{17374E92-2A0B-4B8F-8A46-8E0174DC1551}">
      <dgm:prSet/>
      <dgm:spPr/>
      <dgm:t>
        <a:bodyPr/>
        <a:lstStyle/>
        <a:p>
          <a:r>
            <a:rPr lang="id-ID" dirty="0"/>
            <a:t>REVOKE</a:t>
          </a:r>
        </a:p>
      </dgm:t>
    </dgm:pt>
    <dgm:pt modelId="{C3190A55-1882-4D25-B818-D7CB0F63F476}" type="parTrans" cxnId="{9759F421-6C15-43AC-8297-FCF445899980}">
      <dgm:prSet/>
      <dgm:spPr/>
      <dgm:t>
        <a:bodyPr/>
        <a:lstStyle/>
        <a:p>
          <a:endParaRPr lang="id-ID"/>
        </a:p>
      </dgm:t>
    </dgm:pt>
    <dgm:pt modelId="{1A66EC46-503D-426D-9AD2-19B55B0B2023}" type="sibTrans" cxnId="{9759F421-6C15-43AC-8297-FCF445899980}">
      <dgm:prSet/>
      <dgm:spPr/>
      <dgm:t>
        <a:bodyPr/>
        <a:lstStyle/>
        <a:p>
          <a:endParaRPr lang="id-ID"/>
        </a:p>
      </dgm:t>
    </dgm:pt>
    <dgm:pt modelId="{F8DE80DD-056C-425C-9577-794B34D049FD}">
      <dgm:prSet phldrT="[Text]"/>
      <dgm:spPr/>
      <dgm:t>
        <a:bodyPr/>
        <a:lstStyle/>
        <a:p>
          <a:r>
            <a:rPr lang="id-ID" dirty="0"/>
            <a:t>BEGIN</a:t>
          </a:r>
        </a:p>
      </dgm:t>
    </dgm:pt>
    <dgm:pt modelId="{2767B4A0-6666-4D68-9820-39D29CB204C9}" type="parTrans" cxnId="{CF36656A-151C-4BBB-9E93-87657DC9FBCB}">
      <dgm:prSet/>
      <dgm:spPr/>
      <dgm:t>
        <a:bodyPr/>
        <a:lstStyle/>
        <a:p>
          <a:endParaRPr lang="id-ID"/>
        </a:p>
      </dgm:t>
    </dgm:pt>
    <dgm:pt modelId="{56D34D52-1E03-48E0-B4FC-C1D41192D021}" type="sibTrans" cxnId="{CF36656A-151C-4BBB-9E93-87657DC9FBCB}">
      <dgm:prSet/>
      <dgm:spPr/>
      <dgm:t>
        <a:bodyPr/>
        <a:lstStyle/>
        <a:p>
          <a:endParaRPr lang="id-ID"/>
        </a:p>
      </dgm:t>
    </dgm:pt>
    <dgm:pt modelId="{0824901B-7FAA-49DC-A3D6-A11C22BA0BD6}">
      <dgm:prSet phldrT="[Text]"/>
      <dgm:spPr/>
      <dgm:t>
        <a:bodyPr/>
        <a:lstStyle/>
        <a:p>
          <a:r>
            <a:rPr lang="id-ID" dirty="0"/>
            <a:t>COMMIT</a:t>
          </a:r>
        </a:p>
      </dgm:t>
    </dgm:pt>
    <dgm:pt modelId="{E309D09A-509B-4DD8-B4AA-7CCBF8E0776E}" type="parTrans" cxnId="{F19E4A5F-8A29-41E0-A18A-566EA7D2F547}">
      <dgm:prSet/>
      <dgm:spPr/>
      <dgm:t>
        <a:bodyPr/>
        <a:lstStyle/>
        <a:p>
          <a:endParaRPr lang="id-ID"/>
        </a:p>
      </dgm:t>
    </dgm:pt>
    <dgm:pt modelId="{4CB56911-447F-4B36-A23A-568CE9F43167}" type="sibTrans" cxnId="{F19E4A5F-8A29-41E0-A18A-566EA7D2F547}">
      <dgm:prSet/>
      <dgm:spPr/>
      <dgm:t>
        <a:bodyPr/>
        <a:lstStyle/>
        <a:p>
          <a:endParaRPr lang="id-ID"/>
        </a:p>
      </dgm:t>
    </dgm:pt>
    <dgm:pt modelId="{3095A9A2-C734-4D40-8748-115134E5A16E}">
      <dgm:prSet phldrT="[Text]"/>
      <dgm:spPr/>
      <dgm:t>
        <a:bodyPr/>
        <a:lstStyle/>
        <a:p>
          <a:r>
            <a:rPr lang="id-ID" dirty="0"/>
            <a:t>ROLLBACK</a:t>
          </a:r>
        </a:p>
      </dgm:t>
    </dgm:pt>
    <dgm:pt modelId="{80AFA95E-2935-4DE1-B7E7-E884DE0D1B72}" type="parTrans" cxnId="{81E98937-A57F-4FEC-B405-3D1C8D9AE4B0}">
      <dgm:prSet/>
      <dgm:spPr/>
      <dgm:t>
        <a:bodyPr/>
        <a:lstStyle/>
        <a:p>
          <a:endParaRPr lang="id-ID"/>
        </a:p>
      </dgm:t>
    </dgm:pt>
    <dgm:pt modelId="{54D38FB1-389F-4C46-B7F2-0531441D6B17}" type="sibTrans" cxnId="{81E98937-A57F-4FEC-B405-3D1C8D9AE4B0}">
      <dgm:prSet/>
      <dgm:spPr/>
      <dgm:t>
        <a:bodyPr/>
        <a:lstStyle/>
        <a:p>
          <a:endParaRPr lang="id-ID"/>
        </a:p>
      </dgm:t>
    </dgm:pt>
    <dgm:pt modelId="{12B52F67-3E84-462A-B171-0A4353B477ED}">
      <dgm:prSet phldrT="[Text]" custT="1"/>
      <dgm:spPr/>
      <dgm:t>
        <a:bodyPr/>
        <a:lstStyle/>
        <a:p>
          <a:r>
            <a:rPr lang="id-ID" sz="3200" b="1" kern="1200">
              <a:latin typeface="Century Gothic" panose="020F0302020204030204"/>
              <a:ea typeface="+mn-ea"/>
              <a:cs typeface="+mn-cs"/>
            </a:rPr>
            <a:t>DML</a:t>
          </a:r>
          <a:endParaRPr lang="id-ID" sz="3200" b="1" kern="1200" dirty="0">
            <a:latin typeface="Century Gothic" panose="020F0302020204030204"/>
            <a:ea typeface="+mn-ea"/>
            <a:cs typeface="+mn-cs"/>
          </a:endParaRPr>
        </a:p>
      </dgm:t>
    </dgm:pt>
    <dgm:pt modelId="{A2F88DC4-085E-4ADC-AECB-8F1FFA7E61D0}" type="parTrans" cxnId="{0745A5D9-E0FB-4DC4-BDD7-D91ADB4DCED1}">
      <dgm:prSet/>
      <dgm:spPr/>
      <dgm:t>
        <a:bodyPr/>
        <a:lstStyle/>
        <a:p>
          <a:endParaRPr lang="id-ID"/>
        </a:p>
      </dgm:t>
    </dgm:pt>
    <dgm:pt modelId="{E4D98843-03C1-4565-BD40-8D587E1EC566}" type="sibTrans" cxnId="{0745A5D9-E0FB-4DC4-BDD7-D91ADB4DCED1}">
      <dgm:prSet/>
      <dgm:spPr/>
      <dgm:t>
        <a:bodyPr/>
        <a:lstStyle/>
        <a:p>
          <a:endParaRPr lang="id-ID"/>
        </a:p>
      </dgm:t>
    </dgm:pt>
    <dgm:pt modelId="{3EA1A575-B8B6-43A1-BA81-674EB039A0CB}">
      <dgm:prSet/>
      <dgm:spPr/>
      <dgm:t>
        <a:bodyPr/>
        <a:lstStyle/>
        <a:p>
          <a:r>
            <a:rPr lang="id-ID" dirty="0"/>
            <a:t>SELECT</a:t>
          </a:r>
        </a:p>
      </dgm:t>
    </dgm:pt>
    <dgm:pt modelId="{52FE9CA5-6691-4788-8F22-C3EBE7B4F03D}" type="parTrans" cxnId="{BB223E06-4736-4083-A601-4C7B17E86634}">
      <dgm:prSet/>
      <dgm:spPr/>
      <dgm:t>
        <a:bodyPr/>
        <a:lstStyle/>
        <a:p>
          <a:endParaRPr lang="id-ID"/>
        </a:p>
      </dgm:t>
    </dgm:pt>
    <dgm:pt modelId="{76AF6E97-B01F-4C13-8C16-703783705725}" type="sibTrans" cxnId="{BB223E06-4736-4083-A601-4C7B17E86634}">
      <dgm:prSet/>
      <dgm:spPr/>
      <dgm:t>
        <a:bodyPr/>
        <a:lstStyle/>
        <a:p>
          <a:endParaRPr lang="id-ID"/>
        </a:p>
      </dgm:t>
    </dgm:pt>
    <dgm:pt modelId="{C400EA24-BCB8-46DB-8A85-B5385E5CCAEF}">
      <dgm:prSet/>
      <dgm:spPr/>
      <dgm:t>
        <a:bodyPr/>
        <a:lstStyle/>
        <a:p>
          <a:r>
            <a:rPr lang="id-ID" dirty="0"/>
            <a:t>INSERT</a:t>
          </a:r>
        </a:p>
      </dgm:t>
    </dgm:pt>
    <dgm:pt modelId="{281277F1-3FFE-4E77-9801-7D0A5DDC3734}" type="parTrans" cxnId="{DAE49989-1313-4CDA-ABA0-0236B22FE970}">
      <dgm:prSet/>
      <dgm:spPr/>
      <dgm:t>
        <a:bodyPr/>
        <a:lstStyle/>
        <a:p>
          <a:endParaRPr lang="id-ID"/>
        </a:p>
      </dgm:t>
    </dgm:pt>
    <dgm:pt modelId="{30FE1465-6BD8-4004-B76E-09E15C5A667A}" type="sibTrans" cxnId="{DAE49989-1313-4CDA-ABA0-0236B22FE970}">
      <dgm:prSet/>
      <dgm:spPr/>
      <dgm:t>
        <a:bodyPr/>
        <a:lstStyle/>
        <a:p>
          <a:endParaRPr lang="id-ID"/>
        </a:p>
      </dgm:t>
    </dgm:pt>
    <dgm:pt modelId="{0D2E92D6-F600-4834-BABA-88474DB5FEB1}">
      <dgm:prSet/>
      <dgm:spPr/>
      <dgm:t>
        <a:bodyPr/>
        <a:lstStyle/>
        <a:p>
          <a:r>
            <a:rPr lang="id-ID" dirty="0"/>
            <a:t>UPDATE</a:t>
          </a:r>
        </a:p>
      </dgm:t>
    </dgm:pt>
    <dgm:pt modelId="{9EB720CA-6D58-46D2-8003-0F5FF7943F5D}" type="parTrans" cxnId="{50163C44-3D68-41BF-920B-C342D5C6CC06}">
      <dgm:prSet/>
      <dgm:spPr/>
      <dgm:t>
        <a:bodyPr/>
        <a:lstStyle/>
        <a:p>
          <a:endParaRPr lang="id-ID"/>
        </a:p>
      </dgm:t>
    </dgm:pt>
    <dgm:pt modelId="{0BA60E4A-9741-4F30-9A57-FAC001712D80}" type="sibTrans" cxnId="{50163C44-3D68-41BF-920B-C342D5C6CC06}">
      <dgm:prSet/>
      <dgm:spPr/>
      <dgm:t>
        <a:bodyPr/>
        <a:lstStyle/>
        <a:p>
          <a:endParaRPr lang="id-ID"/>
        </a:p>
      </dgm:t>
    </dgm:pt>
    <dgm:pt modelId="{7E6E836A-6B75-429E-872E-9AEC7DDA9865}">
      <dgm:prSet/>
      <dgm:spPr/>
      <dgm:t>
        <a:bodyPr/>
        <a:lstStyle/>
        <a:p>
          <a:r>
            <a:rPr lang="id-ID" dirty="0"/>
            <a:t>DELETE</a:t>
          </a:r>
        </a:p>
      </dgm:t>
    </dgm:pt>
    <dgm:pt modelId="{3D052B00-8282-47A7-9997-714C3CF9ECE2}" type="parTrans" cxnId="{E32E1C4C-1742-4D3F-82FA-315AC4BEF0EC}">
      <dgm:prSet/>
      <dgm:spPr/>
      <dgm:t>
        <a:bodyPr/>
        <a:lstStyle/>
        <a:p>
          <a:endParaRPr lang="id-ID"/>
        </a:p>
      </dgm:t>
    </dgm:pt>
    <dgm:pt modelId="{3C4D9D37-0AF6-4DAC-8521-0D5A656B1469}" type="sibTrans" cxnId="{E32E1C4C-1742-4D3F-82FA-315AC4BEF0EC}">
      <dgm:prSet/>
      <dgm:spPr/>
      <dgm:t>
        <a:bodyPr/>
        <a:lstStyle/>
        <a:p>
          <a:endParaRPr lang="id-ID"/>
        </a:p>
      </dgm:t>
    </dgm:pt>
    <dgm:pt modelId="{C2CC3A60-6619-4576-BA8B-823C95FB709C}" type="pres">
      <dgm:prSet presAssocID="{13B34581-2A71-44B7-ACFE-6D05AD39751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C004E2A-2760-452E-980D-1D0B3C777FA3}" type="pres">
      <dgm:prSet presAssocID="{35A6535B-2117-470B-8DE5-2A9AD726CAEC}" presName="hierRoot1" presStyleCnt="0">
        <dgm:presLayoutVars>
          <dgm:hierBranch val="init"/>
        </dgm:presLayoutVars>
      </dgm:prSet>
      <dgm:spPr/>
    </dgm:pt>
    <dgm:pt modelId="{8FCF9F2F-B120-4774-BBCB-EB0AC0382D3D}" type="pres">
      <dgm:prSet presAssocID="{35A6535B-2117-470B-8DE5-2A9AD726CAEC}" presName="rootComposite1" presStyleCnt="0"/>
      <dgm:spPr/>
    </dgm:pt>
    <dgm:pt modelId="{ECFEA7A4-8329-4571-8504-22CE0A6EC47E}" type="pres">
      <dgm:prSet presAssocID="{35A6535B-2117-470B-8DE5-2A9AD726CAEC}" presName="rootText1" presStyleLbl="node0" presStyleIdx="0" presStyleCnt="1" custScaleX="325714" custLinFactNeighborY="-2414">
        <dgm:presLayoutVars>
          <dgm:chPref val="3"/>
        </dgm:presLayoutVars>
      </dgm:prSet>
      <dgm:spPr/>
    </dgm:pt>
    <dgm:pt modelId="{77AD7FBF-BDEA-49AE-ACB9-1639316F6815}" type="pres">
      <dgm:prSet presAssocID="{35A6535B-2117-470B-8DE5-2A9AD726CAEC}" presName="rootConnector1" presStyleLbl="node1" presStyleIdx="0" presStyleCnt="0"/>
      <dgm:spPr/>
    </dgm:pt>
    <dgm:pt modelId="{E88E55CA-934F-4750-B485-6E2164E20B26}" type="pres">
      <dgm:prSet presAssocID="{35A6535B-2117-470B-8DE5-2A9AD726CAEC}" presName="hierChild2" presStyleCnt="0"/>
      <dgm:spPr/>
    </dgm:pt>
    <dgm:pt modelId="{59FC7A68-F556-4BB4-B3E4-B2220E795621}" type="pres">
      <dgm:prSet presAssocID="{10791E67-4425-4636-9B4E-3FDF748DA15D}" presName="Name37" presStyleLbl="parChTrans1D2" presStyleIdx="0" presStyleCnt="4"/>
      <dgm:spPr/>
    </dgm:pt>
    <dgm:pt modelId="{A057E984-48EB-4F25-8B80-88E029E9B750}" type="pres">
      <dgm:prSet presAssocID="{74ABE2FE-EA9F-4464-900D-E910D8B965B8}" presName="hierRoot2" presStyleCnt="0">
        <dgm:presLayoutVars>
          <dgm:hierBranch val="init"/>
        </dgm:presLayoutVars>
      </dgm:prSet>
      <dgm:spPr/>
    </dgm:pt>
    <dgm:pt modelId="{3417FFFB-191F-4D9B-B940-51F8D5354262}" type="pres">
      <dgm:prSet presAssocID="{74ABE2FE-EA9F-4464-900D-E910D8B965B8}" presName="rootComposite" presStyleCnt="0"/>
      <dgm:spPr/>
    </dgm:pt>
    <dgm:pt modelId="{0F3BE2E9-7452-4205-B73F-34934BF1D4E0}" type="pres">
      <dgm:prSet presAssocID="{74ABE2FE-EA9F-4464-900D-E910D8B965B8}" presName="rootText" presStyleLbl="node2" presStyleIdx="0" presStyleCnt="4" custLinFactNeighborX="-31721">
        <dgm:presLayoutVars>
          <dgm:chPref val="3"/>
        </dgm:presLayoutVars>
      </dgm:prSet>
      <dgm:spPr/>
    </dgm:pt>
    <dgm:pt modelId="{6F3254D4-9782-4AFC-8C52-DEB9ABC80D11}" type="pres">
      <dgm:prSet presAssocID="{74ABE2FE-EA9F-4464-900D-E910D8B965B8}" presName="rootConnector" presStyleLbl="node2" presStyleIdx="0" presStyleCnt="4"/>
      <dgm:spPr/>
    </dgm:pt>
    <dgm:pt modelId="{22799509-C1CD-4C79-8606-28C2BC592CF1}" type="pres">
      <dgm:prSet presAssocID="{74ABE2FE-EA9F-4464-900D-E910D8B965B8}" presName="hierChild4" presStyleCnt="0"/>
      <dgm:spPr/>
    </dgm:pt>
    <dgm:pt modelId="{311AA050-E75C-4158-86B8-F648291AA0B1}" type="pres">
      <dgm:prSet presAssocID="{7E8D93A2-EC95-49C8-858C-16C44B3EDD5E}" presName="Name37" presStyleLbl="parChTrans1D3" presStyleIdx="0" presStyleCnt="13"/>
      <dgm:spPr/>
    </dgm:pt>
    <dgm:pt modelId="{41FD1027-0EC4-4395-8F89-283C89ABEE85}" type="pres">
      <dgm:prSet presAssocID="{B7BCD6A8-2F22-45B0-B792-BD52481B7822}" presName="hierRoot2" presStyleCnt="0">
        <dgm:presLayoutVars>
          <dgm:hierBranch val="init"/>
        </dgm:presLayoutVars>
      </dgm:prSet>
      <dgm:spPr/>
    </dgm:pt>
    <dgm:pt modelId="{A1BD03FA-3115-46F0-B9CC-3389E76557FD}" type="pres">
      <dgm:prSet presAssocID="{B7BCD6A8-2F22-45B0-B792-BD52481B7822}" presName="rootComposite" presStyleCnt="0"/>
      <dgm:spPr/>
    </dgm:pt>
    <dgm:pt modelId="{D5EC858B-E0E4-4FD2-BEC4-A4180976486F}" type="pres">
      <dgm:prSet presAssocID="{B7BCD6A8-2F22-45B0-B792-BD52481B7822}" presName="rootText" presStyleLbl="node3" presStyleIdx="0" presStyleCnt="13" custLinFactNeighborX="-30868">
        <dgm:presLayoutVars>
          <dgm:chPref val="3"/>
        </dgm:presLayoutVars>
      </dgm:prSet>
      <dgm:spPr/>
    </dgm:pt>
    <dgm:pt modelId="{EBBF5712-8D81-4C81-B4DE-72970CEB244C}" type="pres">
      <dgm:prSet presAssocID="{B7BCD6A8-2F22-45B0-B792-BD52481B7822}" presName="rootConnector" presStyleLbl="node3" presStyleIdx="0" presStyleCnt="13"/>
      <dgm:spPr/>
    </dgm:pt>
    <dgm:pt modelId="{9FBA54AB-8D71-4A16-9424-D5D4F04C336C}" type="pres">
      <dgm:prSet presAssocID="{B7BCD6A8-2F22-45B0-B792-BD52481B7822}" presName="hierChild4" presStyleCnt="0"/>
      <dgm:spPr/>
    </dgm:pt>
    <dgm:pt modelId="{E5FDA60D-CB98-40AE-938F-78152FD55298}" type="pres">
      <dgm:prSet presAssocID="{B7BCD6A8-2F22-45B0-B792-BD52481B7822}" presName="hierChild5" presStyleCnt="0"/>
      <dgm:spPr/>
    </dgm:pt>
    <dgm:pt modelId="{C40F5334-87E7-4F72-92AB-8B8BB83BFA91}" type="pres">
      <dgm:prSet presAssocID="{45313F66-F6AA-472D-BA39-C1EB7BB05CC3}" presName="Name37" presStyleLbl="parChTrans1D3" presStyleIdx="1" presStyleCnt="13"/>
      <dgm:spPr/>
    </dgm:pt>
    <dgm:pt modelId="{D16BE509-9FC3-49FE-9683-E510BBED1164}" type="pres">
      <dgm:prSet presAssocID="{87A563B9-8DA7-4B28-80BE-58584580C859}" presName="hierRoot2" presStyleCnt="0">
        <dgm:presLayoutVars>
          <dgm:hierBranch val="init"/>
        </dgm:presLayoutVars>
      </dgm:prSet>
      <dgm:spPr/>
    </dgm:pt>
    <dgm:pt modelId="{BADAA1A4-0ACF-4D6C-B044-52B2BC7BF5CA}" type="pres">
      <dgm:prSet presAssocID="{87A563B9-8DA7-4B28-80BE-58584580C859}" presName="rootComposite" presStyleCnt="0"/>
      <dgm:spPr/>
    </dgm:pt>
    <dgm:pt modelId="{766135D7-D2E3-4222-9A47-63B632CB5318}" type="pres">
      <dgm:prSet presAssocID="{87A563B9-8DA7-4B28-80BE-58584580C859}" presName="rootText" presStyleLbl="node3" presStyleIdx="1" presStyleCnt="13" custLinFactNeighborX="-30868">
        <dgm:presLayoutVars>
          <dgm:chPref val="3"/>
        </dgm:presLayoutVars>
      </dgm:prSet>
      <dgm:spPr/>
    </dgm:pt>
    <dgm:pt modelId="{B5529256-DC87-4417-9AE4-2C64E5E1514B}" type="pres">
      <dgm:prSet presAssocID="{87A563B9-8DA7-4B28-80BE-58584580C859}" presName="rootConnector" presStyleLbl="node3" presStyleIdx="1" presStyleCnt="13"/>
      <dgm:spPr/>
    </dgm:pt>
    <dgm:pt modelId="{39333C7E-795A-435F-8D43-BF37B63D8767}" type="pres">
      <dgm:prSet presAssocID="{87A563B9-8DA7-4B28-80BE-58584580C859}" presName="hierChild4" presStyleCnt="0"/>
      <dgm:spPr/>
    </dgm:pt>
    <dgm:pt modelId="{45CEF394-E2FE-4E21-8E2D-603C6D034F5A}" type="pres">
      <dgm:prSet presAssocID="{87A563B9-8DA7-4B28-80BE-58584580C859}" presName="hierChild5" presStyleCnt="0"/>
      <dgm:spPr/>
    </dgm:pt>
    <dgm:pt modelId="{526A1474-6CD5-4806-B684-A843B76A3DFF}" type="pres">
      <dgm:prSet presAssocID="{B0ABFA8B-96EC-47CF-B863-14E2BF74423C}" presName="Name37" presStyleLbl="parChTrans1D3" presStyleIdx="2" presStyleCnt="13"/>
      <dgm:spPr/>
    </dgm:pt>
    <dgm:pt modelId="{0C9BEC6D-4816-41D6-A20D-DAB0760ED306}" type="pres">
      <dgm:prSet presAssocID="{CD5617C3-F67C-43C6-B930-7209980CD05B}" presName="hierRoot2" presStyleCnt="0">
        <dgm:presLayoutVars>
          <dgm:hierBranch val="init"/>
        </dgm:presLayoutVars>
      </dgm:prSet>
      <dgm:spPr/>
    </dgm:pt>
    <dgm:pt modelId="{A466DA3E-307B-4E11-9146-74BF0D4AC41B}" type="pres">
      <dgm:prSet presAssocID="{CD5617C3-F67C-43C6-B930-7209980CD05B}" presName="rootComposite" presStyleCnt="0"/>
      <dgm:spPr/>
    </dgm:pt>
    <dgm:pt modelId="{622830E3-3449-41F4-956E-5455C6528F94}" type="pres">
      <dgm:prSet presAssocID="{CD5617C3-F67C-43C6-B930-7209980CD05B}" presName="rootText" presStyleLbl="node3" presStyleIdx="2" presStyleCnt="13" custLinFactNeighborX="-30868">
        <dgm:presLayoutVars>
          <dgm:chPref val="3"/>
        </dgm:presLayoutVars>
      </dgm:prSet>
      <dgm:spPr/>
    </dgm:pt>
    <dgm:pt modelId="{B2D2D85A-2746-4AA4-8FA6-D700939F5713}" type="pres">
      <dgm:prSet presAssocID="{CD5617C3-F67C-43C6-B930-7209980CD05B}" presName="rootConnector" presStyleLbl="node3" presStyleIdx="2" presStyleCnt="13"/>
      <dgm:spPr/>
    </dgm:pt>
    <dgm:pt modelId="{7CF1F89C-3489-47FB-93FB-C6C5248A60DB}" type="pres">
      <dgm:prSet presAssocID="{CD5617C3-F67C-43C6-B930-7209980CD05B}" presName="hierChild4" presStyleCnt="0"/>
      <dgm:spPr/>
    </dgm:pt>
    <dgm:pt modelId="{B6D06027-ABD7-4E81-86E1-4B052277C042}" type="pres">
      <dgm:prSet presAssocID="{CD5617C3-F67C-43C6-B930-7209980CD05B}" presName="hierChild5" presStyleCnt="0"/>
      <dgm:spPr/>
    </dgm:pt>
    <dgm:pt modelId="{8637FDB9-EB66-4DA0-9370-1820EB9EE36B}" type="pres">
      <dgm:prSet presAssocID="{74ABE2FE-EA9F-4464-900D-E910D8B965B8}" presName="hierChild5" presStyleCnt="0"/>
      <dgm:spPr/>
    </dgm:pt>
    <dgm:pt modelId="{5F095117-306E-4114-A93C-0330027B9E3B}" type="pres">
      <dgm:prSet presAssocID="{A2F88DC4-085E-4ADC-AECB-8F1FFA7E61D0}" presName="Name37" presStyleLbl="parChTrans1D2" presStyleIdx="1" presStyleCnt="4"/>
      <dgm:spPr/>
    </dgm:pt>
    <dgm:pt modelId="{A53FB039-BB70-43C5-8014-DEE473835738}" type="pres">
      <dgm:prSet presAssocID="{12B52F67-3E84-462A-B171-0A4353B477ED}" presName="hierRoot2" presStyleCnt="0">
        <dgm:presLayoutVars>
          <dgm:hierBranch val="init"/>
        </dgm:presLayoutVars>
      </dgm:prSet>
      <dgm:spPr/>
    </dgm:pt>
    <dgm:pt modelId="{AB504D62-D8F5-42D5-868E-BA800D891EC5}" type="pres">
      <dgm:prSet presAssocID="{12B52F67-3E84-462A-B171-0A4353B477ED}" presName="rootComposite" presStyleCnt="0"/>
      <dgm:spPr/>
    </dgm:pt>
    <dgm:pt modelId="{E8CC7518-0B0B-44BA-8F70-5174309925C4}" type="pres">
      <dgm:prSet presAssocID="{12B52F67-3E84-462A-B171-0A4353B477ED}" presName="rootText" presStyleLbl="node2" presStyleIdx="1" presStyleCnt="4" custLinFactNeighborX="-8084" custLinFactNeighborY="-6697">
        <dgm:presLayoutVars>
          <dgm:chPref val="3"/>
        </dgm:presLayoutVars>
      </dgm:prSet>
      <dgm:spPr/>
    </dgm:pt>
    <dgm:pt modelId="{65BB1EB0-C0DE-46AB-9255-17D06EFA686D}" type="pres">
      <dgm:prSet presAssocID="{12B52F67-3E84-462A-B171-0A4353B477ED}" presName="rootConnector" presStyleLbl="node2" presStyleIdx="1" presStyleCnt="4"/>
      <dgm:spPr/>
    </dgm:pt>
    <dgm:pt modelId="{E2BB3BAC-241A-4508-BAEB-33FAB318602E}" type="pres">
      <dgm:prSet presAssocID="{12B52F67-3E84-462A-B171-0A4353B477ED}" presName="hierChild4" presStyleCnt="0"/>
      <dgm:spPr/>
    </dgm:pt>
    <dgm:pt modelId="{B4085598-4EF6-480E-AC3F-27A6A009BE66}" type="pres">
      <dgm:prSet presAssocID="{52FE9CA5-6691-4788-8F22-C3EBE7B4F03D}" presName="Name37" presStyleLbl="parChTrans1D3" presStyleIdx="3" presStyleCnt="13"/>
      <dgm:spPr/>
    </dgm:pt>
    <dgm:pt modelId="{55C39AEE-EB8C-4BFD-A8A6-5A7CA8380C7A}" type="pres">
      <dgm:prSet presAssocID="{3EA1A575-B8B6-43A1-BA81-674EB039A0CB}" presName="hierRoot2" presStyleCnt="0">
        <dgm:presLayoutVars>
          <dgm:hierBranch val="init"/>
        </dgm:presLayoutVars>
      </dgm:prSet>
      <dgm:spPr/>
    </dgm:pt>
    <dgm:pt modelId="{A6D0811F-80D6-4020-A7DC-037115C0068E}" type="pres">
      <dgm:prSet presAssocID="{3EA1A575-B8B6-43A1-BA81-674EB039A0CB}" presName="rootComposite" presStyleCnt="0"/>
      <dgm:spPr/>
    </dgm:pt>
    <dgm:pt modelId="{19110617-CD7A-4317-A82E-D3267AC3307F}" type="pres">
      <dgm:prSet presAssocID="{3EA1A575-B8B6-43A1-BA81-674EB039A0CB}" presName="rootText" presStyleLbl="node3" presStyleIdx="3" presStyleCnt="13" custLinFactNeighborX="-7104" custLinFactNeighborY="-6697">
        <dgm:presLayoutVars>
          <dgm:chPref val="3"/>
        </dgm:presLayoutVars>
      </dgm:prSet>
      <dgm:spPr/>
    </dgm:pt>
    <dgm:pt modelId="{2C0522E5-3C81-4B22-8289-6C17E0E54C81}" type="pres">
      <dgm:prSet presAssocID="{3EA1A575-B8B6-43A1-BA81-674EB039A0CB}" presName="rootConnector" presStyleLbl="node3" presStyleIdx="3" presStyleCnt="13"/>
      <dgm:spPr/>
    </dgm:pt>
    <dgm:pt modelId="{B6C44F6B-B210-47AA-AD8D-49BD9B301584}" type="pres">
      <dgm:prSet presAssocID="{3EA1A575-B8B6-43A1-BA81-674EB039A0CB}" presName="hierChild4" presStyleCnt="0"/>
      <dgm:spPr/>
    </dgm:pt>
    <dgm:pt modelId="{1819B04E-8764-44BB-B2DD-2B5EAAE73D70}" type="pres">
      <dgm:prSet presAssocID="{3EA1A575-B8B6-43A1-BA81-674EB039A0CB}" presName="hierChild5" presStyleCnt="0"/>
      <dgm:spPr/>
    </dgm:pt>
    <dgm:pt modelId="{8CE95B81-294E-4BA2-9478-9BF4705917C8}" type="pres">
      <dgm:prSet presAssocID="{281277F1-3FFE-4E77-9801-7D0A5DDC3734}" presName="Name37" presStyleLbl="parChTrans1D3" presStyleIdx="4" presStyleCnt="13"/>
      <dgm:spPr/>
    </dgm:pt>
    <dgm:pt modelId="{8BFD1BA8-B4A2-436E-AF6E-0B0F204D1B09}" type="pres">
      <dgm:prSet presAssocID="{C400EA24-BCB8-46DB-8A85-B5385E5CCAEF}" presName="hierRoot2" presStyleCnt="0">
        <dgm:presLayoutVars>
          <dgm:hierBranch val="init"/>
        </dgm:presLayoutVars>
      </dgm:prSet>
      <dgm:spPr/>
    </dgm:pt>
    <dgm:pt modelId="{08B1FBDF-9AD7-46EA-9311-6E3F6406CE12}" type="pres">
      <dgm:prSet presAssocID="{C400EA24-BCB8-46DB-8A85-B5385E5CCAEF}" presName="rootComposite" presStyleCnt="0"/>
      <dgm:spPr/>
    </dgm:pt>
    <dgm:pt modelId="{C277EF57-5936-4DA8-B0D4-6CAF3BA6A5B5}" type="pres">
      <dgm:prSet presAssocID="{C400EA24-BCB8-46DB-8A85-B5385E5CCAEF}" presName="rootText" presStyleLbl="node3" presStyleIdx="4" presStyleCnt="13" custLinFactNeighborX="-5880">
        <dgm:presLayoutVars>
          <dgm:chPref val="3"/>
        </dgm:presLayoutVars>
      </dgm:prSet>
      <dgm:spPr/>
    </dgm:pt>
    <dgm:pt modelId="{9A28E1CB-6436-47B7-BB65-D4F5C0C0E273}" type="pres">
      <dgm:prSet presAssocID="{C400EA24-BCB8-46DB-8A85-B5385E5CCAEF}" presName="rootConnector" presStyleLbl="node3" presStyleIdx="4" presStyleCnt="13"/>
      <dgm:spPr/>
    </dgm:pt>
    <dgm:pt modelId="{7AFF1E88-9EEB-4E40-9DC5-90E24ABD8A3C}" type="pres">
      <dgm:prSet presAssocID="{C400EA24-BCB8-46DB-8A85-B5385E5CCAEF}" presName="hierChild4" presStyleCnt="0"/>
      <dgm:spPr/>
    </dgm:pt>
    <dgm:pt modelId="{9B7229FA-4447-4C26-BFC6-F31F3DB0B113}" type="pres">
      <dgm:prSet presAssocID="{C400EA24-BCB8-46DB-8A85-B5385E5CCAEF}" presName="hierChild5" presStyleCnt="0"/>
      <dgm:spPr/>
    </dgm:pt>
    <dgm:pt modelId="{A7B96E3B-893B-482D-9ADA-F2F76F1A0D1F}" type="pres">
      <dgm:prSet presAssocID="{9EB720CA-6D58-46D2-8003-0F5FF7943F5D}" presName="Name37" presStyleLbl="parChTrans1D3" presStyleIdx="5" presStyleCnt="13"/>
      <dgm:spPr/>
    </dgm:pt>
    <dgm:pt modelId="{8B360F79-45F8-4C6B-8CC9-D4C3C11C8AC2}" type="pres">
      <dgm:prSet presAssocID="{0D2E92D6-F600-4834-BABA-88474DB5FEB1}" presName="hierRoot2" presStyleCnt="0">
        <dgm:presLayoutVars>
          <dgm:hierBranch val="init"/>
        </dgm:presLayoutVars>
      </dgm:prSet>
      <dgm:spPr/>
    </dgm:pt>
    <dgm:pt modelId="{C78B04A1-55F5-47DE-8E6A-5A767A5DCF87}" type="pres">
      <dgm:prSet presAssocID="{0D2E92D6-F600-4834-BABA-88474DB5FEB1}" presName="rootComposite" presStyleCnt="0"/>
      <dgm:spPr/>
    </dgm:pt>
    <dgm:pt modelId="{F22358FB-FD3D-45C7-AF32-61EAA2774E16}" type="pres">
      <dgm:prSet presAssocID="{0D2E92D6-F600-4834-BABA-88474DB5FEB1}" presName="rootText" presStyleLbl="node3" presStyleIdx="5" presStyleCnt="13" custLinFactNeighborX="-5880">
        <dgm:presLayoutVars>
          <dgm:chPref val="3"/>
        </dgm:presLayoutVars>
      </dgm:prSet>
      <dgm:spPr/>
    </dgm:pt>
    <dgm:pt modelId="{2CB51858-34A0-4838-AC21-7ACB3AD380A9}" type="pres">
      <dgm:prSet presAssocID="{0D2E92D6-F600-4834-BABA-88474DB5FEB1}" presName="rootConnector" presStyleLbl="node3" presStyleIdx="5" presStyleCnt="13"/>
      <dgm:spPr/>
    </dgm:pt>
    <dgm:pt modelId="{E4022D11-1D17-409F-8BFD-1A2471CDA19A}" type="pres">
      <dgm:prSet presAssocID="{0D2E92D6-F600-4834-BABA-88474DB5FEB1}" presName="hierChild4" presStyleCnt="0"/>
      <dgm:spPr/>
    </dgm:pt>
    <dgm:pt modelId="{439DC161-D6DF-4C67-94A8-41C60C88AA45}" type="pres">
      <dgm:prSet presAssocID="{0D2E92D6-F600-4834-BABA-88474DB5FEB1}" presName="hierChild5" presStyleCnt="0"/>
      <dgm:spPr/>
    </dgm:pt>
    <dgm:pt modelId="{67C594D8-8319-43C1-B32E-CE445178DA2F}" type="pres">
      <dgm:prSet presAssocID="{3D052B00-8282-47A7-9997-714C3CF9ECE2}" presName="Name37" presStyleLbl="parChTrans1D3" presStyleIdx="6" presStyleCnt="13"/>
      <dgm:spPr/>
    </dgm:pt>
    <dgm:pt modelId="{97131251-8E22-4269-9282-CC4EEE709E61}" type="pres">
      <dgm:prSet presAssocID="{7E6E836A-6B75-429E-872E-9AEC7DDA9865}" presName="hierRoot2" presStyleCnt="0">
        <dgm:presLayoutVars>
          <dgm:hierBranch val="init"/>
        </dgm:presLayoutVars>
      </dgm:prSet>
      <dgm:spPr/>
    </dgm:pt>
    <dgm:pt modelId="{AA9299E3-9E96-4963-A4E1-DB57E5C07FCC}" type="pres">
      <dgm:prSet presAssocID="{7E6E836A-6B75-429E-872E-9AEC7DDA9865}" presName="rootComposite" presStyleCnt="0"/>
      <dgm:spPr/>
    </dgm:pt>
    <dgm:pt modelId="{EF8A0DDE-E5A2-4C78-AFCA-8527EE6EC7F6}" type="pres">
      <dgm:prSet presAssocID="{7E6E836A-6B75-429E-872E-9AEC7DDA9865}" presName="rootText" presStyleLbl="node3" presStyleIdx="6" presStyleCnt="13" custLinFactNeighborX="-5880">
        <dgm:presLayoutVars>
          <dgm:chPref val="3"/>
        </dgm:presLayoutVars>
      </dgm:prSet>
      <dgm:spPr/>
    </dgm:pt>
    <dgm:pt modelId="{F2ECFAE1-C5E4-41DE-8DE4-A49C0062BFB5}" type="pres">
      <dgm:prSet presAssocID="{7E6E836A-6B75-429E-872E-9AEC7DDA9865}" presName="rootConnector" presStyleLbl="node3" presStyleIdx="6" presStyleCnt="13"/>
      <dgm:spPr/>
    </dgm:pt>
    <dgm:pt modelId="{DB44FB58-443F-48D9-98AA-FE1BA1A04C06}" type="pres">
      <dgm:prSet presAssocID="{7E6E836A-6B75-429E-872E-9AEC7DDA9865}" presName="hierChild4" presStyleCnt="0"/>
      <dgm:spPr/>
    </dgm:pt>
    <dgm:pt modelId="{BDF33E8E-4A68-40FF-866B-C6157BE419FE}" type="pres">
      <dgm:prSet presAssocID="{7E6E836A-6B75-429E-872E-9AEC7DDA9865}" presName="hierChild5" presStyleCnt="0"/>
      <dgm:spPr/>
    </dgm:pt>
    <dgm:pt modelId="{83CD94B1-A478-4B1E-AFF3-9F93D3F9CCAF}" type="pres">
      <dgm:prSet presAssocID="{12B52F67-3E84-462A-B171-0A4353B477ED}" presName="hierChild5" presStyleCnt="0"/>
      <dgm:spPr/>
    </dgm:pt>
    <dgm:pt modelId="{812751E0-1FB2-4983-A388-286706F3EA32}" type="pres">
      <dgm:prSet presAssocID="{871126BF-78B6-406F-8776-89FE349A3077}" presName="Name37" presStyleLbl="parChTrans1D2" presStyleIdx="2" presStyleCnt="4"/>
      <dgm:spPr/>
    </dgm:pt>
    <dgm:pt modelId="{66C5D383-3447-4C43-9FEA-2ABFE32D4E5E}" type="pres">
      <dgm:prSet presAssocID="{1CA6FE34-E626-448A-911F-DD3AED532E6E}" presName="hierRoot2" presStyleCnt="0">
        <dgm:presLayoutVars>
          <dgm:hierBranch val="init"/>
        </dgm:presLayoutVars>
      </dgm:prSet>
      <dgm:spPr/>
    </dgm:pt>
    <dgm:pt modelId="{A2E78344-C6A8-4A43-935A-A668FCCEB573}" type="pres">
      <dgm:prSet presAssocID="{1CA6FE34-E626-448A-911F-DD3AED532E6E}" presName="rootComposite" presStyleCnt="0"/>
      <dgm:spPr/>
    </dgm:pt>
    <dgm:pt modelId="{95E3E4AD-51B8-4B18-B4EC-6D54F48E7528}" type="pres">
      <dgm:prSet presAssocID="{1CA6FE34-E626-448A-911F-DD3AED532E6E}" presName="rootText" presStyleLbl="node2" presStyleIdx="2" presStyleCnt="4" custLinFactNeighborX="7140">
        <dgm:presLayoutVars>
          <dgm:chPref val="3"/>
        </dgm:presLayoutVars>
      </dgm:prSet>
      <dgm:spPr/>
    </dgm:pt>
    <dgm:pt modelId="{B6193B71-0133-412A-9826-9B50BA49CEBA}" type="pres">
      <dgm:prSet presAssocID="{1CA6FE34-E626-448A-911F-DD3AED532E6E}" presName="rootConnector" presStyleLbl="node2" presStyleIdx="2" presStyleCnt="4"/>
      <dgm:spPr/>
    </dgm:pt>
    <dgm:pt modelId="{36327609-4E5A-449D-B653-73DC6BD0F069}" type="pres">
      <dgm:prSet presAssocID="{1CA6FE34-E626-448A-911F-DD3AED532E6E}" presName="hierChild4" presStyleCnt="0"/>
      <dgm:spPr/>
    </dgm:pt>
    <dgm:pt modelId="{B1172D95-1BD1-438D-8956-8A3D2C0997AE}" type="pres">
      <dgm:prSet presAssocID="{AB735972-2EA4-4A25-88F9-B704AB90D1EE}" presName="Name37" presStyleLbl="parChTrans1D3" presStyleIdx="7" presStyleCnt="13"/>
      <dgm:spPr/>
    </dgm:pt>
    <dgm:pt modelId="{16561632-C33D-4298-9F26-1D1567FC261F}" type="pres">
      <dgm:prSet presAssocID="{B1B0B9D0-7F56-45B3-B329-A1A513206D3C}" presName="hierRoot2" presStyleCnt="0">
        <dgm:presLayoutVars>
          <dgm:hierBranch val="init"/>
        </dgm:presLayoutVars>
      </dgm:prSet>
      <dgm:spPr/>
    </dgm:pt>
    <dgm:pt modelId="{C3C72521-2394-45B0-983B-4BC56C35299D}" type="pres">
      <dgm:prSet presAssocID="{B1B0B9D0-7F56-45B3-B329-A1A513206D3C}" presName="rootComposite" presStyleCnt="0"/>
      <dgm:spPr/>
    </dgm:pt>
    <dgm:pt modelId="{4AFFBF95-B198-4B7E-AA9E-8318F38D97E6}" type="pres">
      <dgm:prSet presAssocID="{B1B0B9D0-7F56-45B3-B329-A1A513206D3C}" presName="rootText" presStyleLbl="node3" presStyleIdx="7" presStyleCnt="13" custLinFactNeighborX="8120">
        <dgm:presLayoutVars>
          <dgm:chPref val="3"/>
        </dgm:presLayoutVars>
      </dgm:prSet>
      <dgm:spPr/>
    </dgm:pt>
    <dgm:pt modelId="{E45EC1A9-2B1B-456C-A2D7-7356A124EF3B}" type="pres">
      <dgm:prSet presAssocID="{B1B0B9D0-7F56-45B3-B329-A1A513206D3C}" presName="rootConnector" presStyleLbl="node3" presStyleIdx="7" presStyleCnt="13"/>
      <dgm:spPr/>
    </dgm:pt>
    <dgm:pt modelId="{7FAB9B8B-83EA-4D51-9EDA-8A1E1A2AAC43}" type="pres">
      <dgm:prSet presAssocID="{B1B0B9D0-7F56-45B3-B329-A1A513206D3C}" presName="hierChild4" presStyleCnt="0"/>
      <dgm:spPr/>
    </dgm:pt>
    <dgm:pt modelId="{0FA5254A-A675-4F1F-BA49-AC373B723B3A}" type="pres">
      <dgm:prSet presAssocID="{B1B0B9D0-7F56-45B3-B329-A1A513206D3C}" presName="hierChild5" presStyleCnt="0"/>
      <dgm:spPr/>
    </dgm:pt>
    <dgm:pt modelId="{817E4DCA-5E26-47A6-B367-0E0FDA97D265}" type="pres">
      <dgm:prSet presAssocID="{AA54C11D-54C7-4406-9E15-5A1C80D9E25C}" presName="Name37" presStyleLbl="parChTrans1D3" presStyleIdx="8" presStyleCnt="13"/>
      <dgm:spPr/>
    </dgm:pt>
    <dgm:pt modelId="{2CA83C17-70A9-43F7-94C5-D3237D4CE49B}" type="pres">
      <dgm:prSet presAssocID="{DD3E1669-F688-4C5B-8A3D-DF7C8B48142C}" presName="hierRoot2" presStyleCnt="0">
        <dgm:presLayoutVars>
          <dgm:hierBranch val="init"/>
        </dgm:presLayoutVars>
      </dgm:prSet>
      <dgm:spPr/>
    </dgm:pt>
    <dgm:pt modelId="{CC3BE62A-B92E-4F74-B648-0326C535BEE2}" type="pres">
      <dgm:prSet presAssocID="{DD3E1669-F688-4C5B-8A3D-DF7C8B48142C}" presName="rootComposite" presStyleCnt="0"/>
      <dgm:spPr/>
    </dgm:pt>
    <dgm:pt modelId="{7A3418F3-BD80-43B9-AABB-BBDB1AEB9161}" type="pres">
      <dgm:prSet presAssocID="{DD3E1669-F688-4C5B-8A3D-DF7C8B48142C}" presName="rootText" presStyleLbl="node3" presStyleIdx="8" presStyleCnt="13" custLinFactNeighborX="8120">
        <dgm:presLayoutVars>
          <dgm:chPref val="3"/>
        </dgm:presLayoutVars>
      </dgm:prSet>
      <dgm:spPr/>
    </dgm:pt>
    <dgm:pt modelId="{9347F498-D944-4C8E-B2AC-AF2C9E57E651}" type="pres">
      <dgm:prSet presAssocID="{DD3E1669-F688-4C5B-8A3D-DF7C8B48142C}" presName="rootConnector" presStyleLbl="node3" presStyleIdx="8" presStyleCnt="13"/>
      <dgm:spPr/>
    </dgm:pt>
    <dgm:pt modelId="{862C1EA6-A1FD-42C5-8D96-981B07B573F9}" type="pres">
      <dgm:prSet presAssocID="{DD3E1669-F688-4C5B-8A3D-DF7C8B48142C}" presName="hierChild4" presStyleCnt="0"/>
      <dgm:spPr/>
    </dgm:pt>
    <dgm:pt modelId="{E4CFE879-3EA9-4418-AF2D-E1BF69FC1C75}" type="pres">
      <dgm:prSet presAssocID="{DD3E1669-F688-4C5B-8A3D-DF7C8B48142C}" presName="hierChild5" presStyleCnt="0"/>
      <dgm:spPr/>
    </dgm:pt>
    <dgm:pt modelId="{4A673097-B9E0-4818-B8EE-AFCEAA173A41}" type="pres">
      <dgm:prSet presAssocID="{C3190A55-1882-4D25-B818-D7CB0F63F476}" presName="Name37" presStyleLbl="parChTrans1D3" presStyleIdx="9" presStyleCnt="13"/>
      <dgm:spPr/>
    </dgm:pt>
    <dgm:pt modelId="{DCFF7F6F-6A42-401B-959B-6B6EE4C7832C}" type="pres">
      <dgm:prSet presAssocID="{17374E92-2A0B-4B8F-8A46-8E0174DC1551}" presName="hierRoot2" presStyleCnt="0">
        <dgm:presLayoutVars>
          <dgm:hierBranch val="init"/>
        </dgm:presLayoutVars>
      </dgm:prSet>
      <dgm:spPr/>
    </dgm:pt>
    <dgm:pt modelId="{F0712BBF-28FC-491E-B1F4-A688CBF8B112}" type="pres">
      <dgm:prSet presAssocID="{17374E92-2A0B-4B8F-8A46-8E0174DC1551}" presName="rootComposite" presStyleCnt="0"/>
      <dgm:spPr/>
    </dgm:pt>
    <dgm:pt modelId="{F9D17C50-6A2F-44DB-9B8B-C58B6AFE7134}" type="pres">
      <dgm:prSet presAssocID="{17374E92-2A0B-4B8F-8A46-8E0174DC1551}" presName="rootText" presStyleLbl="node3" presStyleIdx="9" presStyleCnt="13" custLinFactNeighborX="8120">
        <dgm:presLayoutVars>
          <dgm:chPref val="3"/>
        </dgm:presLayoutVars>
      </dgm:prSet>
      <dgm:spPr/>
    </dgm:pt>
    <dgm:pt modelId="{8FEAC8B0-4FF1-4E17-AEB6-04CC680EF226}" type="pres">
      <dgm:prSet presAssocID="{17374E92-2A0B-4B8F-8A46-8E0174DC1551}" presName="rootConnector" presStyleLbl="node3" presStyleIdx="9" presStyleCnt="13"/>
      <dgm:spPr/>
    </dgm:pt>
    <dgm:pt modelId="{8E232560-5AA7-41A9-9805-D412D2962143}" type="pres">
      <dgm:prSet presAssocID="{17374E92-2A0B-4B8F-8A46-8E0174DC1551}" presName="hierChild4" presStyleCnt="0"/>
      <dgm:spPr/>
    </dgm:pt>
    <dgm:pt modelId="{2B7FE786-4B9C-40BA-BFE7-09B8BAED05C8}" type="pres">
      <dgm:prSet presAssocID="{17374E92-2A0B-4B8F-8A46-8E0174DC1551}" presName="hierChild5" presStyleCnt="0"/>
      <dgm:spPr/>
    </dgm:pt>
    <dgm:pt modelId="{4733878E-313D-494B-9A21-16BE58A77AF5}" type="pres">
      <dgm:prSet presAssocID="{1CA6FE34-E626-448A-911F-DD3AED532E6E}" presName="hierChild5" presStyleCnt="0"/>
      <dgm:spPr/>
    </dgm:pt>
    <dgm:pt modelId="{2B8CA242-9307-4E68-9D26-8D90EFD26A2E}" type="pres">
      <dgm:prSet presAssocID="{ADECF0A1-6677-44C3-8C9F-18D64E2CDF96}" presName="Name37" presStyleLbl="parChTrans1D2" presStyleIdx="3" presStyleCnt="4"/>
      <dgm:spPr/>
    </dgm:pt>
    <dgm:pt modelId="{45BD0E8D-CA01-4028-A5DF-47CCC8CDFE04}" type="pres">
      <dgm:prSet presAssocID="{958CFC30-56C2-4DF8-B097-774454E999D7}" presName="hierRoot2" presStyleCnt="0">
        <dgm:presLayoutVars>
          <dgm:hierBranch val="init"/>
        </dgm:presLayoutVars>
      </dgm:prSet>
      <dgm:spPr/>
    </dgm:pt>
    <dgm:pt modelId="{3929BF92-9419-4310-B560-8B414928DEE8}" type="pres">
      <dgm:prSet presAssocID="{958CFC30-56C2-4DF8-B097-774454E999D7}" presName="rootComposite" presStyleCnt="0"/>
      <dgm:spPr/>
    </dgm:pt>
    <dgm:pt modelId="{CB338F3A-F2FD-458E-9090-04999D335990}" type="pres">
      <dgm:prSet presAssocID="{958CFC30-56C2-4DF8-B097-774454E999D7}" presName="rootText" presStyleLbl="node2" presStyleIdx="3" presStyleCnt="4" custLinFactNeighborX="30000">
        <dgm:presLayoutVars>
          <dgm:chPref val="3"/>
        </dgm:presLayoutVars>
      </dgm:prSet>
      <dgm:spPr/>
    </dgm:pt>
    <dgm:pt modelId="{970AD394-6F61-4A7D-B8B6-E60C8E59985E}" type="pres">
      <dgm:prSet presAssocID="{958CFC30-56C2-4DF8-B097-774454E999D7}" presName="rootConnector" presStyleLbl="node2" presStyleIdx="3" presStyleCnt="4"/>
      <dgm:spPr/>
    </dgm:pt>
    <dgm:pt modelId="{61A4CDEB-2065-4E0C-8E19-963A9F7C5EEF}" type="pres">
      <dgm:prSet presAssocID="{958CFC30-56C2-4DF8-B097-774454E999D7}" presName="hierChild4" presStyleCnt="0"/>
      <dgm:spPr/>
    </dgm:pt>
    <dgm:pt modelId="{42BE56A3-F185-472C-BB79-9ECB62CA7765}" type="pres">
      <dgm:prSet presAssocID="{2767B4A0-6666-4D68-9820-39D29CB204C9}" presName="Name37" presStyleLbl="parChTrans1D3" presStyleIdx="10" presStyleCnt="13"/>
      <dgm:spPr/>
    </dgm:pt>
    <dgm:pt modelId="{2D0D437B-4ADB-4DBC-93ED-7460AC1EB038}" type="pres">
      <dgm:prSet presAssocID="{F8DE80DD-056C-425C-9577-794B34D049FD}" presName="hierRoot2" presStyleCnt="0">
        <dgm:presLayoutVars>
          <dgm:hierBranch val="init"/>
        </dgm:presLayoutVars>
      </dgm:prSet>
      <dgm:spPr/>
    </dgm:pt>
    <dgm:pt modelId="{24CCD5E0-25AA-4F7A-A852-9791C2951AFD}" type="pres">
      <dgm:prSet presAssocID="{F8DE80DD-056C-425C-9577-794B34D049FD}" presName="rootComposite" presStyleCnt="0"/>
      <dgm:spPr/>
    </dgm:pt>
    <dgm:pt modelId="{2E5ED469-9602-45D9-BB75-6956DC00EA11}" type="pres">
      <dgm:prSet presAssocID="{F8DE80DD-056C-425C-9577-794B34D049FD}" presName="rootText" presStyleLbl="node3" presStyleIdx="10" presStyleCnt="13" custLinFactNeighborX="32603">
        <dgm:presLayoutVars>
          <dgm:chPref val="3"/>
        </dgm:presLayoutVars>
      </dgm:prSet>
      <dgm:spPr/>
    </dgm:pt>
    <dgm:pt modelId="{BDFC1073-80BF-4337-AF9D-2CD6698DB679}" type="pres">
      <dgm:prSet presAssocID="{F8DE80DD-056C-425C-9577-794B34D049FD}" presName="rootConnector" presStyleLbl="node3" presStyleIdx="10" presStyleCnt="13"/>
      <dgm:spPr/>
    </dgm:pt>
    <dgm:pt modelId="{19CBD4CA-9CDD-46E8-B4BA-F73D525B8694}" type="pres">
      <dgm:prSet presAssocID="{F8DE80DD-056C-425C-9577-794B34D049FD}" presName="hierChild4" presStyleCnt="0"/>
      <dgm:spPr/>
    </dgm:pt>
    <dgm:pt modelId="{3C2F8C32-2E36-47EB-8FA5-A7B2B559A998}" type="pres">
      <dgm:prSet presAssocID="{F8DE80DD-056C-425C-9577-794B34D049FD}" presName="hierChild5" presStyleCnt="0"/>
      <dgm:spPr/>
    </dgm:pt>
    <dgm:pt modelId="{4B69894E-A172-43D2-90CD-9582EEF8B652}" type="pres">
      <dgm:prSet presAssocID="{E309D09A-509B-4DD8-B4AA-7CCBF8E0776E}" presName="Name37" presStyleLbl="parChTrans1D3" presStyleIdx="11" presStyleCnt="13"/>
      <dgm:spPr/>
    </dgm:pt>
    <dgm:pt modelId="{3550BD82-DD6C-4266-85B5-C04236A9E981}" type="pres">
      <dgm:prSet presAssocID="{0824901B-7FAA-49DC-A3D6-A11C22BA0BD6}" presName="hierRoot2" presStyleCnt="0">
        <dgm:presLayoutVars>
          <dgm:hierBranch val="init"/>
        </dgm:presLayoutVars>
      </dgm:prSet>
      <dgm:spPr/>
    </dgm:pt>
    <dgm:pt modelId="{51688C28-4CFB-49D9-B3AD-FEBC0B90B98B}" type="pres">
      <dgm:prSet presAssocID="{0824901B-7FAA-49DC-A3D6-A11C22BA0BD6}" presName="rootComposite" presStyleCnt="0"/>
      <dgm:spPr/>
    </dgm:pt>
    <dgm:pt modelId="{11BBC343-33BB-46DA-B6E8-CBDF27109D9F}" type="pres">
      <dgm:prSet presAssocID="{0824901B-7FAA-49DC-A3D6-A11C22BA0BD6}" presName="rootText" presStyleLbl="node3" presStyleIdx="11" presStyleCnt="13" custLinFactNeighborX="32603">
        <dgm:presLayoutVars>
          <dgm:chPref val="3"/>
        </dgm:presLayoutVars>
      </dgm:prSet>
      <dgm:spPr/>
    </dgm:pt>
    <dgm:pt modelId="{6AD3C484-0880-4A2B-A8BD-E2EE776D490B}" type="pres">
      <dgm:prSet presAssocID="{0824901B-7FAA-49DC-A3D6-A11C22BA0BD6}" presName="rootConnector" presStyleLbl="node3" presStyleIdx="11" presStyleCnt="13"/>
      <dgm:spPr/>
    </dgm:pt>
    <dgm:pt modelId="{2D167522-A189-40ED-8BB5-A83D6480C8BE}" type="pres">
      <dgm:prSet presAssocID="{0824901B-7FAA-49DC-A3D6-A11C22BA0BD6}" presName="hierChild4" presStyleCnt="0"/>
      <dgm:spPr/>
    </dgm:pt>
    <dgm:pt modelId="{8553A1C0-AE20-4695-85AF-664BE5D4211D}" type="pres">
      <dgm:prSet presAssocID="{0824901B-7FAA-49DC-A3D6-A11C22BA0BD6}" presName="hierChild5" presStyleCnt="0"/>
      <dgm:spPr/>
    </dgm:pt>
    <dgm:pt modelId="{687CCED8-2FAB-4AE9-A123-DAB8A21DF043}" type="pres">
      <dgm:prSet presAssocID="{80AFA95E-2935-4DE1-B7E7-E884DE0D1B72}" presName="Name37" presStyleLbl="parChTrans1D3" presStyleIdx="12" presStyleCnt="13"/>
      <dgm:spPr/>
    </dgm:pt>
    <dgm:pt modelId="{B66CFD5C-F4B9-4FAE-BA3A-21CB12644F04}" type="pres">
      <dgm:prSet presAssocID="{3095A9A2-C734-4D40-8748-115134E5A16E}" presName="hierRoot2" presStyleCnt="0">
        <dgm:presLayoutVars>
          <dgm:hierBranch val="init"/>
        </dgm:presLayoutVars>
      </dgm:prSet>
      <dgm:spPr/>
    </dgm:pt>
    <dgm:pt modelId="{22A461D6-DC7F-4D1E-AF5B-3890EAE9C662}" type="pres">
      <dgm:prSet presAssocID="{3095A9A2-C734-4D40-8748-115134E5A16E}" presName="rootComposite" presStyleCnt="0"/>
      <dgm:spPr/>
    </dgm:pt>
    <dgm:pt modelId="{4163C035-8AF9-43CE-B6CE-204851503575}" type="pres">
      <dgm:prSet presAssocID="{3095A9A2-C734-4D40-8748-115134E5A16E}" presName="rootText" presStyleLbl="node3" presStyleIdx="12" presStyleCnt="13" custLinFactNeighborX="32603">
        <dgm:presLayoutVars>
          <dgm:chPref val="3"/>
        </dgm:presLayoutVars>
      </dgm:prSet>
      <dgm:spPr/>
    </dgm:pt>
    <dgm:pt modelId="{E957EC1F-1068-4D09-8C33-1923D4F521A7}" type="pres">
      <dgm:prSet presAssocID="{3095A9A2-C734-4D40-8748-115134E5A16E}" presName="rootConnector" presStyleLbl="node3" presStyleIdx="12" presStyleCnt="13"/>
      <dgm:spPr/>
    </dgm:pt>
    <dgm:pt modelId="{2B0F44A2-EBB9-44BB-93E5-CCC990F8D7A1}" type="pres">
      <dgm:prSet presAssocID="{3095A9A2-C734-4D40-8748-115134E5A16E}" presName="hierChild4" presStyleCnt="0"/>
      <dgm:spPr/>
    </dgm:pt>
    <dgm:pt modelId="{7A477801-F8F8-43E4-B34A-A6E63BD9EEFD}" type="pres">
      <dgm:prSet presAssocID="{3095A9A2-C734-4D40-8748-115134E5A16E}" presName="hierChild5" presStyleCnt="0"/>
      <dgm:spPr/>
    </dgm:pt>
    <dgm:pt modelId="{9DC9A145-94F7-429C-8AEF-311798D40941}" type="pres">
      <dgm:prSet presAssocID="{958CFC30-56C2-4DF8-B097-774454E999D7}" presName="hierChild5" presStyleCnt="0"/>
      <dgm:spPr/>
    </dgm:pt>
    <dgm:pt modelId="{14DB29D6-4352-4556-A18C-F26BAC0DC9B8}" type="pres">
      <dgm:prSet presAssocID="{35A6535B-2117-470B-8DE5-2A9AD726CAEC}" presName="hierChild3" presStyleCnt="0"/>
      <dgm:spPr/>
    </dgm:pt>
  </dgm:ptLst>
  <dgm:cxnLst>
    <dgm:cxn modelId="{51602500-35E0-4583-8BAE-D171F9A31182}" type="presOf" srcId="{CD5617C3-F67C-43C6-B930-7209980CD05B}" destId="{622830E3-3449-41F4-956E-5455C6528F94}" srcOrd="0" destOrd="0" presId="urn:microsoft.com/office/officeart/2005/8/layout/orgChart1"/>
    <dgm:cxn modelId="{CE332800-CEE8-4763-947D-2EED7148BD7B}" type="presOf" srcId="{35A6535B-2117-470B-8DE5-2A9AD726CAEC}" destId="{ECFEA7A4-8329-4571-8504-22CE0A6EC47E}" srcOrd="0" destOrd="0" presId="urn:microsoft.com/office/officeart/2005/8/layout/orgChart1"/>
    <dgm:cxn modelId="{BB223E06-4736-4083-A601-4C7B17E86634}" srcId="{12B52F67-3E84-462A-B171-0A4353B477ED}" destId="{3EA1A575-B8B6-43A1-BA81-674EB039A0CB}" srcOrd="0" destOrd="0" parTransId="{52FE9CA5-6691-4788-8F22-C3EBE7B4F03D}" sibTransId="{76AF6E97-B01F-4C13-8C16-703783705725}"/>
    <dgm:cxn modelId="{BE045C06-7014-450F-AB26-D535A436B23E}" type="presOf" srcId="{3D052B00-8282-47A7-9997-714C3CF9ECE2}" destId="{67C594D8-8319-43C1-B32E-CE445178DA2F}" srcOrd="0" destOrd="0" presId="urn:microsoft.com/office/officeart/2005/8/layout/orgChart1"/>
    <dgm:cxn modelId="{64891608-E0A9-4BC6-AEA9-9E47DE815EE0}" type="presOf" srcId="{0824901B-7FAA-49DC-A3D6-A11C22BA0BD6}" destId="{11BBC343-33BB-46DA-B6E8-CBDF27109D9F}" srcOrd="0" destOrd="0" presId="urn:microsoft.com/office/officeart/2005/8/layout/orgChart1"/>
    <dgm:cxn modelId="{C01D5208-A83E-4494-B2E7-DBC68930361C}" type="presOf" srcId="{87A563B9-8DA7-4B28-80BE-58584580C859}" destId="{B5529256-DC87-4417-9AE4-2C64E5E1514B}" srcOrd="1" destOrd="0" presId="urn:microsoft.com/office/officeart/2005/8/layout/orgChart1"/>
    <dgm:cxn modelId="{F6DC3409-9B32-4AA0-B41E-79D9CB85DE8A}" type="presOf" srcId="{87A563B9-8DA7-4B28-80BE-58584580C859}" destId="{766135D7-D2E3-4222-9A47-63B632CB5318}" srcOrd="0" destOrd="0" presId="urn:microsoft.com/office/officeart/2005/8/layout/orgChart1"/>
    <dgm:cxn modelId="{05E9110B-5D2E-4E43-B469-F2AAACB9B1C7}" srcId="{74ABE2FE-EA9F-4464-900D-E910D8B965B8}" destId="{87A563B9-8DA7-4B28-80BE-58584580C859}" srcOrd="1" destOrd="0" parTransId="{45313F66-F6AA-472D-BA39-C1EB7BB05CC3}" sibTransId="{BECE2163-0806-41B2-BF0A-5DD0626C909F}"/>
    <dgm:cxn modelId="{3B72D713-2154-476D-A4EC-E6F64A924610}" srcId="{35A6535B-2117-470B-8DE5-2A9AD726CAEC}" destId="{1CA6FE34-E626-448A-911F-DD3AED532E6E}" srcOrd="2" destOrd="0" parTransId="{871126BF-78B6-406F-8776-89FE349A3077}" sibTransId="{DC6225D9-7C41-4511-A8B2-27A0A48D553C}"/>
    <dgm:cxn modelId="{B53BE415-C154-4DBD-9407-090E50B0EEBC}" type="presOf" srcId="{74ABE2FE-EA9F-4464-900D-E910D8B965B8}" destId="{0F3BE2E9-7452-4205-B73F-34934BF1D4E0}" srcOrd="0" destOrd="0" presId="urn:microsoft.com/office/officeart/2005/8/layout/orgChart1"/>
    <dgm:cxn modelId="{28C43417-E70F-4559-A060-F2B4DC5C43F3}" type="presOf" srcId="{13B34581-2A71-44B7-ACFE-6D05AD39751D}" destId="{C2CC3A60-6619-4576-BA8B-823C95FB709C}" srcOrd="0" destOrd="0" presId="urn:microsoft.com/office/officeart/2005/8/layout/orgChart1"/>
    <dgm:cxn modelId="{18643617-02ED-42A7-9C9E-FED99AC56861}" type="presOf" srcId="{0D2E92D6-F600-4834-BABA-88474DB5FEB1}" destId="{F22358FB-FD3D-45C7-AF32-61EAA2774E16}" srcOrd="0" destOrd="0" presId="urn:microsoft.com/office/officeart/2005/8/layout/orgChart1"/>
    <dgm:cxn modelId="{DBF04D1B-EB24-44CD-8EFC-635C45D9044E}" type="presOf" srcId="{C400EA24-BCB8-46DB-8A85-B5385E5CCAEF}" destId="{C277EF57-5936-4DA8-B0D4-6CAF3BA6A5B5}" srcOrd="0" destOrd="0" presId="urn:microsoft.com/office/officeart/2005/8/layout/orgChart1"/>
    <dgm:cxn modelId="{D4D9EC1B-9EF2-4F09-90CC-C6F61D7EAC2F}" type="presOf" srcId="{0824901B-7FAA-49DC-A3D6-A11C22BA0BD6}" destId="{6AD3C484-0880-4A2B-A8BD-E2EE776D490B}" srcOrd="1" destOrd="0" presId="urn:microsoft.com/office/officeart/2005/8/layout/orgChart1"/>
    <dgm:cxn modelId="{9759F421-6C15-43AC-8297-FCF445899980}" srcId="{1CA6FE34-E626-448A-911F-DD3AED532E6E}" destId="{17374E92-2A0B-4B8F-8A46-8E0174DC1551}" srcOrd="2" destOrd="0" parTransId="{C3190A55-1882-4D25-B818-D7CB0F63F476}" sibTransId="{1A66EC46-503D-426D-9AD2-19B55B0B2023}"/>
    <dgm:cxn modelId="{C14AD62A-0F4C-4707-AB02-C3AEEC27FD51}" type="presOf" srcId="{17374E92-2A0B-4B8F-8A46-8E0174DC1551}" destId="{8FEAC8B0-4FF1-4E17-AEB6-04CC680EF226}" srcOrd="1" destOrd="0" presId="urn:microsoft.com/office/officeart/2005/8/layout/orgChart1"/>
    <dgm:cxn modelId="{BD03E530-D18C-4039-BD0D-D274A431F7DA}" type="presOf" srcId="{958CFC30-56C2-4DF8-B097-774454E999D7}" destId="{CB338F3A-F2FD-458E-9090-04999D335990}" srcOrd="0" destOrd="0" presId="urn:microsoft.com/office/officeart/2005/8/layout/orgChart1"/>
    <dgm:cxn modelId="{56E6D235-27C4-4CC9-82E0-18F54FBBB184}" type="presOf" srcId="{0D2E92D6-F600-4834-BABA-88474DB5FEB1}" destId="{2CB51858-34A0-4838-AC21-7ACB3AD380A9}" srcOrd="1" destOrd="0" presId="urn:microsoft.com/office/officeart/2005/8/layout/orgChart1"/>
    <dgm:cxn modelId="{81E98937-A57F-4FEC-B405-3D1C8D9AE4B0}" srcId="{958CFC30-56C2-4DF8-B097-774454E999D7}" destId="{3095A9A2-C734-4D40-8748-115134E5A16E}" srcOrd="2" destOrd="0" parTransId="{80AFA95E-2935-4DE1-B7E7-E884DE0D1B72}" sibTransId="{54D38FB1-389F-4C46-B7F2-0531441D6B17}"/>
    <dgm:cxn modelId="{584CA737-BFAE-47C2-B676-9C925A1AD6DB}" type="presOf" srcId="{C3190A55-1882-4D25-B818-D7CB0F63F476}" destId="{4A673097-B9E0-4818-B8EE-AFCEAA173A41}" srcOrd="0" destOrd="0" presId="urn:microsoft.com/office/officeart/2005/8/layout/orgChart1"/>
    <dgm:cxn modelId="{931E8C3E-4043-46F0-A597-1B5F262CE4E3}" type="presOf" srcId="{DD3E1669-F688-4C5B-8A3D-DF7C8B48142C}" destId="{9347F498-D944-4C8E-B2AC-AF2C9E57E651}" srcOrd="1" destOrd="0" presId="urn:microsoft.com/office/officeart/2005/8/layout/orgChart1"/>
    <dgm:cxn modelId="{993D1A5B-EBD8-4D42-8507-A4B3527AE567}" type="presOf" srcId="{3095A9A2-C734-4D40-8748-115134E5A16E}" destId="{4163C035-8AF9-43CE-B6CE-204851503575}" srcOrd="0" destOrd="0" presId="urn:microsoft.com/office/officeart/2005/8/layout/orgChart1"/>
    <dgm:cxn modelId="{85782F5B-2CFD-4E8D-98D7-59E056639984}" type="presOf" srcId="{B0ABFA8B-96EC-47CF-B863-14E2BF74423C}" destId="{526A1474-6CD5-4806-B684-A843B76A3DFF}" srcOrd="0" destOrd="0" presId="urn:microsoft.com/office/officeart/2005/8/layout/orgChart1"/>
    <dgm:cxn modelId="{A3C5835B-A6EA-4EAD-AEC6-2BE93CFC3FB9}" type="presOf" srcId="{1CA6FE34-E626-448A-911F-DD3AED532E6E}" destId="{95E3E4AD-51B8-4B18-B4EC-6D54F48E7528}" srcOrd="0" destOrd="0" presId="urn:microsoft.com/office/officeart/2005/8/layout/orgChart1"/>
    <dgm:cxn modelId="{DFEECB5B-44F1-487C-81F3-33410FD2AADF}" type="presOf" srcId="{52FE9CA5-6691-4788-8F22-C3EBE7B4F03D}" destId="{B4085598-4EF6-480E-AC3F-27A6A009BE66}" srcOrd="0" destOrd="0" presId="urn:microsoft.com/office/officeart/2005/8/layout/orgChart1"/>
    <dgm:cxn modelId="{F19E4A5F-8A29-41E0-A18A-566EA7D2F547}" srcId="{958CFC30-56C2-4DF8-B097-774454E999D7}" destId="{0824901B-7FAA-49DC-A3D6-A11C22BA0BD6}" srcOrd="1" destOrd="0" parTransId="{E309D09A-509B-4DD8-B4AA-7CCBF8E0776E}" sibTransId="{4CB56911-447F-4B36-A23A-568CE9F43167}"/>
    <dgm:cxn modelId="{C2E78643-9097-46DB-9B3F-71DC6AEC2AE4}" type="presOf" srcId="{958CFC30-56C2-4DF8-B097-774454E999D7}" destId="{970AD394-6F61-4A7D-B8B6-E60C8E59985E}" srcOrd="1" destOrd="0" presId="urn:microsoft.com/office/officeart/2005/8/layout/orgChart1"/>
    <dgm:cxn modelId="{50163C44-3D68-41BF-920B-C342D5C6CC06}" srcId="{12B52F67-3E84-462A-B171-0A4353B477ED}" destId="{0D2E92D6-F600-4834-BABA-88474DB5FEB1}" srcOrd="2" destOrd="0" parTransId="{9EB720CA-6D58-46D2-8003-0F5FF7943F5D}" sibTransId="{0BA60E4A-9741-4F30-9A57-FAC001712D80}"/>
    <dgm:cxn modelId="{39453865-36CB-45FF-A3C3-62886BE63C36}" type="presOf" srcId="{281277F1-3FFE-4E77-9801-7D0A5DDC3734}" destId="{8CE95B81-294E-4BA2-9478-9BF4705917C8}" srcOrd="0" destOrd="0" presId="urn:microsoft.com/office/officeart/2005/8/layout/orgChart1"/>
    <dgm:cxn modelId="{86813C66-F984-4B8F-A300-A2E4EA10D2DC}" type="presOf" srcId="{E309D09A-509B-4DD8-B4AA-7CCBF8E0776E}" destId="{4B69894E-A172-43D2-90CD-9582EEF8B652}" srcOrd="0" destOrd="0" presId="urn:microsoft.com/office/officeart/2005/8/layout/orgChart1"/>
    <dgm:cxn modelId="{E8DE0147-3720-4F33-A670-74BA1F106904}" type="presOf" srcId="{ADECF0A1-6677-44C3-8C9F-18D64E2CDF96}" destId="{2B8CA242-9307-4E68-9D26-8D90EFD26A2E}" srcOrd="0" destOrd="0" presId="urn:microsoft.com/office/officeart/2005/8/layout/orgChart1"/>
    <dgm:cxn modelId="{90C72B68-D330-4973-8ADA-488549340061}" type="presOf" srcId="{7E6E836A-6B75-429E-872E-9AEC7DDA9865}" destId="{F2ECFAE1-C5E4-41DE-8DE4-A49C0062BFB5}" srcOrd="1" destOrd="0" presId="urn:microsoft.com/office/officeart/2005/8/layout/orgChart1"/>
    <dgm:cxn modelId="{CF36656A-151C-4BBB-9E93-87657DC9FBCB}" srcId="{958CFC30-56C2-4DF8-B097-774454E999D7}" destId="{F8DE80DD-056C-425C-9577-794B34D049FD}" srcOrd="0" destOrd="0" parTransId="{2767B4A0-6666-4D68-9820-39D29CB204C9}" sibTransId="{56D34D52-1E03-48E0-B4FC-C1D41192D021}"/>
    <dgm:cxn modelId="{9C14796B-0B33-4022-82FC-A52D95636196}" srcId="{74ABE2FE-EA9F-4464-900D-E910D8B965B8}" destId="{CD5617C3-F67C-43C6-B930-7209980CD05B}" srcOrd="2" destOrd="0" parTransId="{B0ABFA8B-96EC-47CF-B863-14E2BF74423C}" sibTransId="{D5F0968C-96A8-4862-9722-8567195A5FCA}"/>
    <dgm:cxn modelId="{E32E1C4C-1742-4D3F-82FA-315AC4BEF0EC}" srcId="{12B52F67-3E84-462A-B171-0A4353B477ED}" destId="{7E6E836A-6B75-429E-872E-9AEC7DDA9865}" srcOrd="3" destOrd="0" parTransId="{3D052B00-8282-47A7-9997-714C3CF9ECE2}" sibTransId="{3C4D9D37-0AF6-4DAC-8521-0D5A656B1469}"/>
    <dgm:cxn modelId="{E0D3B74E-7A9A-4B5C-9ED1-688F4802F951}" type="presOf" srcId="{35A6535B-2117-470B-8DE5-2A9AD726CAEC}" destId="{77AD7FBF-BDEA-49AE-ACB9-1639316F6815}" srcOrd="1" destOrd="0" presId="urn:microsoft.com/office/officeart/2005/8/layout/orgChart1"/>
    <dgm:cxn modelId="{0ABAEC4F-34C3-43AE-950A-8F4F0AE10EC9}" type="presOf" srcId="{B7BCD6A8-2F22-45B0-B792-BD52481B7822}" destId="{D5EC858B-E0E4-4FD2-BEC4-A4180976486F}" srcOrd="0" destOrd="0" presId="urn:microsoft.com/office/officeart/2005/8/layout/orgChart1"/>
    <dgm:cxn modelId="{8DEE6651-34E9-41E4-A8D5-AA36DD98C640}" type="presOf" srcId="{CD5617C3-F67C-43C6-B930-7209980CD05B}" destId="{B2D2D85A-2746-4AA4-8FA6-D700939F5713}" srcOrd="1" destOrd="0" presId="urn:microsoft.com/office/officeart/2005/8/layout/orgChart1"/>
    <dgm:cxn modelId="{27150A74-B39A-4572-9646-248B86112395}" type="presOf" srcId="{3EA1A575-B8B6-43A1-BA81-674EB039A0CB}" destId="{2C0522E5-3C81-4B22-8289-6C17E0E54C81}" srcOrd="1" destOrd="0" presId="urn:microsoft.com/office/officeart/2005/8/layout/orgChart1"/>
    <dgm:cxn modelId="{3133B476-A8A6-4997-AFEF-4282633EDCCA}" type="presOf" srcId="{F8DE80DD-056C-425C-9577-794B34D049FD}" destId="{2E5ED469-9602-45D9-BB75-6956DC00EA11}" srcOrd="0" destOrd="0" presId="urn:microsoft.com/office/officeart/2005/8/layout/orgChart1"/>
    <dgm:cxn modelId="{2E186B59-384D-42C5-8562-161E11BA581F}" type="presOf" srcId="{80AFA95E-2935-4DE1-B7E7-E884DE0D1B72}" destId="{687CCED8-2FAB-4AE9-A123-DAB8A21DF043}" srcOrd="0" destOrd="0" presId="urn:microsoft.com/office/officeart/2005/8/layout/orgChart1"/>
    <dgm:cxn modelId="{92A2135A-257A-4890-A752-F27D9F9ED66A}" type="presOf" srcId="{2767B4A0-6666-4D68-9820-39D29CB204C9}" destId="{42BE56A3-F185-472C-BB79-9ECB62CA7765}" srcOrd="0" destOrd="0" presId="urn:microsoft.com/office/officeart/2005/8/layout/orgChart1"/>
    <dgm:cxn modelId="{E8D3D981-53AC-40DE-B96F-8455A62E77C3}" srcId="{1CA6FE34-E626-448A-911F-DD3AED532E6E}" destId="{B1B0B9D0-7F56-45B3-B329-A1A513206D3C}" srcOrd="0" destOrd="0" parTransId="{AB735972-2EA4-4A25-88F9-B704AB90D1EE}" sibTransId="{5787ACE0-0B76-4D9A-819F-E38396410E33}"/>
    <dgm:cxn modelId="{DAE49989-1313-4CDA-ABA0-0236B22FE970}" srcId="{12B52F67-3E84-462A-B171-0A4353B477ED}" destId="{C400EA24-BCB8-46DB-8A85-B5385E5CCAEF}" srcOrd="1" destOrd="0" parTransId="{281277F1-3FFE-4E77-9801-7D0A5DDC3734}" sibTransId="{30FE1465-6BD8-4004-B76E-09E15C5A667A}"/>
    <dgm:cxn modelId="{CC0FA289-7F34-47FA-BD9D-1516DFC407FC}" type="presOf" srcId="{C400EA24-BCB8-46DB-8A85-B5385E5CCAEF}" destId="{9A28E1CB-6436-47B7-BB65-D4F5C0C0E273}" srcOrd="1" destOrd="0" presId="urn:microsoft.com/office/officeart/2005/8/layout/orgChart1"/>
    <dgm:cxn modelId="{244EB289-85B2-4159-AA6A-8E6F24D27522}" type="presOf" srcId="{AB735972-2EA4-4A25-88F9-B704AB90D1EE}" destId="{B1172D95-1BD1-438D-8956-8A3D2C0997AE}" srcOrd="0" destOrd="0" presId="urn:microsoft.com/office/officeart/2005/8/layout/orgChart1"/>
    <dgm:cxn modelId="{B7EB198E-8D7E-4AE2-9D9B-EF669226E3FD}" type="presOf" srcId="{12B52F67-3E84-462A-B171-0A4353B477ED}" destId="{E8CC7518-0B0B-44BA-8F70-5174309925C4}" srcOrd="0" destOrd="0" presId="urn:microsoft.com/office/officeart/2005/8/layout/orgChart1"/>
    <dgm:cxn modelId="{1A162D93-5F0D-46E7-8533-3F504D3DE1F2}" type="presOf" srcId="{3EA1A575-B8B6-43A1-BA81-674EB039A0CB}" destId="{19110617-CD7A-4317-A82E-D3267AC3307F}" srcOrd="0" destOrd="0" presId="urn:microsoft.com/office/officeart/2005/8/layout/orgChart1"/>
    <dgm:cxn modelId="{CED01CA0-E1A6-4AAD-87FE-09EFBE97D635}" type="presOf" srcId="{DD3E1669-F688-4C5B-8A3D-DF7C8B48142C}" destId="{7A3418F3-BD80-43B9-AABB-BBDB1AEB9161}" srcOrd="0" destOrd="0" presId="urn:microsoft.com/office/officeart/2005/8/layout/orgChart1"/>
    <dgm:cxn modelId="{861734A0-4103-4658-976C-B6A4C63A7C0C}" srcId="{74ABE2FE-EA9F-4464-900D-E910D8B965B8}" destId="{B7BCD6A8-2F22-45B0-B792-BD52481B7822}" srcOrd="0" destOrd="0" parTransId="{7E8D93A2-EC95-49C8-858C-16C44B3EDD5E}" sibTransId="{CC2BC1D5-A649-4E2E-B29B-E1BD24B71884}"/>
    <dgm:cxn modelId="{4B9BEBA4-F858-48BB-AFF8-C759A0D9B5B6}" type="presOf" srcId="{AA54C11D-54C7-4406-9E15-5A1C80D9E25C}" destId="{817E4DCA-5E26-47A6-B367-0E0FDA97D265}" srcOrd="0" destOrd="0" presId="urn:microsoft.com/office/officeart/2005/8/layout/orgChart1"/>
    <dgm:cxn modelId="{D9D7A0A6-B171-4418-9445-6B006654F81D}" type="presOf" srcId="{1CA6FE34-E626-448A-911F-DD3AED532E6E}" destId="{B6193B71-0133-412A-9826-9B50BA49CEBA}" srcOrd="1" destOrd="0" presId="urn:microsoft.com/office/officeart/2005/8/layout/orgChart1"/>
    <dgm:cxn modelId="{16750DAA-5058-48A3-88F0-647BC5D6B815}" type="presOf" srcId="{45313F66-F6AA-472D-BA39-C1EB7BB05CC3}" destId="{C40F5334-87E7-4F72-92AB-8B8BB83BFA91}" srcOrd="0" destOrd="0" presId="urn:microsoft.com/office/officeart/2005/8/layout/orgChart1"/>
    <dgm:cxn modelId="{BC10E7AC-FF05-4714-A138-C4C554DE3282}" type="presOf" srcId="{7E6E836A-6B75-429E-872E-9AEC7DDA9865}" destId="{EF8A0DDE-E5A2-4C78-AFCA-8527EE6EC7F6}" srcOrd="0" destOrd="0" presId="urn:microsoft.com/office/officeart/2005/8/layout/orgChart1"/>
    <dgm:cxn modelId="{2B12A4AF-F199-43D5-8BB3-E0EF4C50873A}" srcId="{35A6535B-2117-470B-8DE5-2A9AD726CAEC}" destId="{74ABE2FE-EA9F-4464-900D-E910D8B965B8}" srcOrd="0" destOrd="0" parTransId="{10791E67-4425-4636-9B4E-3FDF748DA15D}" sibTransId="{286CB5DB-2041-4301-AEC6-529F8911EAC7}"/>
    <dgm:cxn modelId="{903B16C1-1124-4CA9-80B5-69AC254F85DC}" type="presOf" srcId="{F8DE80DD-056C-425C-9577-794B34D049FD}" destId="{BDFC1073-80BF-4337-AF9D-2CD6698DB679}" srcOrd="1" destOrd="0" presId="urn:microsoft.com/office/officeart/2005/8/layout/orgChart1"/>
    <dgm:cxn modelId="{029AFECD-77E3-4B02-8916-35D3D3D4FE22}" type="presOf" srcId="{9EB720CA-6D58-46D2-8003-0F5FF7943F5D}" destId="{A7B96E3B-893B-482D-9ADA-F2F76F1A0D1F}" srcOrd="0" destOrd="0" presId="urn:microsoft.com/office/officeart/2005/8/layout/orgChart1"/>
    <dgm:cxn modelId="{E243B7CE-7ED6-4A5D-8F7F-D652D08CA0D1}" type="presOf" srcId="{3095A9A2-C734-4D40-8748-115134E5A16E}" destId="{E957EC1F-1068-4D09-8C33-1923D4F521A7}" srcOrd="1" destOrd="0" presId="urn:microsoft.com/office/officeart/2005/8/layout/orgChart1"/>
    <dgm:cxn modelId="{0745A5D9-E0FB-4DC4-BDD7-D91ADB4DCED1}" srcId="{35A6535B-2117-470B-8DE5-2A9AD726CAEC}" destId="{12B52F67-3E84-462A-B171-0A4353B477ED}" srcOrd="1" destOrd="0" parTransId="{A2F88DC4-085E-4ADC-AECB-8F1FFA7E61D0}" sibTransId="{E4D98843-03C1-4565-BD40-8D587E1EC566}"/>
    <dgm:cxn modelId="{CBD148DC-AFFE-4651-943A-F70CF25AE9CC}" type="presOf" srcId="{10791E67-4425-4636-9B4E-3FDF748DA15D}" destId="{59FC7A68-F556-4BB4-B3E4-B2220E795621}" srcOrd="0" destOrd="0" presId="urn:microsoft.com/office/officeart/2005/8/layout/orgChart1"/>
    <dgm:cxn modelId="{9FC652E8-1596-4636-ADC7-5167C62D2557}" srcId="{35A6535B-2117-470B-8DE5-2A9AD726CAEC}" destId="{958CFC30-56C2-4DF8-B097-774454E999D7}" srcOrd="3" destOrd="0" parTransId="{ADECF0A1-6677-44C3-8C9F-18D64E2CDF96}" sibTransId="{3DD187E5-7DDD-4311-AE0B-779E152C7D46}"/>
    <dgm:cxn modelId="{45DEEAE8-FD36-4A61-8D27-B1E4815520B7}" type="presOf" srcId="{7E8D93A2-EC95-49C8-858C-16C44B3EDD5E}" destId="{311AA050-E75C-4158-86B8-F648291AA0B1}" srcOrd="0" destOrd="0" presId="urn:microsoft.com/office/officeart/2005/8/layout/orgChart1"/>
    <dgm:cxn modelId="{2A3E59EB-2B66-4AE3-98DC-506ADFBC94B4}" type="presOf" srcId="{A2F88DC4-085E-4ADC-AECB-8F1FFA7E61D0}" destId="{5F095117-306E-4114-A93C-0330027B9E3B}" srcOrd="0" destOrd="0" presId="urn:microsoft.com/office/officeart/2005/8/layout/orgChart1"/>
    <dgm:cxn modelId="{BD4650EC-26A0-44A2-959A-59CC73C16ED4}" type="presOf" srcId="{12B52F67-3E84-462A-B171-0A4353B477ED}" destId="{65BB1EB0-C0DE-46AB-9255-17D06EFA686D}" srcOrd="1" destOrd="0" presId="urn:microsoft.com/office/officeart/2005/8/layout/orgChart1"/>
    <dgm:cxn modelId="{D27FC3ED-D794-4A5D-B93E-10252B80013D}" type="presOf" srcId="{B7BCD6A8-2F22-45B0-B792-BD52481B7822}" destId="{EBBF5712-8D81-4C81-B4DE-72970CEB244C}" srcOrd="1" destOrd="0" presId="urn:microsoft.com/office/officeart/2005/8/layout/orgChart1"/>
    <dgm:cxn modelId="{B2CE5FEF-9CF3-45EE-8636-40A54E9F87E5}" type="presOf" srcId="{74ABE2FE-EA9F-4464-900D-E910D8B965B8}" destId="{6F3254D4-9782-4AFC-8C52-DEB9ABC80D11}" srcOrd="1" destOrd="0" presId="urn:microsoft.com/office/officeart/2005/8/layout/orgChart1"/>
    <dgm:cxn modelId="{E11BA0F4-6E46-4AE5-B96B-501D361213D1}" type="presOf" srcId="{871126BF-78B6-406F-8776-89FE349A3077}" destId="{812751E0-1FB2-4983-A388-286706F3EA32}" srcOrd="0" destOrd="0" presId="urn:microsoft.com/office/officeart/2005/8/layout/orgChart1"/>
    <dgm:cxn modelId="{D873B8F7-388D-41F0-BB11-BB042068A0FB}" srcId="{13B34581-2A71-44B7-ACFE-6D05AD39751D}" destId="{35A6535B-2117-470B-8DE5-2A9AD726CAEC}" srcOrd="0" destOrd="0" parTransId="{737712C0-F72D-4B0F-87CE-D4F439747C99}" sibTransId="{675E4E04-4AB7-40EC-AAAE-DC8A8D8A4BFE}"/>
    <dgm:cxn modelId="{843A47FA-06DB-4AAF-A95E-9B85F3910A08}" srcId="{1CA6FE34-E626-448A-911F-DD3AED532E6E}" destId="{DD3E1669-F688-4C5B-8A3D-DF7C8B48142C}" srcOrd="1" destOrd="0" parTransId="{AA54C11D-54C7-4406-9E15-5A1C80D9E25C}" sibTransId="{AAC2C7AE-32C1-49DE-9AD1-E248359029F3}"/>
    <dgm:cxn modelId="{F659C5FB-649B-4EC8-B106-BA9EF8D2CA1E}" type="presOf" srcId="{17374E92-2A0B-4B8F-8A46-8E0174DC1551}" destId="{F9D17C50-6A2F-44DB-9B8B-C58B6AFE7134}" srcOrd="0" destOrd="0" presId="urn:microsoft.com/office/officeart/2005/8/layout/orgChart1"/>
    <dgm:cxn modelId="{8C5205FF-7B9F-43A8-B03D-6A8735C00901}" type="presOf" srcId="{B1B0B9D0-7F56-45B3-B329-A1A513206D3C}" destId="{4AFFBF95-B198-4B7E-AA9E-8318F38D97E6}" srcOrd="0" destOrd="0" presId="urn:microsoft.com/office/officeart/2005/8/layout/orgChart1"/>
    <dgm:cxn modelId="{BAD7AEFF-878D-4E4B-9E56-77479D36A8AD}" type="presOf" srcId="{B1B0B9D0-7F56-45B3-B329-A1A513206D3C}" destId="{E45EC1A9-2B1B-456C-A2D7-7356A124EF3B}" srcOrd="1" destOrd="0" presId="urn:microsoft.com/office/officeart/2005/8/layout/orgChart1"/>
    <dgm:cxn modelId="{7748E4E3-2817-40DD-9FAA-74E6E5625B11}" type="presParOf" srcId="{C2CC3A60-6619-4576-BA8B-823C95FB709C}" destId="{2C004E2A-2760-452E-980D-1D0B3C777FA3}" srcOrd="0" destOrd="0" presId="urn:microsoft.com/office/officeart/2005/8/layout/orgChart1"/>
    <dgm:cxn modelId="{43566B0C-E55D-4B12-A9A8-F6F573C4CD14}" type="presParOf" srcId="{2C004E2A-2760-452E-980D-1D0B3C777FA3}" destId="{8FCF9F2F-B120-4774-BBCB-EB0AC0382D3D}" srcOrd="0" destOrd="0" presId="urn:microsoft.com/office/officeart/2005/8/layout/orgChart1"/>
    <dgm:cxn modelId="{6FB5DB3F-2E02-432E-9E9B-101D439F92D7}" type="presParOf" srcId="{8FCF9F2F-B120-4774-BBCB-EB0AC0382D3D}" destId="{ECFEA7A4-8329-4571-8504-22CE0A6EC47E}" srcOrd="0" destOrd="0" presId="urn:microsoft.com/office/officeart/2005/8/layout/orgChart1"/>
    <dgm:cxn modelId="{829B2D51-35A7-4B62-9F54-B8E1D98475A1}" type="presParOf" srcId="{8FCF9F2F-B120-4774-BBCB-EB0AC0382D3D}" destId="{77AD7FBF-BDEA-49AE-ACB9-1639316F6815}" srcOrd="1" destOrd="0" presId="urn:microsoft.com/office/officeart/2005/8/layout/orgChart1"/>
    <dgm:cxn modelId="{66FD7B19-8133-41C3-BD87-2087B489A9D6}" type="presParOf" srcId="{2C004E2A-2760-452E-980D-1D0B3C777FA3}" destId="{E88E55CA-934F-4750-B485-6E2164E20B26}" srcOrd="1" destOrd="0" presId="urn:microsoft.com/office/officeart/2005/8/layout/orgChart1"/>
    <dgm:cxn modelId="{D0E13939-890A-4256-90C5-CBADFDBA92DA}" type="presParOf" srcId="{E88E55CA-934F-4750-B485-6E2164E20B26}" destId="{59FC7A68-F556-4BB4-B3E4-B2220E795621}" srcOrd="0" destOrd="0" presId="urn:microsoft.com/office/officeart/2005/8/layout/orgChart1"/>
    <dgm:cxn modelId="{E2026CBC-6E35-404E-93C3-077EAE8C29E4}" type="presParOf" srcId="{E88E55CA-934F-4750-B485-6E2164E20B26}" destId="{A057E984-48EB-4F25-8B80-88E029E9B750}" srcOrd="1" destOrd="0" presId="urn:microsoft.com/office/officeart/2005/8/layout/orgChart1"/>
    <dgm:cxn modelId="{D7D7F301-90F6-421A-8F31-8D925E289F48}" type="presParOf" srcId="{A057E984-48EB-4F25-8B80-88E029E9B750}" destId="{3417FFFB-191F-4D9B-B940-51F8D5354262}" srcOrd="0" destOrd="0" presId="urn:microsoft.com/office/officeart/2005/8/layout/orgChart1"/>
    <dgm:cxn modelId="{FD373B82-622B-4DA4-BC6E-920551CCC5FC}" type="presParOf" srcId="{3417FFFB-191F-4D9B-B940-51F8D5354262}" destId="{0F3BE2E9-7452-4205-B73F-34934BF1D4E0}" srcOrd="0" destOrd="0" presId="urn:microsoft.com/office/officeart/2005/8/layout/orgChart1"/>
    <dgm:cxn modelId="{FBF61AB6-F3D0-416D-9BED-FD1B5FDCAB8B}" type="presParOf" srcId="{3417FFFB-191F-4D9B-B940-51F8D5354262}" destId="{6F3254D4-9782-4AFC-8C52-DEB9ABC80D11}" srcOrd="1" destOrd="0" presId="urn:microsoft.com/office/officeart/2005/8/layout/orgChart1"/>
    <dgm:cxn modelId="{239CF7D7-2175-4ED4-9F4C-7B4BCA369FCF}" type="presParOf" srcId="{A057E984-48EB-4F25-8B80-88E029E9B750}" destId="{22799509-C1CD-4C79-8606-28C2BC592CF1}" srcOrd="1" destOrd="0" presId="urn:microsoft.com/office/officeart/2005/8/layout/orgChart1"/>
    <dgm:cxn modelId="{2C95CE04-8612-40C7-97CD-9FC486C41EBD}" type="presParOf" srcId="{22799509-C1CD-4C79-8606-28C2BC592CF1}" destId="{311AA050-E75C-4158-86B8-F648291AA0B1}" srcOrd="0" destOrd="0" presId="urn:microsoft.com/office/officeart/2005/8/layout/orgChart1"/>
    <dgm:cxn modelId="{A9E8C8F5-B97E-4712-B27E-71DB99C4F859}" type="presParOf" srcId="{22799509-C1CD-4C79-8606-28C2BC592CF1}" destId="{41FD1027-0EC4-4395-8F89-283C89ABEE85}" srcOrd="1" destOrd="0" presId="urn:microsoft.com/office/officeart/2005/8/layout/orgChart1"/>
    <dgm:cxn modelId="{2A0E622B-9AF3-48A7-91CD-10C44323E5C3}" type="presParOf" srcId="{41FD1027-0EC4-4395-8F89-283C89ABEE85}" destId="{A1BD03FA-3115-46F0-B9CC-3389E76557FD}" srcOrd="0" destOrd="0" presId="urn:microsoft.com/office/officeart/2005/8/layout/orgChart1"/>
    <dgm:cxn modelId="{B0B0EEBF-C9BE-4FE8-9E0C-707DBB3E16B4}" type="presParOf" srcId="{A1BD03FA-3115-46F0-B9CC-3389E76557FD}" destId="{D5EC858B-E0E4-4FD2-BEC4-A4180976486F}" srcOrd="0" destOrd="0" presId="urn:microsoft.com/office/officeart/2005/8/layout/orgChart1"/>
    <dgm:cxn modelId="{328B4749-CC65-458F-88EF-A078BFDAD669}" type="presParOf" srcId="{A1BD03FA-3115-46F0-B9CC-3389E76557FD}" destId="{EBBF5712-8D81-4C81-B4DE-72970CEB244C}" srcOrd="1" destOrd="0" presId="urn:microsoft.com/office/officeart/2005/8/layout/orgChart1"/>
    <dgm:cxn modelId="{ED13446E-EFBE-43A1-88FA-A2CC22D94EDD}" type="presParOf" srcId="{41FD1027-0EC4-4395-8F89-283C89ABEE85}" destId="{9FBA54AB-8D71-4A16-9424-D5D4F04C336C}" srcOrd="1" destOrd="0" presId="urn:microsoft.com/office/officeart/2005/8/layout/orgChart1"/>
    <dgm:cxn modelId="{62767D12-F2E2-421A-81F2-3FFC220F4FC7}" type="presParOf" srcId="{41FD1027-0EC4-4395-8F89-283C89ABEE85}" destId="{E5FDA60D-CB98-40AE-938F-78152FD55298}" srcOrd="2" destOrd="0" presId="urn:microsoft.com/office/officeart/2005/8/layout/orgChart1"/>
    <dgm:cxn modelId="{EE7F58BC-5D35-425E-8609-7FFF415EACFB}" type="presParOf" srcId="{22799509-C1CD-4C79-8606-28C2BC592CF1}" destId="{C40F5334-87E7-4F72-92AB-8B8BB83BFA91}" srcOrd="2" destOrd="0" presId="urn:microsoft.com/office/officeart/2005/8/layout/orgChart1"/>
    <dgm:cxn modelId="{71EB272B-A6C0-462D-B7F4-383A3CC7901B}" type="presParOf" srcId="{22799509-C1CD-4C79-8606-28C2BC592CF1}" destId="{D16BE509-9FC3-49FE-9683-E510BBED1164}" srcOrd="3" destOrd="0" presId="urn:microsoft.com/office/officeart/2005/8/layout/orgChart1"/>
    <dgm:cxn modelId="{0FD5EDFA-07D6-45D9-9D77-4CF0C74E8E1F}" type="presParOf" srcId="{D16BE509-9FC3-49FE-9683-E510BBED1164}" destId="{BADAA1A4-0ACF-4D6C-B044-52B2BC7BF5CA}" srcOrd="0" destOrd="0" presId="urn:microsoft.com/office/officeart/2005/8/layout/orgChart1"/>
    <dgm:cxn modelId="{202B7F37-68E4-44B4-B574-527CB1D6157C}" type="presParOf" srcId="{BADAA1A4-0ACF-4D6C-B044-52B2BC7BF5CA}" destId="{766135D7-D2E3-4222-9A47-63B632CB5318}" srcOrd="0" destOrd="0" presId="urn:microsoft.com/office/officeart/2005/8/layout/orgChart1"/>
    <dgm:cxn modelId="{CF7F3945-F261-4D86-B973-1693DFAD138C}" type="presParOf" srcId="{BADAA1A4-0ACF-4D6C-B044-52B2BC7BF5CA}" destId="{B5529256-DC87-4417-9AE4-2C64E5E1514B}" srcOrd="1" destOrd="0" presId="urn:microsoft.com/office/officeart/2005/8/layout/orgChart1"/>
    <dgm:cxn modelId="{5B18F45E-C1FF-4E27-B1AD-89DF4F01E132}" type="presParOf" srcId="{D16BE509-9FC3-49FE-9683-E510BBED1164}" destId="{39333C7E-795A-435F-8D43-BF37B63D8767}" srcOrd="1" destOrd="0" presId="urn:microsoft.com/office/officeart/2005/8/layout/orgChart1"/>
    <dgm:cxn modelId="{9A97DB09-70B0-4E16-89DE-7D065FB9EE99}" type="presParOf" srcId="{D16BE509-9FC3-49FE-9683-E510BBED1164}" destId="{45CEF394-E2FE-4E21-8E2D-603C6D034F5A}" srcOrd="2" destOrd="0" presId="urn:microsoft.com/office/officeart/2005/8/layout/orgChart1"/>
    <dgm:cxn modelId="{317BABA0-FE60-4463-83B1-B431C2C3F5D1}" type="presParOf" srcId="{22799509-C1CD-4C79-8606-28C2BC592CF1}" destId="{526A1474-6CD5-4806-B684-A843B76A3DFF}" srcOrd="4" destOrd="0" presId="urn:microsoft.com/office/officeart/2005/8/layout/orgChart1"/>
    <dgm:cxn modelId="{3C0F25BF-66C1-42EE-BB3D-E8282E8EB57B}" type="presParOf" srcId="{22799509-C1CD-4C79-8606-28C2BC592CF1}" destId="{0C9BEC6D-4816-41D6-A20D-DAB0760ED306}" srcOrd="5" destOrd="0" presId="urn:microsoft.com/office/officeart/2005/8/layout/orgChart1"/>
    <dgm:cxn modelId="{22BBB0BC-48D2-4ED4-9708-092635B79B91}" type="presParOf" srcId="{0C9BEC6D-4816-41D6-A20D-DAB0760ED306}" destId="{A466DA3E-307B-4E11-9146-74BF0D4AC41B}" srcOrd="0" destOrd="0" presId="urn:microsoft.com/office/officeart/2005/8/layout/orgChart1"/>
    <dgm:cxn modelId="{5D8905A9-7DD4-4852-9AC4-7872B0DFB252}" type="presParOf" srcId="{A466DA3E-307B-4E11-9146-74BF0D4AC41B}" destId="{622830E3-3449-41F4-956E-5455C6528F94}" srcOrd="0" destOrd="0" presId="urn:microsoft.com/office/officeart/2005/8/layout/orgChart1"/>
    <dgm:cxn modelId="{04E5205C-22F8-461F-9A1C-8D2EE8CFB247}" type="presParOf" srcId="{A466DA3E-307B-4E11-9146-74BF0D4AC41B}" destId="{B2D2D85A-2746-4AA4-8FA6-D700939F5713}" srcOrd="1" destOrd="0" presId="urn:microsoft.com/office/officeart/2005/8/layout/orgChart1"/>
    <dgm:cxn modelId="{C633573F-B0D2-47DD-8561-6A521FA9ED64}" type="presParOf" srcId="{0C9BEC6D-4816-41D6-A20D-DAB0760ED306}" destId="{7CF1F89C-3489-47FB-93FB-C6C5248A60DB}" srcOrd="1" destOrd="0" presId="urn:microsoft.com/office/officeart/2005/8/layout/orgChart1"/>
    <dgm:cxn modelId="{7469A2B3-4B1C-401F-AB87-76A83BED4E87}" type="presParOf" srcId="{0C9BEC6D-4816-41D6-A20D-DAB0760ED306}" destId="{B6D06027-ABD7-4E81-86E1-4B052277C042}" srcOrd="2" destOrd="0" presId="urn:microsoft.com/office/officeart/2005/8/layout/orgChart1"/>
    <dgm:cxn modelId="{7B5442BF-9F84-41B9-8730-4C9D27FBE4EC}" type="presParOf" srcId="{A057E984-48EB-4F25-8B80-88E029E9B750}" destId="{8637FDB9-EB66-4DA0-9370-1820EB9EE36B}" srcOrd="2" destOrd="0" presId="urn:microsoft.com/office/officeart/2005/8/layout/orgChart1"/>
    <dgm:cxn modelId="{B344FD5A-306A-41A1-9066-CBADD5220307}" type="presParOf" srcId="{E88E55CA-934F-4750-B485-6E2164E20B26}" destId="{5F095117-306E-4114-A93C-0330027B9E3B}" srcOrd="2" destOrd="0" presId="urn:microsoft.com/office/officeart/2005/8/layout/orgChart1"/>
    <dgm:cxn modelId="{00076AB2-44A9-41C8-B1F8-DBB653641B35}" type="presParOf" srcId="{E88E55CA-934F-4750-B485-6E2164E20B26}" destId="{A53FB039-BB70-43C5-8014-DEE473835738}" srcOrd="3" destOrd="0" presId="urn:microsoft.com/office/officeart/2005/8/layout/orgChart1"/>
    <dgm:cxn modelId="{92F73643-6DAD-4552-A854-BE187F65755D}" type="presParOf" srcId="{A53FB039-BB70-43C5-8014-DEE473835738}" destId="{AB504D62-D8F5-42D5-868E-BA800D891EC5}" srcOrd="0" destOrd="0" presId="urn:microsoft.com/office/officeart/2005/8/layout/orgChart1"/>
    <dgm:cxn modelId="{1A0DE420-2530-4D15-B745-EEF083B50706}" type="presParOf" srcId="{AB504D62-D8F5-42D5-868E-BA800D891EC5}" destId="{E8CC7518-0B0B-44BA-8F70-5174309925C4}" srcOrd="0" destOrd="0" presId="urn:microsoft.com/office/officeart/2005/8/layout/orgChart1"/>
    <dgm:cxn modelId="{9DF161B1-EFD7-4743-A7E1-4F1647DC9060}" type="presParOf" srcId="{AB504D62-D8F5-42D5-868E-BA800D891EC5}" destId="{65BB1EB0-C0DE-46AB-9255-17D06EFA686D}" srcOrd="1" destOrd="0" presId="urn:microsoft.com/office/officeart/2005/8/layout/orgChart1"/>
    <dgm:cxn modelId="{43F9D9EA-C08A-40F8-9825-A06035330DE1}" type="presParOf" srcId="{A53FB039-BB70-43C5-8014-DEE473835738}" destId="{E2BB3BAC-241A-4508-BAEB-33FAB318602E}" srcOrd="1" destOrd="0" presId="urn:microsoft.com/office/officeart/2005/8/layout/orgChart1"/>
    <dgm:cxn modelId="{3825B955-27A4-4417-B871-6FB73F6AD274}" type="presParOf" srcId="{E2BB3BAC-241A-4508-BAEB-33FAB318602E}" destId="{B4085598-4EF6-480E-AC3F-27A6A009BE66}" srcOrd="0" destOrd="0" presId="urn:microsoft.com/office/officeart/2005/8/layout/orgChart1"/>
    <dgm:cxn modelId="{CE37B91B-3787-4B11-9F89-52DE4C6F8AC7}" type="presParOf" srcId="{E2BB3BAC-241A-4508-BAEB-33FAB318602E}" destId="{55C39AEE-EB8C-4BFD-A8A6-5A7CA8380C7A}" srcOrd="1" destOrd="0" presId="urn:microsoft.com/office/officeart/2005/8/layout/orgChart1"/>
    <dgm:cxn modelId="{F8B96D25-EA26-4F11-A615-4FE725F6213B}" type="presParOf" srcId="{55C39AEE-EB8C-4BFD-A8A6-5A7CA8380C7A}" destId="{A6D0811F-80D6-4020-A7DC-037115C0068E}" srcOrd="0" destOrd="0" presId="urn:microsoft.com/office/officeart/2005/8/layout/orgChart1"/>
    <dgm:cxn modelId="{6C89DA0E-3E41-4E93-BA10-16923F23C04A}" type="presParOf" srcId="{A6D0811F-80D6-4020-A7DC-037115C0068E}" destId="{19110617-CD7A-4317-A82E-D3267AC3307F}" srcOrd="0" destOrd="0" presId="urn:microsoft.com/office/officeart/2005/8/layout/orgChart1"/>
    <dgm:cxn modelId="{F2CDA59E-2D50-4B83-91E0-390432F7678F}" type="presParOf" srcId="{A6D0811F-80D6-4020-A7DC-037115C0068E}" destId="{2C0522E5-3C81-4B22-8289-6C17E0E54C81}" srcOrd="1" destOrd="0" presId="urn:microsoft.com/office/officeart/2005/8/layout/orgChart1"/>
    <dgm:cxn modelId="{03D3106A-9DAF-4761-8470-387FD034DE56}" type="presParOf" srcId="{55C39AEE-EB8C-4BFD-A8A6-5A7CA8380C7A}" destId="{B6C44F6B-B210-47AA-AD8D-49BD9B301584}" srcOrd="1" destOrd="0" presId="urn:microsoft.com/office/officeart/2005/8/layout/orgChart1"/>
    <dgm:cxn modelId="{89333A67-DE93-42B7-9C9E-0AF48E233164}" type="presParOf" srcId="{55C39AEE-EB8C-4BFD-A8A6-5A7CA8380C7A}" destId="{1819B04E-8764-44BB-B2DD-2B5EAAE73D70}" srcOrd="2" destOrd="0" presId="urn:microsoft.com/office/officeart/2005/8/layout/orgChart1"/>
    <dgm:cxn modelId="{A0F1B3E0-07EC-449E-91AC-7FC35C182ADD}" type="presParOf" srcId="{E2BB3BAC-241A-4508-BAEB-33FAB318602E}" destId="{8CE95B81-294E-4BA2-9478-9BF4705917C8}" srcOrd="2" destOrd="0" presId="urn:microsoft.com/office/officeart/2005/8/layout/orgChart1"/>
    <dgm:cxn modelId="{64ECD036-2084-41F3-8A05-FDD3DC6E803F}" type="presParOf" srcId="{E2BB3BAC-241A-4508-BAEB-33FAB318602E}" destId="{8BFD1BA8-B4A2-436E-AF6E-0B0F204D1B09}" srcOrd="3" destOrd="0" presId="urn:microsoft.com/office/officeart/2005/8/layout/orgChart1"/>
    <dgm:cxn modelId="{0FCAE6C4-82D2-41E9-BB60-7BD0F455582A}" type="presParOf" srcId="{8BFD1BA8-B4A2-436E-AF6E-0B0F204D1B09}" destId="{08B1FBDF-9AD7-46EA-9311-6E3F6406CE12}" srcOrd="0" destOrd="0" presId="urn:microsoft.com/office/officeart/2005/8/layout/orgChart1"/>
    <dgm:cxn modelId="{BB004642-DE23-4468-BEC9-59DC8472C13B}" type="presParOf" srcId="{08B1FBDF-9AD7-46EA-9311-6E3F6406CE12}" destId="{C277EF57-5936-4DA8-B0D4-6CAF3BA6A5B5}" srcOrd="0" destOrd="0" presId="urn:microsoft.com/office/officeart/2005/8/layout/orgChart1"/>
    <dgm:cxn modelId="{2608EEC1-1879-46E4-B840-1CDD0418862A}" type="presParOf" srcId="{08B1FBDF-9AD7-46EA-9311-6E3F6406CE12}" destId="{9A28E1CB-6436-47B7-BB65-D4F5C0C0E273}" srcOrd="1" destOrd="0" presId="urn:microsoft.com/office/officeart/2005/8/layout/orgChart1"/>
    <dgm:cxn modelId="{52364047-6D90-4588-96C4-62D539B2EEA2}" type="presParOf" srcId="{8BFD1BA8-B4A2-436E-AF6E-0B0F204D1B09}" destId="{7AFF1E88-9EEB-4E40-9DC5-90E24ABD8A3C}" srcOrd="1" destOrd="0" presId="urn:microsoft.com/office/officeart/2005/8/layout/orgChart1"/>
    <dgm:cxn modelId="{F47689E2-A734-47F4-BA02-5B6CE2F678DE}" type="presParOf" srcId="{8BFD1BA8-B4A2-436E-AF6E-0B0F204D1B09}" destId="{9B7229FA-4447-4C26-BFC6-F31F3DB0B113}" srcOrd="2" destOrd="0" presId="urn:microsoft.com/office/officeart/2005/8/layout/orgChart1"/>
    <dgm:cxn modelId="{F97840C2-BEA0-42A0-B30F-0FA554BB56DE}" type="presParOf" srcId="{E2BB3BAC-241A-4508-BAEB-33FAB318602E}" destId="{A7B96E3B-893B-482D-9ADA-F2F76F1A0D1F}" srcOrd="4" destOrd="0" presId="urn:microsoft.com/office/officeart/2005/8/layout/orgChart1"/>
    <dgm:cxn modelId="{FAF385E4-486C-49B6-9A32-3CE6D48A7B7C}" type="presParOf" srcId="{E2BB3BAC-241A-4508-BAEB-33FAB318602E}" destId="{8B360F79-45F8-4C6B-8CC9-D4C3C11C8AC2}" srcOrd="5" destOrd="0" presId="urn:microsoft.com/office/officeart/2005/8/layout/orgChart1"/>
    <dgm:cxn modelId="{AB7DF4DC-9C4C-467A-A6DD-05A52F1E770C}" type="presParOf" srcId="{8B360F79-45F8-4C6B-8CC9-D4C3C11C8AC2}" destId="{C78B04A1-55F5-47DE-8E6A-5A767A5DCF87}" srcOrd="0" destOrd="0" presId="urn:microsoft.com/office/officeart/2005/8/layout/orgChart1"/>
    <dgm:cxn modelId="{0050966D-7127-497B-B6C8-72515679EFB5}" type="presParOf" srcId="{C78B04A1-55F5-47DE-8E6A-5A767A5DCF87}" destId="{F22358FB-FD3D-45C7-AF32-61EAA2774E16}" srcOrd="0" destOrd="0" presId="urn:microsoft.com/office/officeart/2005/8/layout/orgChart1"/>
    <dgm:cxn modelId="{2631A10B-2E17-48BD-B8E3-D1DFE12F1CE7}" type="presParOf" srcId="{C78B04A1-55F5-47DE-8E6A-5A767A5DCF87}" destId="{2CB51858-34A0-4838-AC21-7ACB3AD380A9}" srcOrd="1" destOrd="0" presId="urn:microsoft.com/office/officeart/2005/8/layout/orgChart1"/>
    <dgm:cxn modelId="{093F23C7-BD5F-44C8-9F06-8E5D75F133AF}" type="presParOf" srcId="{8B360F79-45F8-4C6B-8CC9-D4C3C11C8AC2}" destId="{E4022D11-1D17-409F-8BFD-1A2471CDA19A}" srcOrd="1" destOrd="0" presId="urn:microsoft.com/office/officeart/2005/8/layout/orgChart1"/>
    <dgm:cxn modelId="{E631AE54-CC62-4CAA-BCA5-987979D68EB1}" type="presParOf" srcId="{8B360F79-45F8-4C6B-8CC9-D4C3C11C8AC2}" destId="{439DC161-D6DF-4C67-94A8-41C60C88AA45}" srcOrd="2" destOrd="0" presId="urn:microsoft.com/office/officeart/2005/8/layout/orgChart1"/>
    <dgm:cxn modelId="{23D491A5-62A8-4444-87C4-CAD6FC309B25}" type="presParOf" srcId="{E2BB3BAC-241A-4508-BAEB-33FAB318602E}" destId="{67C594D8-8319-43C1-B32E-CE445178DA2F}" srcOrd="6" destOrd="0" presId="urn:microsoft.com/office/officeart/2005/8/layout/orgChart1"/>
    <dgm:cxn modelId="{C98EC708-CA98-4DE0-BEBE-796E056D1320}" type="presParOf" srcId="{E2BB3BAC-241A-4508-BAEB-33FAB318602E}" destId="{97131251-8E22-4269-9282-CC4EEE709E61}" srcOrd="7" destOrd="0" presId="urn:microsoft.com/office/officeart/2005/8/layout/orgChart1"/>
    <dgm:cxn modelId="{BA826BFF-BDEB-42D6-B71F-D48C48C15063}" type="presParOf" srcId="{97131251-8E22-4269-9282-CC4EEE709E61}" destId="{AA9299E3-9E96-4963-A4E1-DB57E5C07FCC}" srcOrd="0" destOrd="0" presId="urn:microsoft.com/office/officeart/2005/8/layout/orgChart1"/>
    <dgm:cxn modelId="{6C12563D-3CDE-4770-9678-460CDEEFDA40}" type="presParOf" srcId="{AA9299E3-9E96-4963-A4E1-DB57E5C07FCC}" destId="{EF8A0DDE-E5A2-4C78-AFCA-8527EE6EC7F6}" srcOrd="0" destOrd="0" presId="urn:microsoft.com/office/officeart/2005/8/layout/orgChart1"/>
    <dgm:cxn modelId="{1C6B97FD-2822-412D-BA64-1733B31051EA}" type="presParOf" srcId="{AA9299E3-9E96-4963-A4E1-DB57E5C07FCC}" destId="{F2ECFAE1-C5E4-41DE-8DE4-A49C0062BFB5}" srcOrd="1" destOrd="0" presId="urn:microsoft.com/office/officeart/2005/8/layout/orgChart1"/>
    <dgm:cxn modelId="{451F24F3-B3D6-4D71-893B-0CA80BD24559}" type="presParOf" srcId="{97131251-8E22-4269-9282-CC4EEE709E61}" destId="{DB44FB58-443F-48D9-98AA-FE1BA1A04C06}" srcOrd="1" destOrd="0" presId="urn:microsoft.com/office/officeart/2005/8/layout/orgChart1"/>
    <dgm:cxn modelId="{202AA0FA-3436-4E95-8FE3-DCEE978496A0}" type="presParOf" srcId="{97131251-8E22-4269-9282-CC4EEE709E61}" destId="{BDF33E8E-4A68-40FF-866B-C6157BE419FE}" srcOrd="2" destOrd="0" presId="urn:microsoft.com/office/officeart/2005/8/layout/orgChart1"/>
    <dgm:cxn modelId="{0FCF4DED-147D-44F2-962D-BAB0E317D02D}" type="presParOf" srcId="{A53FB039-BB70-43C5-8014-DEE473835738}" destId="{83CD94B1-A478-4B1E-AFF3-9F93D3F9CCAF}" srcOrd="2" destOrd="0" presId="urn:microsoft.com/office/officeart/2005/8/layout/orgChart1"/>
    <dgm:cxn modelId="{7DF5064E-C49C-40D1-B33C-C4DF6253F3E2}" type="presParOf" srcId="{E88E55CA-934F-4750-B485-6E2164E20B26}" destId="{812751E0-1FB2-4983-A388-286706F3EA32}" srcOrd="4" destOrd="0" presId="urn:microsoft.com/office/officeart/2005/8/layout/orgChart1"/>
    <dgm:cxn modelId="{998CA907-302C-40DC-9BAD-1D10EB597FDB}" type="presParOf" srcId="{E88E55CA-934F-4750-B485-6E2164E20B26}" destId="{66C5D383-3447-4C43-9FEA-2ABFE32D4E5E}" srcOrd="5" destOrd="0" presId="urn:microsoft.com/office/officeart/2005/8/layout/orgChart1"/>
    <dgm:cxn modelId="{FBC75B94-AD48-48C9-9629-F87026511F6D}" type="presParOf" srcId="{66C5D383-3447-4C43-9FEA-2ABFE32D4E5E}" destId="{A2E78344-C6A8-4A43-935A-A668FCCEB573}" srcOrd="0" destOrd="0" presId="urn:microsoft.com/office/officeart/2005/8/layout/orgChart1"/>
    <dgm:cxn modelId="{0959D4DD-42B0-4119-A489-AC17F0AB2BFB}" type="presParOf" srcId="{A2E78344-C6A8-4A43-935A-A668FCCEB573}" destId="{95E3E4AD-51B8-4B18-B4EC-6D54F48E7528}" srcOrd="0" destOrd="0" presId="urn:microsoft.com/office/officeart/2005/8/layout/orgChart1"/>
    <dgm:cxn modelId="{0EBF0197-8BE8-43B6-9E84-0105C4B817FA}" type="presParOf" srcId="{A2E78344-C6A8-4A43-935A-A668FCCEB573}" destId="{B6193B71-0133-412A-9826-9B50BA49CEBA}" srcOrd="1" destOrd="0" presId="urn:microsoft.com/office/officeart/2005/8/layout/orgChart1"/>
    <dgm:cxn modelId="{6F29BF79-F022-4074-BFA9-3DA84BF7B8E3}" type="presParOf" srcId="{66C5D383-3447-4C43-9FEA-2ABFE32D4E5E}" destId="{36327609-4E5A-449D-B653-73DC6BD0F069}" srcOrd="1" destOrd="0" presId="urn:microsoft.com/office/officeart/2005/8/layout/orgChart1"/>
    <dgm:cxn modelId="{D8B1F485-EE91-433A-8744-BF9AC11DFEC0}" type="presParOf" srcId="{36327609-4E5A-449D-B653-73DC6BD0F069}" destId="{B1172D95-1BD1-438D-8956-8A3D2C0997AE}" srcOrd="0" destOrd="0" presId="urn:microsoft.com/office/officeart/2005/8/layout/orgChart1"/>
    <dgm:cxn modelId="{D787D57D-BC54-44B5-8747-F95EACE1DC52}" type="presParOf" srcId="{36327609-4E5A-449D-B653-73DC6BD0F069}" destId="{16561632-C33D-4298-9F26-1D1567FC261F}" srcOrd="1" destOrd="0" presId="urn:microsoft.com/office/officeart/2005/8/layout/orgChart1"/>
    <dgm:cxn modelId="{54268C21-248F-4E0A-9735-234CBD517682}" type="presParOf" srcId="{16561632-C33D-4298-9F26-1D1567FC261F}" destId="{C3C72521-2394-45B0-983B-4BC56C35299D}" srcOrd="0" destOrd="0" presId="urn:microsoft.com/office/officeart/2005/8/layout/orgChart1"/>
    <dgm:cxn modelId="{FF38E2B2-455B-4851-86A7-106A0C9B03B4}" type="presParOf" srcId="{C3C72521-2394-45B0-983B-4BC56C35299D}" destId="{4AFFBF95-B198-4B7E-AA9E-8318F38D97E6}" srcOrd="0" destOrd="0" presId="urn:microsoft.com/office/officeart/2005/8/layout/orgChart1"/>
    <dgm:cxn modelId="{03F9319B-7416-43D2-82D2-4CC3CE3F9A4D}" type="presParOf" srcId="{C3C72521-2394-45B0-983B-4BC56C35299D}" destId="{E45EC1A9-2B1B-456C-A2D7-7356A124EF3B}" srcOrd="1" destOrd="0" presId="urn:microsoft.com/office/officeart/2005/8/layout/orgChart1"/>
    <dgm:cxn modelId="{CEA94F7F-4315-4B99-A4C3-06D2E71CE876}" type="presParOf" srcId="{16561632-C33D-4298-9F26-1D1567FC261F}" destId="{7FAB9B8B-83EA-4D51-9EDA-8A1E1A2AAC43}" srcOrd="1" destOrd="0" presId="urn:microsoft.com/office/officeart/2005/8/layout/orgChart1"/>
    <dgm:cxn modelId="{A4A7C3DF-CF3E-4266-AAAE-2CAB8384DFFB}" type="presParOf" srcId="{16561632-C33D-4298-9F26-1D1567FC261F}" destId="{0FA5254A-A675-4F1F-BA49-AC373B723B3A}" srcOrd="2" destOrd="0" presId="urn:microsoft.com/office/officeart/2005/8/layout/orgChart1"/>
    <dgm:cxn modelId="{CBF1EE02-9DB4-4EA4-BEB5-F9B91DAA5350}" type="presParOf" srcId="{36327609-4E5A-449D-B653-73DC6BD0F069}" destId="{817E4DCA-5E26-47A6-B367-0E0FDA97D265}" srcOrd="2" destOrd="0" presId="urn:microsoft.com/office/officeart/2005/8/layout/orgChart1"/>
    <dgm:cxn modelId="{E5DF2D2A-27D9-4D32-B2F1-A68F5FDEBE3A}" type="presParOf" srcId="{36327609-4E5A-449D-B653-73DC6BD0F069}" destId="{2CA83C17-70A9-43F7-94C5-D3237D4CE49B}" srcOrd="3" destOrd="0" presId="urn:microsoft.com/office/officeart/2005/8/layout/orgChart1"/>
    <dgm:cxn modelId="{266E7353-054E-43C5-8D85-C117F3DE43F6}" type="presParOf" srcId="{2CA83C17-70A9-43F7-94C5-D3237D4CE49B}" destId="{CC3BE62A-B92E-4F74-B648-0326C535BEE2}" srcOrd="0" destOrd="0" presId="urn:microsoft.com/office/officeart/2005/8/layout/orgChart1"/>
    <dgm:cxn modelId="{DA29AE1F-5BE3-4B4E-BE41-4A138D1DA36C}" type="presParOf" srcId="{CC3BE62A-B92E-4F74-B648-0326C535BEE2}" destId="{7A3418F3-BD80-43B9-AABB-BBDB1AEB9161}" srcOrd="0" destOrd="0" presId="urn:microsoft.com/office/officeart/2005/8/layout/orgChart1"/>
    <dgm:cxn modelId="{D7F42500-DDD6-4555-93C0-65F7609D41E3}" type="presParOf" srcId="{CC3BE62A-B92E-4F74-B648-0326C535BEE2}" destId="{9347F498-D944-4C8E-B2AC-AF2C9E57E651}" srcOrd="1" destOrd="0" presId="urn:microsoft.com/office/officeart/2005/8/layout/orgChart1"/>
    <dgm:cxn modelId="{9817B5D0-C1C5-46FF-BCF4-EC14F166CB58}" type="presParOf" srcId="{2CA83C17-70A9-43F7-94C5-D3237D4CE49B}" destId="{862C1EA6-A1FD-42C5-8D96-981B07B573F9}" srcOrd="1" destOrd="0" presId="urn:microsoft.com/office/officeart/2005/8/layout/orgChart1"/>
    <dgm:cxn modelId="{E371D95B-40F2-4A00-A9E7-CC3A28E19B0B}" type="presParOf" srcId="{2CA83C17-70A9-43F7-94C5-D3237D4CE49B}" destId="{E4CFE879-3EA9-4418-AF2D-E1BF69FC1C75}" srcOrd="2" destOrd="0" presId="urn:microsoft.com/office/officeart/2005/8/layout/orgChart1"/>
    <dgm:cxn modelId="{51A91EBC-7A08-4A38-8B9D-5D92AD4CA6E3}" type="presParOf" srcId="{36327609-4E5A-449D-B653-73DC6BD0F069}" destId="{4A673097-B9E0-4818-B8EE-AFCEAA173A41}" srcOrd="4" destOrd="0" presId="urn:microsoft.com/office/officeart/2005/8/layout/orgChart1"/>
    <dgm:cxn modelId="{A444B66F-D487-440C-BE07-8B0A6F9A765A}" type="presParOf" srcId="{36327609-4E5A-449D-B653-73DC6BD0F069}" destId="{DCFF7F6F-6A42-401B-959B-6B6EE4C7832C}" srcOrd="5" destOrd="0" presId="urn:microsoft.com/office/officeart/2005/8/layout/orgChart1"/>
    <dgm:cxn modelId="{D5699CAA-1F1F-4318-9A4D-EAFABF4FE15F}" type="presParOf" srcId="{DCFF7F6F-6A42-401B-959B-6B6EE4C7832C}" destId="{F0712BBF-28FC-491E-B1F4-A688CBF8B112}" srcOrd="0" destOrd="0" presId="urn:microsoft.com/office/officeart/2005/8/layout/orgChart1"/>
    <dgm:cxn modelId="{9A1C9C6B-38CA-41B1-93FF-C2C4115A0C20}" type="presParOf" srcId="{F0712BBF-28FC-491E-B1F4-A688CBF8B112}" destId="{F9D17C50-6A2F-44DB-9B8B-C58B6AFE7134}" srcOrd="0" destOrd="0" presId="urn:microsoft.com/office/officeart/2005/8/layout/orgChart1"/>
    <dgm:cxn modelId="{969FC38F-18B4-43E4-A7A0-0084CBBE0D0B}" type="presParOf" srcId="{F0712BBF-28FC-491E-B1F4-A688CBF8B112}" destId="{8FEAC8B0-4FF1-4E17-AEB6-04CC680EF226}" srcOrd="1" destOrd="0" presId="urn:microsoft.com/office/officeart/2005/8/layout/orgChart1"/>
    <dgm:cxn modelId="{C29154DA-72FF-4FE0-99F5-A1424BB2BD06}" type="presParOf" srcId="{DCFF7F6F-6A42-401B-959B-6B6EE4C7832C}" destId="{8E232560-5AA7-41A9-9805-D412D2962143}" srcOrd="1" destOrd="0" presId="urn:microsoft.com/office/officeart/2005/8/layout/orgChart1"/>
    <dgm:cxn modelId="{D92F4506-349E-4376-B140-81DB5300B1CC}" type="presParOf" srcId="{DCFF7F6F-6A42-401B-959B-6B6EE4C7832C}" destId="{2B7FE786-4B9C-40BA-BFE7-09B8BAED05C8}" srcOrd="2" destOrd="0" presId="urn:microsoft.com/office/officeart/2005/8/layout/orgChart1"/>
    <dgm:cxn modelId="{4D90BCC3-9E1A-4283-97B8-1BA948C2B822}" type="presParOf" srcId="{66C5D383-3447-4C43-9FEA-2ABFE32D4E5E}" destId="{4733878E-313D-494B-9A21-16BE58A77AF5}" srcOrd="2" destOrd="0" presId="urn:microsoft.com/office/officeart/2005/8/layout/orgChart1"/>
    <dgm:cxn modelId="{F974783D-B32E-46FB-A4BB-0E775E0AF95A}" type="presParOf" srcId="{E88E55CA-934F-4750-B485-6E2164E20B26}" destId="{2B8CA242-9307-4E68-9D26-8D90EFD26A2E}" srcOrd="6" destOrd="0" presId="urn:microsoft.com/office/officeart/2005/8/layout/orgChart1"/>
    <dgm:cxn modelId="{78E79B89-303E-4D53-8460-CE8CE2B1B168}" type="presParOf" srcId="{E88E55CA-934F-4750-B485-6E2164E20B26}" destId="{45BD0E8D-CA01-4028-A5DF-47CCC8CDFE04}" srcOrd="7" destOrd="0" presId="urn:microsoft.com/office/officeart/2005/8/layout/orgChart1"/>
    <dgm:cxn modelId="{0D344F2E-D96C-4A18-BE81-2531495A4E2B}" type="presParOf" srcId="{45BD0E8D-CA01-4028-A5DF-47CCC8CDFE04}" destId="{3929BF92-9419-4310-B560-8B414928DEE8}" srcOrd="0" destOrd="0" presId="urn:microsoft.com/office/officeart/2005/8/layout/orgChart1"/>
    <dgm:cxn modelId="{9C614C43-9E23-468A-B39A-34D5F89D605B}" type="presParOf" srcId="{3929BF92-9419-4310-B560-8B414928DEE8}" destId="{CB338F3A-F2FD-458E-9090-04999D335990}" srcOrd="0" destOrd="0" presId="urn:microsoft.com/office/officeart/2005/8/layout/orgChart1"/>
    <dgm:cxn modelId="{6D974B71-8893-43AD-B141-94B9E5E4C948}" type="presParOf" srcId="{3929BF92-9419-4310-B560-8B414928DEE8}" destId="{970AD394-6F61-4A7D-B8B6-E60C8E59985E}" srcOrd="1" destOrd="0" presId="urn:microsoft.com/office/officeart/2005/8/layout/orgChart1"/>
    <dgm:cxn modelId="{9F6AEA1A-FB7D-419A-A431-E6899F2F56BD}" type="presParOf" srcId="{45BD0E8D-CA01-4028-A5DF-47CCC8CDFE04}" destId="{61A4CDEB-2065-4E0C-8E19-963A9F7C5EEF}" srcOrd="1" destOrd="0" presId="urn:microsoft.com/office/officeart/2005/8/layout/orgChart1"/>
    <dgm:cxn modelId="{28CF44AC-54F3-4B0F-AD96-5C2ECFF7F813}" type="presParOf" srcId="{61A4CDEB-2065-4E0C-8E19-963A9F7C5EEF}" destId="{42BE56A3-F185-472C-BB79-9ECB62CA7765}" srcOrd="0" destOrd="0" presId="urn:microsoft.com/office/officeart/2005/8/layout/orgChart1"/>
    <dgm:cxn modelId="{D12A7690-5C1E-4E51-A1E1-1BC70958BDBA}" type="presParOf" srcId="{61A4CDEB-2065-4E0C-8E19-963A9F7C5EEF}" destId="{2D0D437B-4ADB-4DBC-93ED-7460AC1EB038}" srcOrd="1" destOrd="0" presId="urn:microsoft.com/office/officeart/2005/8/layout/orgChart1"/>
    <dgm:cxn modelId="{5235A0F7-F766-42EC-8C8E-F5A8EF93E95E}" type="presParOf" srcId="{2D0D437B-4ADB-4DBC-93ED-7460AC1EB038}" destId="{24CCD5E0-25AA-4F7A-A852-9791C2951AFD}" srcOrd="0" destOrd="0" presId="urn:microsoft.com/office/officeart/2005/8/layout/orgChart1"/>
    <dgm:cxn modelId="{EE937EF4-F446-4D7B-BBB9-E1CA316086C6}" type="presParOf" srcId="{24CCD5E0-25AA-4F7A-A852-9791C2951AFD}" destId="{2E5ED469-9602-45D9-BB75-6956DC00EA11}" srcOrd="0" destOrd="0" presId="urn:microsoft.com/office/officeart/2005/8/layout/orgChart1"/>
    <dgm:cxn modelId="{A91B312F-F45F-4B07-AD51-A859A325FDA5}" type="presParOf" srcId="{24CCD5E0-25AA-4F7A-A852-9791C2951AFD}" destId="{BDFC1073-80BF-4337-AF9D-2CD6698DB679}" srcOrd="1" destOrd="0" presId="urn:microsoft.com/office/officeart/2005/8/layout/orgChart1"/>
    <dgm:cxn modelId="{16F1B019-3272-4D4A-89E9-4B20ACDFC6FF}" type="presParOf" srcId="{2D0D437B-4ADB-4DBC-93ED-7460AC1EB038}" destId="{19CBD4CA-9CDD-46E8-B4BA-F73D525B8694}" srcOrd="1" destOrd="0" presId="urn:microsoft.com/office/officeart/2005/8/layout/orgChart1"/>
    <dgm:cxn modelId="{A5AB5150-FAC3-48B3-A448-27F15D2FB3BE}" type="presParOf" srcId="{2D0D437B-4ADB-4DBC-93ED-7460AC1EB038}" destId="{3C2F8C32-2E36-47EB-8FA5-A7B2B559A998}" srcOrd="2" destOrd="0" presId="urn:microsoft.com/office/officeart/2005/8/layout/orgChart1"/>
    <dgm:cxn modelId="{E3C7132C-0E91-473A-B228-E402B834F232}" type="presParOf" srcId="{61A4CDEB-2065-4E0C-8E19-963A9F7C5EEF}" destId="{4B69894E-A172-43D2-90CD-9582EEF8B652}" srcOrd="2" destOrd="0" presId="urn:microsoft.com/office/officeart/2005/8/layout/orgChart1"/>
    <dgm:cxn modelId="{5BA289E4-7637-4D37-BD4E-9BC47FBB7534}" type="presParOf" srcId="{61A4CDEB-2065-4E0C-8E19-963A9F7C5EEF}" destId="{3550BD82-DD6C-4266-85B5-C04236A9E981}" srcOrd="3" destOrd="0" presId="urn:microsoft.com/office/officeart/2005/8/layout/orgChart1"/>
    <dgm:cxn modelId="{4BFD75F4-DFD0-433A-BC4D-B3A0B6A6ABEE}" type="presParOf" srcId="{3550BD82-DD6C-4266-85B5-C04236A9E981}" destId="{51688C28-4CFB-49D9-B3AD-FEBC0B90B98B}" srcOrd="0" destOrd="0" presId="urn:microsoft.com/office/officeart/2005/8/layout/orgChart1"/>
    <dgm:cxn modelId="{FA7762F0-CCBF-40C6-A578-244FE4F99724}" type="presParOf" srcId="{51688C28-4CFB-49D9-B3AD-FEBC0B90B98B}" destId="{11BBC343-33BB-46DA-B6E8-CBDF27109D9F}" srcOrd="0" destOrd="0" presId="urn:microsoft.com/office/officeart/2005/8/layout/orgChart1"/>
    <dgm:cxn modelId="{E9B6897B-7073-4F1C-8012-C288A8DDC206}" type="presParOf" srcId="{51688C28-4CFB-49D9-B3AD-FEBC0B90B98B}" destId="{6AD3C484-0880-4A2B-A8BD-E2EE776D490B}" srcOrd="1" destOrd="0" presId="urn:microsoft.com/office/officeart/2005/8/layout/orgChart1"/>
    <dgm:cxn modelId="{C3946747-5BDC-4473-9497-13E33A764E47}" type="presParOf" srcId="{3550BD82-DD6C-4266-85B5-C04236A9E981}" destId="{2D167522-A189-40ED-8BB5-A83D6480C8BE}" srcOrd="1" destOrd="0" presId="urn:microsoft.com/office/officeart/2005/8/layout/orgChart1"/>
    <dgm:cxn modelId="{6EBD45F9-ED56-42F0-BC05-2D5431E7AD00}" type="presParOf" srcId="{3550BD82-DD6C-4266-85B5-C04236A9E981}" destId="{8553A1C0-AE20-4695-85AF-664BE5D4211D}" srcOrd="2" destOrd="0" presId="urn:microsoft.com/office/officeart/2005/8/layout/orgChart1"/>
    <dgm:cxn modelId="{B62DE46E-D1DE-4765-A286-A7FC0FF1D69F}" type="presParOf" srcId="{61A4CDEB-2065-4E0C-8E19-963A9F7C5EEF}" destId="{687CCED8-2FAB-4AE9-A123-DAB8A21DF043}" srcOrd="4" destOrd="0" presId="urn:microsoft.com/office/officeart/2005/8/layout/orgChart1"/>
    <dgm:cxn modelId="{7E4F391B-1EA8-4CD6-98DC-EDD6EB747E73}" type="presParOf" srcId="{61A4CDEB-2065-4E0C-8E19-963A9F7C5EEF}" destId="{B66CFD5C-F4B9-4FAE-BA3A-21CB12644F04}" srcOrd="5" destOrd="0" presId="urn:microsoft.com/office/officeart/2005/8/layout/orgChart1"/>
    <dgm:cxn modelId="{DF3ACF0F-9AAA-4203-871D-F2070BB81C27}" type="presParOf" srcId="{B66CFD5C-F4B9-4FAE-BA3A-21CB12644F04}" destId="{22A461D6-DC7F-4D1E-AF5B-3890EAE9C662}" srcOrd="0" destOrd="0" presId="urn:microsoft.com/office/officeart/2005/8/layout/orgChart1"/>
    <dgm:cxn modelId="{BBBD90DC-AC63-408D-B634-98465717EDD8}" type="presParOf" srcId="{22A461D6-DC7F-4D1E-AF5B-3890EAE9C662}" destId="{4163C035-8AF9-43CE-B6CE-204851503575}" srcOrd="0" destOrd="0" presId="urn:microsoft.com/office/officeart/2005/8/layout/orgChart1"/>
    <dgm:cxn modelId="{4AF30106-ED8A-497C-A9DD-609834C7AA89}" type="presParOf" srcId="{22A461D6-DC7F-4D1E-AF5B-3890EAE9C662}" destId="{E957EC1F-1068-4D09-8C33-1923D4F521A7}" srcOrd="1" destOrd="0" presId="urn:microsoft.com/office/officeart/2005/8/layout/orgChart1"/>
    <dgm:cxn modelId="{7EF08E31-18F3-47D6-BACD-E30D6D26821C}" type="presParOf" srcId="{B66CFD5C-F4B9-4FAE-BA3A-21CB12644F04}" destId="{2B0F44A2-EBB9-44BB-93E5-CCC990F8D7A1}" srcOrd="1" destOrd="0" presId="urn:microsoft.com/office/officeart/2005/8/layout/orgChart1"/>
    <dgm:cxn modelId="{22C99485-45FD-4324-90AF-F58D06071854}" type="presParOf" srcId="{B66CFD5C-F4B9-4FAE-BA3A-21CB12644F04}" destId="{7A477801-F8F8-43E4-B34A-A6E63BD9EEFD}" srcOrd="2" destOrd="0" presId="urn:microsoft.com/office/officeart/2005/8/layout/orgChart1"/>
    <dgm:cxn modelId="{6AAC1B8B-70B1-49C8-B130-CCFFE6D214E5}" type="presParOf" srcId="{45BD0E8D-CA01-4028-A5DF-47CCC8CDFE04}" destId="{9DC9A145-94F7-429C-8AEF-311798D40941}" srcOrd="2" destOrd="0" presId="urn:microsoft.com/office/officeart/2005/8/layout/orgChart1"/>
    <dgm:cxn modelId="{B1F79A85-F6C4-4BB2-B789-6EB142D7168B}" type="presParOf" srcId="{2C004E2A-2760-452E-980D-1D0B3C777FA3}" destId="{14DB29D6-4352-4556-A18C-F26BAC0DC9B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54165A-4893-4996-A27C-9B06ED126DD4}" type="doc">
      <dgm:prSet loTypeId="urn:microsoft.com/office/officeart/2005/8/layout/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id-ID"/>
        </a:p>
      </dgm:t>
    </dgm:pt>
    <dgm:pt modelId="{8F84ACE7-505B-40BB-B6A1-DCD821D1A440}">
      <dgm:prSet/>
      <dgm:spPr/>
      <dgm:t>
        <a:bodyPr/>
        <a:lstStyle/>
        <a:p>
          <a:r>
            <a:rPr lang="id-ID" b="1">
              <a:solidFill>
                <a:schemeClr val="bg1"/>
              </a:solidFill>
            </a:rPr>
            <a:t>Open MySQL Server (Portable MySQL atau XAMP)</a:t>
          </a:r>
        </a:p>
      </dgm:t>
    </dgm:pt>
    <dgm:pt modelId="{2CD5D280-1CFC-42D5-B4EA-B4B97898C4DE}" type="parTrans" cxnId="{38E418A3-A316-4244-BAA7-C27C552B8E29}">
      <dgm:prSet/>
      <dgm:spPr/>
      <dgm:t>
        <a:bodyPr/>
        <a:lstStyle/>
        <a:p>
          <a:endParaRPr lang="id-ID"/>
        </a:p>
      </dgm:t>
    </dgm:pt>
    <dgm:pt modelId="{EFDE90D2-AB8A-4FA0-94DC-5FF70ED7FD55}" type="sibTrans" cxnId="{38E418A3-A316-4244-BAA7-C27C552B8E29}">
      <dgm:prSet/>
      <dgm:spPr/>
      <dgm:t>
        <a:bodyPr/>
        <a:lstStyle/>
        <a:p>
          <a:endParaRPr lang="id-ID" b="1">
            <a:solidFill>
              <a:schemeClr val="bg1"/>
            </a:solidFill>
          </a:endParaRPr>
        </a:p>
      </dgm:t>
    </dgm:pt>
    <dgm:pt modelId="{5024DA98-1DC1-42D0-8968-DE12501E18CA}">
      <dgm:prSet/>
      <dgm:spPr/>
      <dgm:t>
        <a:bodyPr/>
        <a:lstStyle/>
        <a:p>
          <a:r>
            <a:rPr lang="id-ID" b="1">
              <a:solidFill>
                <a:schemeClr val="bg1"/>
              </a:solidFill>
            </a:rPr>
            <a:t>Jalankan server database-nya</a:t>
          </a:r>
        </a:p>
      </dgm:t>
    </dgm:pt>
    <dgm:pt modelId="{70977CC2-8438-4E0C-B166-26F84DF07C66}" type="parTrans" cxnId="{87F4811B-5C98-458D-B518-FD354D4D736C}">
      <dgm:prSet/>
      <dgm:spPr/>
      <dgm:t>
        <a:bodyPr/>
        <a:lstStyle/>
        <a:p>
          <a:endParaRPr lang="id-ID"/>
        </a:p>
      </dgm:t>
    </dgm:pt>
    <dgm:pt modelId="{8615D34A-A18F-4A83-8CD2-A0C6A6B2390F}" type="sibTrans" cxnId="{87F4811B-5C98-458D-B518-FD354D4D736C}">
      <dgm:prSet/>
      <dgm:spPr/>
      <dgm:t>
        <a:bodyPr/>
        <a:lstStyle/>
        <a:p>
          <a:endParaRPr lang="id-ID" b="1">
            <a:solidFill>
              <a:schemeClr val="bg1"/>
            </a:solidFill>
          </a:endParaRPr>
        </a:p>
      </dgm:t>
    </dgm:pt>
    <dgm:pt modelId="{C0E86AC3-3D2B-41D2-845F-75CC909DDF27}">
      <dgm:prSet/>
      <dgm:spPr/>
      <dgm:t>
        <a:bodyPr/>
        <a:lstStyle/>
        <a:p>
          <a:r>
            <a:rPr lang="id-ID" b="1">
              <a:solidFill>
                <a:schemeClr val="bg1"/>
              </a:solidFill>
            </a:rPr>
            <a:t>Open Front End MySQL (HeidiSQL untuk Windows atau Sequel Pro untuk Mac)</a:t>
          </a:r>
        </a:p>
      </dgm:t>
    </dgm:pt>
    <dgm:pt modelId="{35AB822D-5C0B-4EFE-87F0-89F4A9FA1C51}" type="parTrans" cxnId="{BDA740A4-E43B-432B-B7A0-A065E1BA86AB}">
      <dgm:prSet/>
      <dgm:spPr/>
      <dgm:t>
        <a:bodyPr/>
        <a:lstStyle/>
        <a:p>
          <a:endParaRPr lang="id-ID"/>
        </a:p>
      </dgm:t>
    </dgm:pt>
    <dgm:pt modelId="{1AD3E3EF-4C28-40D7-B36C-45223FE50D69}" type="sibTrans" cxnId="{BDA740A4-E43B-432B-B7A0-A065E1BA86AB}">
      <dgm:prSet/>
      <dgm:spPr/>
      <dgm:t>
        <a:bodyPr/>
        <a:lstStyle/>
        <a:p>
          <a:endParaRPr lang="id-ID" b="1">
            <a:solidFill>
              <a:schemeClr val="bg1"/>
            </a:solidFill>
          </a:endParaRPr>
        </a:p>
      </dgm:t>
    </dgm:pt>
    <dgm:pt modelId="{78659297-F296-4DFE-96BB-4D270E4F9D20}">
      <dgm:prSet/>
      <dgm:spPr/>
      <dgm:t>
        <a:bodyPr/>
        <a:lstStyle/>
        <a:p>
          <a:r>
            <a:rPr lang="id-ID" b="1">
              <a:solidFill>
                <a:schemeClr val="bg1"/>
              </a:solidFill>
            </a:rPr>
            <a:t>Buat koneksi ke database server</a:t>
          </a:r>
        </a:p>
      </dgm:t>
    </dgm:pt>
    <dgm:pt modelId="{C934E9AB-F245-483A-8ACE-AE327CDEADB5}" type="parTrans" cxnId="{B2B454C5-31BA-4487-8933-7D066AAC4480}">
      <dgm:prSet/>
      <dgm:spPr/>
      <dgm:t>
        <a:bodyPr/>
        <a:lstStyle/>
        <a:p>
          <a:endParaRPr lang="id-ID"/>
        </a:p>
      </dgm:t>
    </dgm:pt>
    <dgm:pt modelId="{A51B8D20-B8AF-4B8C-A96E-233F78542886}" type="sibTrans" cxnId="{B2B454C5-31BA-4487-8933-7D066AAC4480}">
      <dgm:prSet/>
      <dgm:spPr/>
      <dgm:t>
        <a:bodyPr/>
        <a:lstStyle/>
        <a:p>
          <a:endParaRPr lang="id-ID"/>
        </a:p>
      </dgm:t>
    </dgm:pt>
    <dgm:pt modelId="{D40BAC2F-D79F-40D5-84EF-D6B8EBA783DD}" type="pres">
      <dgm:prSet presAssocID="{FA54165A-4893-4996-A27C-9B06ED126DD4}" presName="diagram" presStyleCnt="0">
        <dgm:presLayoutVars>
          <dgm:dir/>
          <dgm:resizeHandles val="exact"/>
        </dgm:presLayoutVars>
      </dgm:prSet>
      <dgm:spPr/>
    </dgm:pt>
    <dgm:pt modelId="{41B1C34D-713A-4EEC-8E58-321E9D6D5756}" type="pres">
      <dgm:prSet presAssocID="{8F84ACE7-505B-40BB-B6A1-DCD821D1A440}" presName="node" presStyleLbl="node1" presStyleIdx="0" presStyleCnt="4">
        <dgm:presLayoutVars>
          <dgm:bulletEnabled val="1"/>
        </dgm:presLayoutVars>
      </dgm:prSet>
      <dgm:spPr/>
    </dgm:pt>
    <dgm:pt modelId="{99C3E8F3-26C0-493D-AAEE-9BEBDD09C099}" type="pres">
      <dgm:prSet presAssocID="{EFDE90D2-AB8A-4FA0-94DC-5FF70ED7FD55}" presName="sibTrans" presStyleLbl="sibTrans2D1" presStyleIdx="0" presStyleCnt="3"/>
      <dgm:spPr/>
    </dgm:pt>
    <dgm:pt modelId="{BF38586B-1F3A-4722-A20C-00F8808A1988}" type="pres">
      <dgm:prSet presAssocID="{EFDE90D2-AB8A-4FA0-94DC-5FF70ED7FD55}" presName="connectorText" presStyleLbl="sibTrans2D1" presStyleIdx="0" presStyleCnt="3"/>
      <dgm:spPr/>
    </dgm:pt>
    <dgm:pt modelId="{BA75DBAC-1E6D-4BB2-A9B9-D0CA17F9BB44}" type="pres">
      <dgm:prSet presAssocID="{5024DA98-1DC1-42D0-8968-DE12501E18CA}" presName="node" presStyleLbl="node1" presStyleIdx="1" presStyleCnt="4">
        <dgm:presLayoutVars>
          <dgm:bulletEnabled val="1"/>
        </dgm:presLayoutVars>
      </dgm:prSet>
      <dgm:spPr/>
    </dgm:pt>
    <dgm:pt modelId="{CA7A7B6F-43A8-4A22-B3C4-A5DC13D51B70}" type="pres">
      <dgm:prSet presAssocID="{8615D34A-A18F-4A83-8CD2-A0C6A6B2390F}" presName="sibTrans" presStyleLbl="sibTrans2D1" presStyleIdx="1" presStyleCnt="3"/>
      <dgm:spPr/>
    </dgm:pt>
    <dgm:pt modelId="{01596513-3C4A-4793-8277-658A546D2120}" type="pres">
      <dgm:prSet presAssocID="{8615D34A-A18F-4A83-8CD2-A0C6A6B2390F}" presName="connectorText" presStyleLbl="sibTrans2D1" presStyleIdx="1" presStyleCnt="3"/>
      <dgm:spPr/>
    </dgm:pt>
    <dgm:pt modelId="{34AD59F6-683B-4048-9BCD-BBBF90B3EA37}" type="pres">
      <dgm:prSet presAssocID="{C0E86AC3-3D2B-41D2-845F-75CC909DDF27}" presName="node" presStyleLbl="node1" presStyleIdx="2" presStyleCnt="4">
        <dgm:presLayoutVars>
          <dgm:bulletEnabled val="1"/>
        </dgm:presLayoutVars>
      </dgm:prSet>
      <dgm:spPr/>
    </dgm:pt>
    <dgm:pt modelId="{B35236C7-7FFA-474C-820C-AC891986A9BA}" type="pres">
      <dgm:prSet presAssocID="{1AD3E3EF-4C28-40D7-B36C-45223FE50D69}" presName="sibTrans" presStyleLbl="sibTrans2D1" presStyleIdx="2" presStyleCnt="3"/>
      <dgm:spPr/>
    </dgm:pt>
    <dgm:pt modelId="{E9ACA43F-52A7-456A-8914-AB4AB547FAFF}" type="pres">
      <dgm:prSet presAssocID="{1AD3E3EF-4C28-40D7-B36C-45223FE50D69}" presName="connectorText" presStyleLbl="sibTrans2D1" presStyleIdx="2" presStyleCnt="3"/>
      <dgm:spPr/>
    </dgm:pt>
    <dgm:pt modelId="{F234DACA-0DCD-4411-BA3A-1CEDC66CA863}" type="pres">
      <dgm:prSet presAssocID="{78659297-F296-4DFE-96BB-4D270E4F9D20}" presName="node" presStyleLbl="node1" presStyleIdx="3" presStyleCnt="4">
        <dgm:presLayoutVars>
          <dgm:bulletEnabled val="1"/>
        </dgm:presLayoutVars>
      </dgm:prSet>
      <dgm:spPr/>
    </dgm:pt>
  </dgm:ptLst>
  <dgm:cxnLst>
    <dgm:cxn modelId="{87F4811B-5C98-458D-B518-FD354D4D736C}" srcId="{FA54165A-4893-4996-A27C-9B06ED126DD4}" destId="{5024DA98-1DC1-42D0-8968-DE12501E18CA}" srcOrd="1" destOrd="0" parTransId="{70977CC2-8438-4E0C-B166-26F84DF07C66}" sibTransId="{8615D34A-A18F-4A83-8CD2-A0C6A6B2390F}"/>
    <dgm:cxn modelId="{386E021F-F021-4F81-B439-28D65C3791F5}" type="presOf" srcId="{78659297-F296-4DFE-96BB-4D270E4F9D20}" destId="{F234DACA-0DCD-4411-BA3A-1CEDC66CA863}" srcOrd="0" destOrd="0" presId="urn:microsoft.com/office/officeart/2005/8/layout/process5"/>
    <dgm:cxn modelId="{BF448324-88E5-4B28-883F-C00BE863AAE0}" type="presOf" srcId="{8615D34A-A18F-4A83-8CD2-A0C6A6B2390F}" destId="{01596513-3C4A-4793-8277-658A546D2120}" srcOrd="1" destOrd="0" presId="urn:microsoft.com/office/officeart/2005/8/layout/process5"/>
    <dgm:cxn modelId="{56910934-EB80-4A97-9476-7544289C20DC}" type="presOf" srcId="{8615D34A-A18F-4A83-8CD2-A0C6A6B2390F}" destId="{CA7A7B6F-43A8-4A22-B3C4-A5DC13D51B70}" srcOrd="0" destOrd="0" presId="urn:microsoft.com/office/officeart/2005/8/layout/process5"/>
    <dgm:cxn modelId="{6C25C140-200B-41E9-A7B7-F189E9E57C1D}" type="presOf" srcId="{FA54165A-4893-4996-A27C-9B06ED126DD4}" destId="{D40BAC2F-D79F-40D5-84EF-D6B8EBA783DD}" srcOrd="0" destOrd="0" presId="urn:microsoft.com/office/officeart/2005/8/layout/process5"/>
    <dgm:cxn modelId="{4C0AD05D-C6BE-44B7-BB28-44CDFE0E126F}" type="presOf" srcId="{5024DA98-1DC1-42D0-8968-DE12501E18CA}" destId="{BA75DBAC-1E6D-4BB2-A9B9-D0CA17F9BB44}" srcOrd="0" destOrd="0" presId="urn:microsoft.com/office/officeart/2005/8/layout/process5"/>
    <dgm:cxn modelId="{62CD8562-52A0-450B-814B-B1BD0D23EE37}" type="presOf" srcId="{1AD3E3EF-4C28-40D7-B36C-45223FE50D69}" destId="{E9ACA43F-52A7-456A-8914-AB4AB547FAFF}" srcOrd="1" destOrd="0" presId="urn:microsoft.com/office/officeart/2005/8/layout/process5"/>
    <dgm:cxn modelId="{68973267-CD3D-4063-90D3-161BDAE3F3EC}" type="presOf" srcId="{EFDE90D2-AB8A-4FA0-94DC-5FF70ED7FD55}" destId="{BF38586B-1F3A-4722-A20C-00F8808A1988}" srcOrd="1" destOrd="0" presId="urn:microsoft.com/office/officeart/2005/8/layout/process5"/>
    <dgm:cxn modelId="{D17C6B87-5E50-41A2-AE92-10F70FD0DE4E}" type="presOf" srcId="{EFDE90D2-AB8A-4FA0-94DC-5FF70ED7FD55}" destId="{99C3E8F3-26C0-493D-AAEE-9BEBDD09C099}" srcOrd="0" destOrd="0" presId="urn:microsoft.com/office/officeart/2005/8/layout/process5"/>
    <dgm:cxn modelId="{5BEF3D97-1860-41BB-9E85-F29C463105FC}" type="presOf" srcId="{8F84ACE7-505B-40BB-B6A1-DCD821D1A440}" destId="{41B1C34D-713A-4EEC-8E58-321E9D6D5756}" srcOrd="0" destOrd="0" presId="urn:microsoft.com/office/officeart/2005/8/layout/process5"/>
    <dgm:cxn modelId="{38E418A3-A316-4244-BAA7-C27C552B8E29}" srcId="{FA54165A-4893-4996-A27C-9B06ED126DD4}" destId="{8F84ACE7-505B-40BB-B6A1-DCD821D1A440}" srcOrd="0" destOrd="0" parTransId="{2CD5D280-1CFC-42D5-B4EA-B4B97898C4DE}" sibTransId="{EFDE90D2-AB8A-4FA0-94DC-5FF70ED7FD55}"/>
    <dgm:cxn modelId="{BDA740A4-E43B-432B-B7A0-A065E1BA86AB}" srcId="{FA54165A-4893-4996-A27C-9B06ED126DD4}" destId="{C0E86AC3-3D2B-41D2-845F-75CC909DDF27}" srcOrd="2" destOrd="0" parTransId="{35AB822D-5C0B-4EFE-87F0-89F4A9FA1C51}" sibTransId="{1AD3E3EF-4C28-40D7-B36C-45223FE50D69}"/>
    <dgm:cxn modelId="{B2B454C5-31BA-4487-8933-7D066AAC4480}" srcId="{FA54165A-4893-4996-A27C-9B06ED126DD4}" destId="{78659297-F296-4DFE-96BB-4D270E4F9D20}" srcOrd="3" destOrd="0" parTransId="{C934E9AB-F245-483A-8ACE-AE327CDEADB5}" sibTransId="{A51B8D20-B8AF-4B8C-A96E-233F78542886}"/>
    <dgm:cxn modelId="{683446D3-5972-4F4B-958B-38E2364F3699}" type="presOf" srcId="{C0E86AC3-3D2B-41D2-845F-75CC909DDF27}" destId="{34AD59F6-683B-4048-9BCD-BBBF90B3EA37}" srcOrd="0" destOrd="0" presId="urn:microsoft.com/office/officeart/2005/8/layout/process5"/>
    <dgm:cxn modelId="{7303FDDA-CA14-4D0E-87A7-BAE16BC5AA50}" type="presOf" srcId="{1AD3E3EF-4C28-40D7-B36C-45223FE50D69}" destId="{B35236C7-7FFA-474C-820C-AC891986A9BA}" srcOrd="0" destOrd="0" presId="urn:microsoft.com/office/officeart/2005/8/layout/process5"/>
    <dgm:cxn modelId="{B118526E-ACED-428A-81E6-69DD8B611CB6}" type="presParOf" srcId="{D40BAC2F-D79F-40D5-84EF-D6B8EBA783DD}" destId="{41B1C34D-713A-4EEC-8E58-321E9D6D5756}" srcOrd="0" destOrd="0" presId="urn:microsoft.com/office/officeart/2005/8/layout/process5"/>
    <dgm:cxn modelId="{62DA65D8-8AF3-43DD-9EDF-604F54169F56}" type="presParOf" srcId="{D40BAC2F-D79F-40D5-84EF-D6B8EBA783DD}" destId="{99C3E8F3-26C0-493D-AAEE-9BEBDD09C099}" srcOrd="1" destOrd="0" presId="urn:microsoft.com/office/officeart/2005/8/layout/process5"/>
    <dgm:cxn modelId="{C2C9A65F-C056-4AD4-93AA-0B4CD56F29BE}" type="presParOf" srcId="{99C3E8F3-26C0-493D-AAEE-9BEBDD09C099}" destId="{BF38586B-1F3A-4722-A20C-00F8808A1988}" srcOrd="0" destOrd="0" presId="urn:microsoft.com/office/officeart/2005/8/layout/process5"/>
    <dgm:cxn modelId="{6B00CC35-745D-4549-85D1-D62A764A4DE6}" type="presParOf" srcId="{D40BAC2F-D79F-40D5-84EF-D6B8EBA783DD}" destId="{BA75DBAC-1E6D-4BB2-A9B9-D0CA17F9BB44}" srcOrd="2" destOrd="0" presId="urn:microsoft.com/office/officeart/2005/8/layout/process5"/>
    <dgm:cxn modelId="{05CEFC99-F4F3-4354-944E-40DCE901B4CC}" type="presParOf" srcId="{D40BAC2F-D79F-40D5-84EF-D6B8EBA783DD}" destId="{CA7A7B6F-43A8-4A22-B3C4-A5DC13D51B70}" srcOrd="3" destOrd="0" presId="urn:microsoft.com/office/officeart/2005/8/layout/process5"/>
    <dgm:cxn modelId="{69FB4FF3-3EBD-4717-8805-DBEE05B70667}" type="presParOf" srcId="{CA7A7B6F-43A8-4A22-B3C4-A5DC13D51B70}" destId="{01596513-3C4A-4793-8277-658A546D2120}" srcOrd="0" destOrd="0" presId="urn:microsoft.com/office/officeart/2005/8/layout/process5"/>
    <dgm:cxn modelId="{CB19A987-3C86-40FB-8785-E9E61A4E5FA4}" type="presParOf" srcId="{D40BAC2F-D79F-40D5-84EF-D6B8EBA783DD}" destId="{34AD59F6-683B-4048-9BCD-BBBF90B3EA37}" srcOrd="4" destOrd="0" presId="urn:microsoft.com/office/officeart/2005/8/layout/process5"/>
    <dgm:cxn modelId="{F3863C18-8243-4E66-A536-411A61BAAB14}" type="presParOf" srcId="{D40BAC2F-D79F-40D5-84EF-D6B8EBA783DD}" destId="{B35236C7-7FFA-474C-820C-AC891986A9BA}" srcOrd="5" destOrd="0" presId="urn:microsoft.com/office/officeart/2005/8/layout/process5"/>
    <dgm:cxn modelId="{E4CCD23E-B5BD-409A-A8E3-8487CB0D9071}" type="presParOf" srcId="{B35236C7-7FFA-474C-820C-AC891986A9BA}" destId="{E9ACA43F-52A7-456A-8914-AB4AB547FAFF}" srcOrd="0" destOrd="0" presId="urn:microsoft.com/office/officeart/2005/8/layout/process5"/>
    <dgm:cxn modelId="{36C7AA1D-2D02-4CEF-9268-098A38EFE890}" type="presParOf" srcId="{D40BAC2F-D79F-40D5-84EF-D6B8EBA783DD}" destId="{F234DACA-0DCD-4411-BA3A-1CEDC66CA863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201D3-0289-4297-BB10-3CE077236E4E}">
      <dsp:nvSpPr>
        <dsp:cNvPr id="0" name=""/>
        <dsp:cNvSpPr/>
      </dsp:nvSpPr>
      <dsp:spPr>
        <a:xfrm>
          <a:off x="-6186260" y="-946713"/>
          <a:ext cx="7366180" cy="7366180"/>
        </a:xfrm>
        <a:prstGeom prst="blockArc">
          <a:avLst>
            <a:gd name="adj1" fmla="val 18900000"/>
            <a:gd name="adj2" fmla="val 2700000"/>
            <a:gd name="adj3" fmla="val 293"/>
          </a:avLst>
        </a:pr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014C64-BBDE-4F39-98D6-F90335FA04F0}">
      <dsp:nvSpPr>
        <dsp:cNvPr id="0" name=""/>
        <dsp:cNvSpPr/>
      </dsp:nvSpPr>
      <dsp:spPr>
        <a:xfrm>
          <a:off x="759618" y="547275"/>
          <a:ext cx="10519795" cy="10945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880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600" kern="1200" dirty="0">
              <a:latin typeface="Calibri" panose="020F0502020204030204" pitchFamily="34" charset="0"/>
              <a:cs typeface="Calibri" panose="020F0502020204030204" pitchFamily="34" charset="0"/>
            </a:rPr>
            <a:t>Mengambil dan mengolah data langsung dari sumbernya, yaitu dari </a:t>
          </a:r>
          <a:r>
            <a:rPr lang="id-ID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database</a:t>
          </a:r>
          <a:r>
            <a:rPr lang="id-ID" sz="2600" kern="1200" dirty="0">
              <a:latin typeface="Calibri" panose="020F0502020204030204" pitchFamily="34" charset="0"/>
              <a:cs typeface="Calibri" panose="020F0502020204030204" pitchFamily="34" charset="0"/>
            </a:rPr>
            <a:t> servernya</a:t>
          </a:r>
        </a:p>
      </dsp:txBody>
      <dsp:txXfrm>
        <a:off x="759618" y="547275"/>
        <a:ext cx="10519795" cy="1094550"/>
      </dsp:txXfrm>
    </dsp:sp>
    <dsp:sp modelId="{B30C4F84-2EA8-43FC-8A61-5F59F2B9CBC7}">
      <dsp:nvSpPr>
        <dsp:cNvPr id="0" name=""/>
        <dsp:cNvSpPr/>
      </dsp:nvSpPr>
      <dsp:spPr>
        <a:xfrm>
          <a:off x="116870" y="382887"/>
          <a:ext cx="1368188" cy="13681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7941B-CB0A-479C-9AC0-545B71F236A5}">
      <dsp:nvSpPr>
        <dsp:cNvPr id="0" name=""/>
        <dsp:cNvSpPr/>
      </dsp:nvSpPr>
      <dsp:spPr>
        <a:xfrm>
          <a:off x="1157487" y="2189101"/>
          <a:ext cx="10121926" cy="1094550"/>
        </a:xfrm>
        <a:prstGeom prst="rect">
          <a:avLst/>
        </a:prstGeom>
        <a:gradFill rotWithShape="0">
          <a:gsLst>
            <a:gs pos="0">
              <a:schemeClr val="accent2">
                <a:hueOff val="5617257"/>
                <a:satOff val="-17921"/>
                <a:lumOff val="-6961"/>
                <a:alphaOff val="0"/>
                <a:satMod val="100000"/>
                <a:lumMod val="100000"/>
              </a:schemeClr>
            </a:gs>
            <a:gs pos="50000">
              <a:schemeClr val="accent2">
                <a:hueOff val="5617257"/>
                <a:satOff val="-17921"/>
                <a:lumOff val="-6961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5617257"/>
                <a:satOff val="-17921"/>
                <a:lumOff val="-6961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880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600" kern="12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Belajar bahasa pemrograman </a:t>
          </a:r>
          <a:r>
            <a:rPr lang="id-ID" sz="2600" b="1" kern="12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Query </a:t>
          </a:r>
          <a:r>
            <a:rPr lang="id-ID" sz="2600" kern="12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Bahasa yang berguna untuk memanipulasi data – menambah, menghapus, dan mengubah data.</a:t>
          </a:r>
          <a:endParaRPr lang="id-ID" sz="2600" kern="12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157487" y="2189101"/>
        <a:ext cx="10121926" cy="1094550"/>
      </dsp:txXfrm>
    </dsp:sp>
    <dsp:sp modelId="{F669806B-E773-41E0-A612-A842BAA14A9C}">
      <dsp:nvSpPr>
        <dsp:cNvPr id="0" name=""/>
        <dsp:cNvSpPr/>
      </dsp:nvSpPr>
      <dsp:spPr>
        <a:xfrm>
          <a:off x="473393" y="2052282"/>
          <a:ext cx="1368188" cy="13681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5617257"/>
              <a:satOff val="-17921"/>
              <a:lumOff val="-6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6B0913-44BC-4F11-95F5-C49E271528A5}">
      <dsp:nvSpPr>
        <dsp:cNvPr id="0" name=""/>
        <dsp:cNvSpPr/>
      </dsp:nvSpPr>
      <dsp:spPr>
        <a:xfrm>
          <a:off x="759618" y="3830927"/>
          <a:ext cx="10519795" cy="1094550"/>
        </a:xfrm>
        <a:prstGeom prst="rect">
          <a:avLst/>
        </a:prstGeom>
        <a:gradFill rotWithShape="0">
          <a:gsLst>
            <a:gs pos="0">
              <a:schemeClr val="accent2">
                <a:hueOff val="11234514"/>
                <a:satOff val="-35841"/>
                <a:lumOff val="-13922"/>
                <a:alphaOff val="0"/>
                <a:satMod val="100000"/>
                <a:lumMod val="100000"/>
              </a:schemeClr>
            </a:gs>
            <a:gs pos="50000">
              <a:schemeClr val="accent2">
                <a:hueOff val="11234514"/>
                <a:satOff val="-35841"/>
                <a:lumOff val="-13922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11234514"/>
                <a:satOff val="-35841"/>
                <a:lumOff val="-13922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8800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300" kern="1200" dirty="0">
              <a:latin typeface="Calibri" panose="020F0502020204030204" pitchFamily="34" charset="0"/>
              <a:cs typeface="Calibri" panose="020F0502020204030204" pitchFamily="34" charset="0"/>
            </a:rPr>
            <a:t>Bahasa ini dikenal sebagai </a:t>
          </a:r>
          <a:r>
            <a:rPr lang="id-ID" sz="2800" b="1" kern="1200" dirty="0" err="1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Structured</a:t>
          </a:r>
          <a:r>
            <a:rPr lang="id-ID" sz="2800" b="1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id-ID" sz="2800" b="1" kern="1200" dirty="0" err="1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Query</a:t>
          </a:r>
          <a:r>
            <a:rPr lang="id-ID" sz="2800" b="1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id-ID" sz="2800" b="1" kern="1200" dirty="0" err="1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Language</a:t>
          </a:r>
          <a:r>
            <a:rPr lang="id-ID" sz="2800" b="1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(SQL)</a:t>
          </a:r>
          <a:endParaRPr lang="id-ID" sz="2300" b="1" kern="120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59618" y="3830927"/>
        <a:ext cx="10519795" cy="1094550"/>
      </dsp:txXfrm>
    </dsp:sp>
    <dsp:sp modelId="{06D1B838-CA2B-4316-B22C-EF3C748CBF98}">
      <dsp:nvSpPr>
        <dsp:cNvPr id="0" name=""/>
        <dsp:cNvSpPr/>
      </dsp:nvSpPr>
      <dsp:spPr>
        <a:xfrm>
          <a:off x="75523" y="3694108"/>
          <a:ext cx="1368188" cy="13681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11234514"/>
              <a:satOff val="-35841"/>
              <a:lumOff val="-1392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CCED8-2FAB-4AE9-A123-DAB8A21DF043}">
      <dsp:nvSpPr>
        <dsp:cNvPr id="0" name=""/>
        <dsp:cNvSpPr/>
      </dsp:nvSpPr>
      <dsp:spPr>
        <a:xfrm>
          <a:off x="6538631" y="1797054"/>
          <a:ext cx="260711" cy="2784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4395"/>
              </a:lnTo>
              <a:lnTo>
                <a:pt x="260711" y="2784395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69894E-A172-43D2-90CD-9582EEF8B652}">
      <dsp:nvSpPr>
        <dsp:cNvPr id="0" name=""/>
        <dsp:cNvSpPr/>
      </dsp:nvSpPr>
      <dsp:spPr>
        <a:xfrm>
          <a:off x="6538631" y="1797054"/>
          <a:ext cx="260711" cy="1732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2842"/>
              </a:lnTo>
              <a:lnTo>
                <a:pt x="260711" y="1732842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BE56A3-F185-472C-BB79-9ECB62CA7765}">
      <dsp:nvSpPr>
        <dsp:cNvPr id="0" name=""/>
        <dsp:cNvSpPr/>
      </dsp:nvSpPr>
      <dsp:spPr>
        <a:xfrm>
          <a:off x="6538631" y="1797054"/>
          <a:ext cx="260711" cy="681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1288"/>
              </a:lnTo>
              <a:lnTo>
                <a:pt x="260711" y="681288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CA242-9307-4E68-9D26-8D90EFD26A2E}">
      <dsp:nvSpPr>
        <dsp:cNvPr id="0" name=""/>
        <dsp:cNvSpPr/>
      </dsp:nvSpPr>
      <dsp:spPr>
        <a:xfrm>
          <a:off x="3998610" y="740530"/>
          <a:ext cx="3132445" cy="315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481"/>
              </a:lnTo>
              <a:lnTo>
                <a:pt x="3132445" y="160481"/>
              </a:lnTo>
              <a:lnTo>
                <a:pt x="3132445" y="315993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673097-B9E0-4818-B8EE-AFCEAA173A41}">
      <dsp:nvSpPr>
        <dsp:cNvPr id="0" name=""/>
        <dsp:cNvSpPr/>
      </dsp:nvSpPr>
      <dsp:spPr>
        <a:xfrm>
          <a:off x="4407976" y="1797054"/>
          <a:ext cx="236673" cy="2784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4395"/>
              </a:lnTo>
              <a:lnTo>
                <a:pt x="236673" y="2784395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7E4DCA-5E26-47A6-B367-0E0FDA97D265}">
      <dsp:nvSpPr>
        <dsp:cNvPr id="0" name=""/>
        <dsp:cNvSpPr/>
      </dsp:nvSpPr>
      <dsp:spPr>
        <a:xfrm>
          <a:off x="4407976" y="1797054"/>
          <a:ext cx="236673" cy="1732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2842"/>
              </a:lnTo>
              <a:lnTo>
                <a:pt x="236673" y="1732842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172D95-1BD1-438D-8956-8A3D2C0997AE}">
      <dsp:nvSpPr>
        <dsp:cNvPr id="0" name=""/>
        <dsp:cNvSpPr/>
      </dsp:nvSpPr>
      <dsp:spPr>
        <a:xfrm>
          <a:off x="4407976" y="1797054"/>
          <a:ext cx="236673" cy="681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1288"/>
              </a:lnTo>
              <a:lnTo>
                <a:pt x="236673" y="681288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2751E0-1FB2-4983-A388-286706F3EA32}">
      <dsp:nvSpPr>
        <dsp:cNvPr id="0" name=""/>
        <dsp:cNvSpPr/>
      </dsp:nvSpPr>
      <dsp:spPr>
        <a:xfrm>
          <a:off x="3998610" y="740530"/>
          <a:ext cx="1001790" cy="315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481"/>
              </a:lnTo>
              <a:lnTo>
                <a:pt x="1001790" y="160481"/>
              </a:lnTo>
              <a:lnTo>
                <a:pt x="1001790" y="315993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C594D8-8319-43C1-B32E-CE445178DA2F}">
      <dsp:nvSpPr>
        <dsp:cNvPr id="0" name=""/>
        <dsp:cNvSpPr/>
      </dsp:nvSpPr>
      <dsp:spPr>
        <a:xfrm>
          <a:off x="2390414" y="1747461"/>
          <a:ext cx="254801" cy="3885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5542"/>
              </a:lnTo>
              <a:lnTo>
                <a:pt x="254801" y="3885542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B96E3B-893B-482D-9ADA-F2F76F1A0D1F}">
      <dsp:nvSpPr>
        <dsp:cNvPr id="0" name=""/>
        <dsp:cNvSpPr/>
      </dsp:nvSpPr>
      <dsp:spPr>
        <a:xfrm>
          <a:off x="2390414" y="1747461"/>
          <a:ext cx="254801" cy="2833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3989"/>
              </a:lnTo>
              <a:lnTo>
                <a:pt x="254801" y="2833989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E95B81-294E-4BA2-9478-9BF4705917C8}">
      <dsp:nvSpPr>
        <dsp:cNvPr id="0" name=""/>
        <dsp:cNvSpPr/>
      </dsp:nvSpPr>
      <dsp:spPr>
        <a:xfrm>
          <a:off x="2390414" y="1747461"/>
          <a:ext cx="254801" cy="1782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2435"/>
              </a:lnTo>
              <a:lnTo>
                <a:pt x="254801" y="1782435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085598-4EF6-480E-AC3F-27A6A009BE66}">
      <dsp:nvSpPr>
        <dsp:cNvPr id="0" name=""/>
        <dsp:cNvSpPr/>
      </dsp:nvSpPr>
      <dsp:spPr>
        <a:xfrm>
          <a:off x="2390414" y="1747461"/>
          <a:ext cx="236673" cy="681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1288"/>
              </a:lnTo>
              <a:lnTo>
                <a:pt x="236673" y="681288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95117-306E-4114-A93C-0330027B9E3B}">
      <dsp:nvSpPr>
        <dsp:cNvPr id="0" name=""/>
        <dsp:cNvSpPr/>
      </dsp:nvSpPr>
      <dsp:spPr>
        <a:xfrm>
          <a:off x="2982839" y="740530"/>
          <a:ext cx="1015771" cy="266399"/>
        </a:xfrm>
        <a:custGeom>
          <a:avLst/>
          <a:gdLst/>
          <a:ahLst/>
          <a:cxnLst/>
          <a:rect l="0" t="0" r="0" b="0"/>
          <a:pathLst>
            <a:path>
              <a:moveTo>
                <a:pt x="1015771" y="0"/>
              </a:moveTo>
              <a:lnTo>
                <a:pt x="1015771" y="110888"/>
              </a:lnTo>
              <a:lnTo>
                <a:pt x="0" y="110888"/>
              </a:lnTo>
              <a:lnTo>
                <a:pt x="0" y="266399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6A1474-6CD5-4806-B684-A843B76A3DFF}">
      <dsp:nvSpPr>
        <dsp:cNvPr id="0" name=""/>
        <dsp:cNvSpPr/>
      </dsp:nvSpPr>
      <dsp:spPr>
        <a:xfrm>
          <a:off x="248251" y="1797054"/>
          <a:ext cx="234792" cy="2784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4395"/>
              </a:lnTo>
              <a:lnTo>
                <a:pt x="234792" y="2784395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0F5334-87E7-4F72-92AB-8B8BB83BFA91}">
      <dsp:nvSpPr>
        <dsp:cNvPr id="0" name=""/>
        <dsp:cNvSpPr/>
      </dsp:nvSpPr>
      <dsp:spPr>
        <a:xfrm>
          <a:off x="248251" y="1797054"/>
          <a:ext cx="234792" cy="1732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2842"/>
              </a:lnTo>
              <a:lnTo>
                <a:pt x="234792" y="1732842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AA050-E75C-4158-86B8-F648291AA0B1}">
      <dsp:nvSpPr>
        <dsp:cNvPr id="0" name=""/>
        <dsp:cNvSpPr/>
      </dsp:nvSpPr>
      <dsp:spPr>
        <a:xfrm>
          <a:off x="248251" y="1797054"/>
          <a:ext cx="234792" cy="681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1288"/>
              </a:lnTo>
              <a:lnTo>
                <a:pt x="234792" y="681288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FC7A68-F556-4BB4-B3E4-B2220E795621}">
      <dsp:nvSpPr>
        <dsp:cNvPr id="0" name=""/>
        <dsp:cNvSpPr/>
      </dsp:nvSpPr>
      <dsp:spPr>
        <a:xfrm>
          <a:off x="840676" y="740530"/>
          <a:ext cx="3157934" cy="315993"/>
        </a:xfrm>
        <a:custGeom>
          <a:avLst/>
          <a:gdLst/>
          <a:ahLst/>
          <a:cxnLst/>
          <a:rect l="0" t="0" r="0" b="0"/>
          <a:pathLst>
            <a:path>
              <a:moveTo>
                <a:pt x="3157934" y="0"/>
              </a:moveTo>
              <a:lnTo>
                <a:pt x="3157934" y="160481"/>
              </a:lnTo>
              <a:lnTo>
                <a:pt x="0" y="160481"/>
              </a:lnTo>
              <a:lnTo>
                <a:pt x="0" y="315993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FEA7A4-8329-4571-8504-22CE0A6EC47E}">
      <dsp:nvSpPr>
        <dsp:cNvPr id="0" name=""/>
        <dsp:cNvSpPr/>
      </dsp:nvSpPr>
      <dsp:spPr>
        <a:xfrm>
          <a:off x="1586598" y="0"/>
          <a:ext cx="4824024" cy="7405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/>
            <a:t>SQL Server </a:t>
          </a:r>
          <a:r>
            <a:rPr lang="id-ID" sz="2800" b="1" kern="1200" dirty="0" err="1"/>
            <a:t>Commands</a:t>
          </a:r>
          <a:endParaRPr lang="id-ID" sz="2800" b="1" kern="1200" dirty="0"/>
        </a:p>
      </dsp:txBody>
      <dsp:txXfrm>
        <a:off x="1586598" y="0"/>
        <a:ext cx="4824024" cy="740530"/>
      </dsp:txXfrm>
    </dsp:sp>
    <dsp:sp modelId="{0F3BE2E9-7452-4205-B73F-34934BF1D4E0}">
      <dsp:nvSpPr>
        <dsp:cNvPr id="0" name=""/>
        <dsp:cNvSpPr/>
      </dsp:nvSpPr>
      <dsp:spPr>
        <a:xfrm>
          <a:off x="100145" y="1056524"/>
          <a:ext cx="1481061" cy="74053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200" b="1" kern="1200" dirty="0"/>
            <a:t>DDL</a:t>
          </a:r>
        </a:p>
      </dsp:txBody>
      <dsp:txXfrm>
        <a:off x="100145" y="1056524"/>
        <a:ext cx="1481061" cy="740530"/>
      </dsp:txXfrm>
    </dsp:sp>
    <dsp:sp modelId="{D5EC858B-E0E4-4FD2-BEC4-A4180976486F}">
      <dsp:nvSpPr>
        <dsp:cNvPr id="0" name=""/>
        <dsp:cNvSpPr/>
      </dsp:nvSpPr>
      <dsp:spPr>
        <a:xfrm>
          <a:off x="483044" y="2108077"/>
          <a:ext cx="1481061" cy="74053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200" kern="1200" dirty="0"/>
            <a:t>CREATE</a:t>
          </a:r>
        </a:p>
      </dsp:txBody>
      <dsp:txXfrm>
        <a:off x="483044" y="2108077"/>
        <a:ext cx="1481061" cy="740530"/>
      </dsp:txXfrm>
    </dsp:sp>
    <dsp:sp modelId="{766135D7-D2E3-4222-9A47-63B632CB5318}">
      <dsp:nvSpPr>
        <dsp:cNvPr id="0" name=""/>
        <dsp:cNvSpPr/>
      </dsp:nvSpPr>
      <dsp:spPr>
        <a:xfrm>
          <a:off x="483044" y="3159631"/>
          <a:ext cx="1481061" cy="74053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200" kern="1200" dirty="0"/>
            <a:t>ALTER</a:t>
          </a:r>
        </a:p>
      </dsp:txBody>
      <dsp:txXfrm>
        <a:off x="483044" y="3159631"/>
        <a:ext cx="1481061" cy="740530"/>
      </dsp:txXfrm>
    </dsp:sp>
    <dsp:sp modelId="{622830E3-3449-41F4-956E-5455C6528F94}">
      <dsp:nvSpPr>
        <dsp:cNvPr id="0" name=""/>
        <dsp:cNvSpPr/>
      </dsp:nvSpPr>
      <dsp:spPr>
        <a:xfrm>
          <a:off x="483044" y="4211185"/>
          <a:ext cx="1481061" cy="74053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200" kern="1200" dirty="0"/>
            <a:t>DROP</a:t>
          </a:r>
        </a:p>
      </dsp:txBody>
      <dsp:txXfrm>
        <a:off x="483044" y="4211185"/>
        <a:ext cx="1481061" cy="740530"/>
      </dsp:txXfrm>
    </dsp:sp>
    <dsp:sp modelId="{E8CC7518-0B0B-44BA-8F70-5174309925C4}">
      <dsp:nvSpPr>
        <dsp:cNvPr id="0" name=""/>
        <dsp:cNvSpPr/>
      </dsp:nvSpPr>
      <dsp:spPr>
        <a:xfrm>
          <a:off x="2242308" y="1006930"/>
          <a:ext cx="1481061" cy="74053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200" b="1" kern="1200">
              <a:latin typeface="Century Gothic" panose="020F0302020204030204"/>
              <a:ea typeface="+mn-ea"/>
              <a:cs typeface="+mn-cs"/>
            </a:rPr>
            <a:t>DML</a:t>
          </a:r>
          <a:endParaRPr lang="id-ID" sz="3200" b="1" kern="1200" dirty="0">
            <a:latin typeface="Century Gothic" panose="020F0302020204030204"/>
            <a:ea typeface="+mn-ea"/>
            <a:cs typeface="+mn-cs"/>
          </a:endParaRPr>
        </a:p>
      </dsp:txBody>
      <dsp:txXfrm>
        <a:off x="2242308" y="1006930"/>
        <a:ext cx="1481061" cy="740530"/>
      </dsp:txXfrm>
    </dsp:sp>
    <dsp:sp modelId="{19110617-CD7A-4317-A82E-D3267AC3307F}">
      <dsp:nvSpPr>
        <dsp:cNvPr id="0" name=""/>
        <dsp:cNvSpPr/>
      </dsp:nvSpPr>
      <dsp:spPr>
        <a:xfrm>
          <a:off x="2627088" y="2058484"/>
          <a:ext cx="1481061" cy="74053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200" kern="1200" dirty="0"/>
            <a:t>SELECT</a:t>
          </a:r>
        </a:p>
      </dsp:txBody>
      <dsp:txXfrm>
        <a:off x="2627088" y="2058484"/>
        <a:ext cx="1481061" cy="740530"/>
      </dsp:txXfrm>
    </dsp:sp>
    <dsp:sp modelId="{C277EF57-5936-4DA8-B0D4-6CAF3BA6A5B5}">
      <dsp:nvSpPr>
        <dsp:cNvPr id="0" name=""/>
        <dsp:cNvSpPr/>
      </dsp:nvSpPr>
      <dsp:spPr>
        <a:xfrm>
          <a:off x="2645216" y="3159631"/>
          <a:ext cx="1481061" cy="74053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200" kern="1200" dirty="0"/>
            <a:t>INSERT</a:t>
          </a:r>
        </a:p>
      </dsp:txBody>
      <dsp:txXfrm>
        <a:off x="2645216" y="3159631"/>
        <a:ext cx="1481061" cy="740530"/>
      </dsp:txXfrm>
    </dsp:sp>
    <dsp:sp modelId="{F22358FB-FD3D-45C7-AF32-61EAA2774E16}">
      <dsp:nvSpPr>
        <dsp:cNvPr id="0" name=""/>
        <dsp:cNvSpPr/>
      </dsp:nvSpPr>
      <dsp:spPr>
        <a:xfrm>
          <a:off x="2645216" y="4211185"/>
          <a:ext cx="1481061" cy="74053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200" kern="1200" dirty="0"/>
            <a:t>UPDATE</a:t>
          </a:r>
        </a:p>
      </dsp:txBody>
      <dsp:txXfrm>
        <a:off x="2645216" y="4211185"/>
        <a:ext cx="1481061" cy="740530"/>
      </dsp:txXfrm>
    </dsp:sp>
    <dsp:sp modelId="{EF8A0DDE-E5A2-4C78-AFCA-8527EE6EC7F6}">
      <dsp:nvSpPr>
        <dsp:cNvPr id="0" name=""/>
        <dsp:cNvSpPr/>
      </dsp:nvSpPr>
      <dsp:spPr>
        <a:xfrm>
          <a:off x="2645216" y="5262738"/>
          <a:ext cx="1481061" cy="74053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200" kern="1200" dirty="0"/>
            <a:t>DELETE</a:t>
          </a:r>
        </a:p>
      </dsp:txBody>
      <dsp:txXfrm>
        <a:off x="2645216" y="5262738"/>
        <a:ext cx="1481061" cy="740530"/>
      </dsp:txXfrm>
    </dsp:sp>
    <dsp:sp modelId="{95E3E4AD-51B8-4B18-B4EC-6D54F48E7528}">
      <dsp:nvSpPr>
        <dsp:cNvPr id="0" name=""/>
        <dsp:cNvSpPr/>
      </dsp:nvSpPr>
      <dsp:spPr>
        <a:xfrm>
          <a:off x="4259870" y="1056524"/>
          <a:ext cx="1481061" cy="74053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200" b="1" kern="1200" dirty="0"/>
            <a:t>DCL</a:t>
          </a:r>
        </a:p>
      </dsp:txBody>
      <dsp:txXfrm>
        <a:off x="4259870" y="1056524"/>
        <a:ext cx="1481061" cy="740530"/>
      </dsp:txXfrm>
    </dsp:sp>
    <dsp:sp modelId="{4AFFBF95-B198-4B7E-AA9E-8318F38D97E6}">
      <dsp:nvSpPr>
        <dsp:cNvPr id="0" name=""/>
        <dsp:cNvSpPr/>
      </dsp:nvSpPr>
      <dsp:spPr>
        <a:xfrm>
          <a:off x="4644649" y="2108077"/>
          <a:ext cx="1481061" cy="74053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200" kern="1200" dirty="0"/>
            <a:t>GRANT</a:t>
          </a:r>
        </a:p>
      </dsp:txBody>
      <dsp:txXfrm>
        <a:off x="4644649" y="2108077"/>
        <a:ext cx="1481061" cy="740530"/>
      </dsp:txXfrm>
    </dsp:sp>
    <dsp:sp modelId="{7A3418F3-BD80-43B9-AABB-BBDB1AEB9161}">
      <dsp:nvSpPr>
        <dsp:cNvPr id="0" name=""/>
        <dsp:cNvSpPr/>
      </dsp:nvSpPr>
      <dsp:spPr>
        <a:xfrm>
          <a:off x="4644649" y="3159631"/>
          <a:ext cx="1481061" cy="74053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200" kern="1200" dirty="0"/>
            <a:t>DENY</a:t>
          </a:r>
        </a:p>
      </dsp:txBody>
      <dsp:txXfrm>
        <a:off x="4644649" y="3159631"/>
        <a:ext cx="1481061" cy="740530"/>
      </dsp:txXfrm>
    </dsp:sp>
    <dsp:sp modelId="{F9D17C50-6A2F-44DB-9B8B-C58B6AFE7134}">
      <dsp:nvSpPr>
        <dsp:cNvPr id="0" name=""/>
        <dsp:cNvSpPr/>
      </dsp:nvSpPr>
      <dsp:spPr>
        <a:xfrm>
          <a:off x="4644649" y="4211185"/>
          <a:ext cx="1481061" cy="74053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200" kern="1200" dirty="0"/>
            <a:t>REVOKE</a:t>
          </a:r>
        </a:p>
      </dsp:txBody>
      <dsp:txXfrm>
        <a:off x="4644649" y="4211185"/>
        <a:ext cx="1481061" cy="740530"/>
      </dsp:txXfrm>
    </dsp:sp>
    <dsp:sp modelId="{CB338F3A-F2FD-458E-9090-04999D335990}">
      <dsp:nvSpPr>
        <dsp:cNvPr id="0" name=""/>
        <dsp:cNvSpPr/>
      </dsp:nvSpPr>
      <dsp:spPr>
        <a:xfrm>
          <a:off x="6390525" y="1056524"/>
          <a:ext cx="1481061" cy="74053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200" b="1" kern="1200" dirty="0"/>
            <a:t>TCL</a:t>
          </a:r>
        </a:p>
      </dsp:txBody>
      <dsp:txXfrm>
        <a:off x="6390525" y="1056524"/>
        <a:ext cx="1481061" cy="740530"/>
      </dsp:txXfrm>
    </dsp:sp>
    <dsp:sp modelId="{2E5ED469-9602-45D9-BB75-6956DC00EA11}">
      <dsp:nvSpPr>
        <dsp:cNvPr id="0" name=""/>
        <dsp:cNvSpPr/>
      </dsp:nvSpPr>
      <dsp:spPr>
        <a:xfrm>
          <a:off x="6799342" y="2108077"/>
          <a:ext cx="1481061" cy="74053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200" kern="1200" dirty="0"/>
            <a:t>BEGIN</a:t>
          </a:r>
        </a:p>
      </dsp:txBody>
      <dsp:txXfrm>
        <a:off x="6799342" y="2108077"/>
        <a:ext cx="1481061" cy="740530"/>
      </dsp:txXfrm>
    </dsp:sp>
    <dsp:sp modelId="{11BBC343-33BB-46DA-B6E8-CBDF27109D9F}">
      <dsp:nvSpPr>
        <dsp:cNvPr id="0" name=""/>
        <dsp:cNvSpPr/>
      </dsp:nvSpPr>
      <dsp:spPr>
        <a:xfrm>
          <a:off x="6799342" y="3159631"/>
          <a:ext cx="1481061" cy="74053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200" kern="1200" dirty="0"/>
            <a:t>COMMIT</a:t>
          </a:r>
        </a:p>
      </dsp:txBody>
      <dsp:txXfrm>
        <a:off x="6799342" y="3159631"/>
        <a:ext cx="1481061" cy="740530"/>
      </dsp:txXfrm>
    </dsp:sp>
    <dsp:sp modelId="{4163C035-8AF9-43CE-B6CE-204851503575}">
      <dsp:nvSpPr>
        <dsp:cNvPr id="0" name=""/>
        <dsp:cNvSpPr/>
      </dsp:nvSpPr>
      <dsp:spPr>
        <a:xfrm>
          <a:off x="6799342" y="4211185"/>
          <a:ext cx="1481061" cy="74053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200" kern="1200" dirty="0"/>
            <a:t>ROLLBACK</a:t>
          </a:r>
        </a:p>
      </dsp:txBody>
      <dsp:txXfrm>
        <a:off x="6799342" y="4211185"/>
        <a:ext cx="1481061" cy="7405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1C34D-713A-4EEC-8E58-321E9D6D5756}">
      <dsp:nvSpPr>
        <dsp:cNvPr id="0" name=""/>
        <dsp:cNvSpPr/>
      </dsp:nvSpPr>
      <dsp:spPr>
        <a:xfrm>
          <a:off x="1616809" y="3815"/>
          <a:ext cx="2843658" cy="1706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b="1" kern="1200">
              <a:solidFill>
                <a:schemeClr val="bg1"/>
              </a:solidFill>
            </a:rPr>
            <a:t>Open MySQL Server (Portable MySQL atau XAMP)</a:t>
          </a:r>
        </a:p>
      </dsp:txBody>
      <dsp:txXfrm>
        <a:off x="1666782" y="53788"/>
        <a:ext cx="2743712" cy="1606249"/>
      </dsp:txXfrm>
    </dsp:sp>
    <dsp:sp modelId="{99C3E8F3-26C0-493D-AAEE-9BEBDD09C099}">
      <dsp:nvSpPr>
        <dsp:cNvPr id="0" name=""/>
        <dsp:cNvSpPr/>
      </dsp:nvSpPr>
      <dsp:spPr>
        <a:xfrm>
          <a:off x="4710710" y="504299"/>
          <a:ext cx="602855" cy="7052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600" b="1" kern="1200">
            <a:solidFill>
              <a:schemeClr val="bg1"/>
            </a:solidFill>
          </a:endParaRPr>
        </a:p>
      </dsp:txBody>
      <dsp:txXfrm>
        <a:off x="4710710" y="645344"/>
        <a:ext cx="421999" cy="423137"/>
      </dsp:txXfrm>
    </dsp:sp>
    <dsp:sp modelId="{BA75DBAC-1E6D-4BB2-A9B9-D0CA17F9BB44}">
      <dsp:nvSpPr>
        <dsp:cNvPr id="0" name=""/>
        <dsp:cNvSpPr/>
      </dsp:nvSpPr>
      <dsp:spPr>
        <a:xfrm>
          <a:off x="5597931" y="3815"/>
          <a:ext cx="2843658" cy="1706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744838"/>
                <a:satOff val="-11947"/>
                <a:lumOff val="-4641"/>
                <a:alphaOff val="0"/>
                <a:satMod val="100000"/>
                <a:lumMod val="100000"/>
              </a:schemeClr>
            </a:gs>
            <a:gs pos="50000">
              <a:schemeClr val="accent2">
                <a:hueOff val="3744838"/>
                <a:satOff val="-11947"/>
                <a:lumOff val="-4641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3744838"/>
                <a:satOff val="-11947"/>
                <a:lumOff val="-4641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b="1" kern="1200">
              <a:solidFill>
                <a:schemeClr val="bg1"/>
              </a:solidFill>
            </a:rPr>
            <a:t>Jalankan server database-nya</a:t>
          </a:r>
        </a:p>
      </dsp:txBody>
      <dsp:txXfrm>
        <a:off x="5647904" y="53788"/>
        <a:ext cx="2743712" cy="1606249"/>
      </dsp:txXfrm>
    </dsp:sp>
    <dsp:sp modelId="{CA7A7B6F-43A8-4A22-B3C4-A5DC13D51B70}">
      <dsp:nvSpPr>
        <dsp:cNvPr id="0" name=""/>
        <dsp:cNvSpPr/>
      </dsp:nvSpPr>
      <dsp:spPr>
        <a:xfrm rot="5400000">
          <a:off x="6718333" y="1909067"/>
          <a:ext cx="602855" cy="7052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5617257"/>
                <a:satOff val="-17921"/>
                <a:lumOff val="-6961"/>
                <a:alphaOff val="0"/>
                <a:satMod val="100000"/>
                <a:lumMod val="100000"/>
              </a:schemeClr>
            </a:gs>
            <a:gs pos="50000">
              <a:schemeClr val="accent2">
                <a:hueOff val="5617257"/>
                <a:satOff val="-17921"/>
                <a:lumOff val="-6961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5617257"/>
                <a:satOff val="-17921"/>
                <a:lumOff val="-6961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600" b="1" kern="1200">
            <a:solidFill>
              <a:schemeClr val="bg1"/>
            </a:solidFill>
          </a:endParaRPr>
        </a:p>
      </dsp:txBody>
      <dsp:txXfrm rot="-5400000">
        <a:off x="6808192" y="1960253"/>
        <a:ext cx="423137" cy="421999"/>
      </dsp:txXfrm>
    </dsp:sp>
    <dsp:sp modelId="{34AD59F6-683B-4048-9BCD-BBBF90B3EA37}">
      <dsp:nvSpPr>
        <dsp:cNvPr id="0" name=""/>
        <dsp:cNvSpPr/>
      </dsp:nvSpPr>
      <dsp:spPr>
        <a:xfrm>
          <a:off x="5597931" y="2847474"/>
          <a:ext cx="2843658" cy="1706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7489676"/>
                <a:satOff val="-23894"/>
                <a:lumOff val="-9281"/>
                <a:alphaOff val="0"/>
                <a:satMod val="100000"/>
                <a:lumMod val="100000"/>
              </a:schemeClr>
            </a:gs>
            <a:gs pos="50000">
              <a:schemeClr val="accent2">
                <a:hueOff val="7489676"/>
                <a:satOff val="-23894"/>
                <a:lumOff val="-9281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7489676"/>
                <a:satOff val="-23894"/>
                <a:lumOff val="-9281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b="1" kern="1200">
              <a:solidFill>
                <a:schemeClr val="bg1"/>
              </a:solidFill>
            </a:rPr>
            <a:t>Open Front End MySQL (HeidiSQL untuk Windows atau Sequel Pro untuk Mac)</a:t>
          </a:r>
        </a:p>
      </dsp:txBody>
      <dsp:txXfrm>
        <a:off x="5647904" y="2897447"/>
        <a:ext cx="2743712" cy="1606249"/>
      </dsp:txXfrm>
    </dsp:sp>
    <dsp:sp modelId="{B35236C7-7FFA-474C-820C-AC891986A9BA}">
      <dsp:nvSpPr>
        <dsp:cNvPr id="0" name=""/>
        <dsp:cNvSpPr/>
      </dsp:nvSpPr>
      <dsp:spPr>
        <a:xfrm rot="10800000">
          <a:off x="4744834" y="3347958"/>
          <a:ext cx="602855" cy="7052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11234514"/>
                <a:satOff val="-35841"/>
                <a:lumOff val="-13922"/>
                <a:alphaOff val="0"/>
                <a:satMod val="100000"/>
                <a:lumMod val="100000"/>
              </a:schemeClr>
            </a:gs>
            <a:gs pos="50000">
              <a:schemeClr val="accent2">
                <a:hueOff val="11234514"/>
                <a:satOff val="-35841"/>
                <a:lumOff val="-13922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11234514"/>
                <a:satOff val="-35841"/>
                <a:lumOff val="-13922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600" b="1" kern="1200">
            <a:solidFill>
              <a:schemeClr val="bg1"/>
            </a:solidFill>
          </a:endParaRPr>
        </a:p>
      </dsp:txBody>
      <dsp:txXfrm rot="10800000">
        <a:off x="4925690" y="3489003"/>
        <a:ext cx="421999" cy="423137"/>
      </dsp:txXfrm>
    </dsp:sp>
    <dsp:sp modelId="{F234DACA-0DCD-4411-BA3A-1CEDC66CA863}">
      <dsp:nvSpPr>
        <dsp:cNvPr id="0" name=""/>
        <dsp:cNvSpPr/>
      </dsp:nvSpPr>
      <dsp:spPr>
        <a:xfrm>
          <a:off x="1616809" y="2847474"/>
          <a:ext cx="2843658" cy="1706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1234514"/>
                <a:satOff val="-35841"/>
                <a:lumOff val="-13922"/>
                <a:alphaOff val="0"/>
                <a:satMod val="100000"/>
                <a:lumMod val="100000"/>
              </a:schemeClr>
            </a:gs>
            <a:gs pos="50000">
              <a:schemeClr val="accent2">
                <a:hueOff val="11234514"/>
                <a:satOff val="-35841"/>
                <a:lumOff val="-13922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11234514"/>
                <a:satOff val="-35841"/>
                <a:lumOff val="-13922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b="1" kern="1200">
              <a:solidFill>
                <a:schemeClr val="bg1"/>
              </a:solidFill>
            </a:rPr>
            <a:t>Buat koneksi ke database server</a:t>
          </a:r>
        </a:p>
      </dsp:txBody>
      <dsp:txXfrm>
        <a:off x="1666782" y="2897447"/>
        <a:ext cx="2743712" cy="1606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EB2BD-0521-4553-A72B-93C8656067A1}" type="datetimeFigureOut">
              <a:rPr lang="id-ID" smtClean="0"/>
              <a:t>20/05/2020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85798-4DE5-43E3-B510-DDCF1B95B0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7428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b="1" dirty="0"/>
              <a:t>Dikutip dari:</a:t>
            </a:r>
          </a:p>
          <a:p>
            <a:r>
              <a:rPr lang="id-ID" dirty="0"/>
              <a:t>https://www.hostinger.co.id/tutorial/apa-itu-query/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85798-4DE5-43E3-B510-DDCF1B95B0F2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1903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85798-4DE5-43E3-B510-DDCF1B95B0F2}" type="slidenum">
              <a:rPr lang="id-ID" smtClean="0"/>
              <a:t>35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96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bstract image">
            <a:extLst>
              <a:ext uri="{FF2B5EF4-FFF2-40B4-BE49-F238E27FC236}">
                <a16:creationId xmlns:a16="http://schemas.microsoft.com/office/drawing/2014/main" id="{121B65DE-1411-4B44-959D-1A2E048A47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914" y="424884"/>
            <a:ext cx="11379200" cy="837859"/>
          </a:xfr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 dirty="0">
                <a:solidFill>
                  <a:srgbClr val="FFFF00"/>
                </a:solidFill>
              </a:defRPr>
            </a:lvl1pPr>
          </a:lstStyle>
          <a:p>
            <a:pPr lvl="0" algn="ctr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bstract image">
            <a:extLst>
              <a:ext uri="{FF2B5EF4-FFF2-40B4-BE49-F238E27FC236}">
                <a16:creationId xmlns:a16="http://schemas.microsoft.com/office/drawing/2014/main" id="{489B34A6-14AE-46DB-ADD7-18290BCB4D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857" y="374904"/>
            <a:ext cx="11448287" cy="750777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rgbClr val="FFFF00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OhS5XpoNC-Q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id-ID" sz="3600" b="1" dirty="0">
                <a:solidFill>
                  <a:schemeClr val="tx1"/>
                </a:solidFill>
              </a:rPr>
              <a:t>Pemanfaatan</a:t>
            </a:r>
            <a:r>
              <a:rPr lang="id-ID" sz="3600" dirty="0">
                <a:solidFill>
                  <a:schemeClr val="tx1"/>
                </a:solidFill>
              </a:rPr>
              <a:t> </a:t>
            </a:r>
            <a:r>
              <a:rPr lang="id-ID" sz="3600" b="1" dirty="0" err="1">
                <a:solidFill>
                  <a:srgbClr val="00B0F0"/>
                </a:solidFill>
              </a:rPr>
              <a:t>query</a:t>
            </a:r>
            <a:r>
              <a:rPr lang="id-ID" sz="3600" dirty="0">
                <a:solidFill>
                  <a:schemeClr val="tx1"/>
                </a:solidFill>
              </a:rPr>
              <a:t> untuk </a:t>
            </a:r>
            <a:r>
              <a:rPr lang="id-ID" sz="3600" b="1" dirty="0">
                <a:solidFill>
                  <a:srgbClr val="FFFF00"/>
                </a:solidFill>
              </a:rPr>
              <a:t>audit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d-ID" sz="2800" b="1" dirty="0" err="1">
                <a:solidFill>
                  <a:srgbClr val="FFFF00"/>
                </a:solidFill>
              </a:rPr>
              <a:t>MySQL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520EF-A1A4-492A-92F6-605CE2120545}"/>
              </a:ext>
            </a:extLst>
          </p:cNvPr>
          <p:cNvSpPr txBox="1"/>
          <p:nvPr/>
        </p:nvSpPr>
        <p:spPr>
          <a:xfrm>
            <a:off x="8038531" y="6308814"/>
            <a:ext cx="399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dirty="0" err="1">
                <a:solidFill>
                  <a:srgbClr val="F03F2B"/>
                </a:solidFill>
              </a:rPr>
              <a:t>Slide</a:t>
            </a:r>
            <a:r>
              <a:rPr lang="id-ID" dirty="0">
                <a:solidFill>
                  <a:srgbClr val="F03F2B"/>
                </a:solidFill>
              </a:rPr>
              <a:t> disusun oleh Agung Nugroho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E2B0-EA3D-4EDE-993E-B09ED47D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SELECT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147E24-9C56-4A10-9822-AFDF8480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342682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3300" dirty="0"/>
              <a:t>memilih </a:t>
            </a:r>
            <a:r>
              <a:rPr lang="id-ID" sz="3300" b="1" dirty="0">
                <a:solidFill>
                  <a:srgbClr val="FFFF00"/>
                </a:solidFill>
              </a:rPr>
              <a:t>kolom</a:t>
            </a:r>
            <a:r>
              <a:rPr lang="id-ID" sz="3300" dirty="0">
                <a:solidFill>
                  <a:srgbClr val="FFFF00"/>
                </a:solidFill>
              </a:rPr>
              <a:t> </a:t>
            </a:r>
            <a:r>
              <a:rPr lang="id-ID" sz="3300" dirty="0"/>
              <a:t>mana saja yang mau diambil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3300" dirty="0"/>
              <a:t>memilih </a:t>
            </a:r>
            <a:r>
              <a:rPr lang="id-ID" sz="3300" b="1" dirty="0">
                <a:solidFill>
                  <a:srgbClr val="FFFF00"/>
                </a:solidFill>
              </a:rPr>
              <a:t>baris</a:t>
            </a:r>
            <a:r>
              <a:rPr lang="id-ID" sz="3300" dirty="0">
                <a:solidFill>
                  <a:srgbClr val="FFFF00"/>
                </a:solidFill>
              </a:rPr>
              <a:t> </a:t>
            </a:r>
            <a:r>
              <a:rPr lang="id-ID" sz="3300" dirty="0"/>
              <a:t>mana saja yang mau diambil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3300" dirty="0"/>
              <a:t>membatasi </a:t>
            </a:r>
            <a:r>
              <a:rPr lang="id-ID" sz="3300" b="1" dirty="0">
                <a:solidFill>
                  <a:srgbClr val="FFFF00"/>
                </a:solidFill>
              </a:rPr>
              <a:t>kolom</a:t>
            </a:r>
            <a:r>
              <a:rPr lang="id-ID" sz="3300" dirty="0"/>
              <a:t> dan </a:t>
            </a:r>
            <a:r>
              <a:rPr lang="id-ID" sz="3300" b="1" dirty="0">
                <a:solidFill>
                  <a:srgbClr val="FFFF00"/>
                </a:solidFill>
              </a:rPr>
              <a:t>baris</a:t>
            </a:r>
            <a:r>
              <a:rPr lang="id-ID" sz="3300" dirty="0">
                <a:solidFill>
                  <a:srgbClr val="FFFF00"/>
                </a:solidFill>
              </a:rPr>
              <a:t> </a:t>
            </a:r>
            <a:r>
              <a:rPr lang="id-ID" sz="3300" dirty="0"/>
              <a:t>mana saja yang mau diambil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00095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2BBE-A4F4-45A1-BC11-EDE11EF8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Ayo kita praktikkan...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4BE02-E9ED-4394-BB38-2D3A760AD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60000"/>
                  <a:lumOff val="40000"/>
                </a:schemeClr>
              </a:gs>
              <a:gs pos="97000">
                <a:schemeClr val="accent3">
                  <a:lumMod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id-ID" sz="3200" dirty="0">
                <a:solidFill>
                  <a:srgbClr val="FFFF00"/>
                </a:solidFill>
              </a:rPr>
              <a:t>Pengguna Windows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54F4F0-23BD-403A-AB0F-3F49B6658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endParaRPr lang="id-ID" sz="4000" b="1" dirty="0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id-ID" sz="4400" b="1" dirty="0" err="1">
                <a:solidFill>
                  <a:srgbClr val="00B0F0"/>
                </a:solidFill>
              </a:rPr>
              <a:t>Portable</a:t>
            </a:r>
            <a:r>
              <a:rPr lang="id-ID" sz="4400" b="1" dirty="0">
                <a:solidFill>
                  <a:srgbClr val="00B0F0"/>
                </a:solidFill>
              </a:rPr>
              <a:t> </a:t>
            </a:r>
            <a:r>
              <a:rPr lang="id-ID" sz="4400" b="1" dirty="0" err="1">
                <a:solidFill>
                  <a:srgbClr val="00B0F0"/>
                </a:solidFill>
              </a:rPr>
              <a:t>MySQL</a:t>
            </a:r>
            <a:endParaRPr lang="id-ID" sz="4400" b="1" dirty="0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id-ID" sz="4400" b="1" dirty="0">
                <a:solidFill>
                  <a:srgbClr val="00B0F0"/>
                </a:solidFill>
              </a:rPr>
              <a:t>Heidi SQL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CE6020-0398-4D1B-8F1C-7E1B8A940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gradFill flip="none" rotWithShape="1">
            <a:gsLst>
              <a:gs pos="0">
                <a:srgbClr val="F9B8B1"/>
              </a:gs>
              <a:gs pos="28000">
                <a:schemeClr val="accent2">
                  <a:lumMod val="75000"/>
                </a:schemeClr>
              </a:gs>
              <a:gs pos="65000">
                <a:schemeClr val="accent2">
                  <a:lumMod val="75000"/>
                </a:schemeClr>
              </a:gs>
              <a:gs pos="100000">
                <a:srgbClr val="F9B8B1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id-ID" sz="3200" dirty="0">
                <a:solidFill>
                  <a:srgbClr val="FFC000"/>
                </a:solidFill>
              </a:rPr>
              <a:t>Pengguna </a:t>
            </a:r>
            <a:r>
              <a:rPr lang="id-ID" sz="3200" dirty="0" err="1">
                <a:solidFill>
                  <a:srgbClr val="FFC000"/>
                </a:solidFill>
              </a:rPr>
              <a:t>Mac</a:t>
            </a:r>
            <a:r>
              <a:rPr lang="id-ID" sz="3200" dirty="0">
                <a:solidFill>
                  <a:srgbClr val="FFC000"/>
                </a:solidFill>
              </a:rPr>
              <a:t> </a:t>
            </a:r>
            <a:r>
              <a:rPr lang="id-ID" sz="3200" dirty="0" err="1">
                <a:solidFill>
                  <a:srgbClr val="FFC000"/>
                </a:solidFill>
              </a:rPr>
              <a:t>Os</a:t>
            </a:r>
            <a:endParaRPr lang="id-ID" sz="3200" dirty="0">
              <a:solidFill>
                <a:srgbClr val="FFC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1280E1-A56A-42C7-801C-6578BBFFB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endParaRPr lang="id-ID" sz="4000" b="1" dirty="0">
              <a:solidFill>
                <a:srgbClr val="F9B8B1"/>
              </a:solidFill>
            </a:endParaRPr>
          </a:p>
          <a:p>
            <a:pPr marL="0" indent="0" algn="ctr">
              <a:buNone/>
            </a:pPr>
            <a:r>
              <a:rPr lang="id-ID" sz="4400" b="1" dirty="0">
                <a:solidFill>
                  <a:srgbClr val="F9B8B1"/>
                </a:solidFill>
              </a:rPr>
              <a:t>XAMPP</a:t>
            </a:r>
          </a:p>
          <a:p>
            <a:pPr marL="0" indent="0" algn="ctr">
              <a:buNone/>
            </a:pPr>
            <a:r>
              <a:rPr lang="id-ID" sz="4400" b="1" dirty="0" err="1">
                <a:solidFill>
                  <a:srgbClr val="F9B8B1"/>
                </a:solidFill>
              </a:rPr>
              <a:t>Sequel</a:t>
            </a:r>
            <a:r>
              <a:rPr lang="id-ID" sz="4400" b="1" dirty="0">
                <a:solidFill>
                  <a:srgbClr val="F9B8B1"/>
                </a:solidFill>
              </a:rPr>
              <a:t> Pro</a:t>
            </a:r>
          </a:p>
        </p:txBody>
      </p:sp>
    </p:spTree>
    <p:extLst>
      <p:ext uri="{BB962C8B-B14F-4D97-AF65-F5344CB8AC3E}">
        <p14:creationId xmlns:p14="http://schemas.microsoft.com/office/powerpoint/2010/main" val="1424492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5220DF-FCFE-4CAB-9DC9-5F6F29A1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8800" dirty="0">
                <a:solidFill>
                  <a:srgbClr val="FFFF00"/>
                </a:solidFill>
                <a:latin typeface="Arno Pro" panose="02020502040506020403" pitchFamily="18" charset="0"/>
              </a:rPr>
              <a:t>I</a:t>
            </a:r>
            <a:r>
              <a:rPr lang="id-ID" dirty="0">
                <a:solidFill>
                  <a:srgbClr val="FFFF00"/>
                </a:solidFill>
                <a:latin typeface="Arno Pro" panose="02020502040506020403" pitchFamily="18" charset="0"/>
              </a:rPr>
              <a:t>mpor </a:t>
            </a:r>
            <a:r>
              <a:rPr lang="id-ID" sz="8800" dirty="0">
                <a:solidFill>
                  <a:srgbClr val="FFFF00"/>
                </a:solidFill>
                <a:latin typeface="Arno Pro" panose="02020502040506020403" pitchFamily="18" charset="0"/>
              </a:rPr>
              <a:t>d</a:t>
            </a:r>
            <a:r>
              <a:rPr lang="id-ID" dirty="0">
                <a:solidFill>
                  <a:srgbClr val="FFFF00"/>
                </a:solidFill>
                <a:latin typeface="Arno Pro" panose="02020502040506020403" pitchFamily="18" charset="0"/>
              </a:rPr>
              <a:t>ata</a:t>
            </a:r>
            <a:br>
              <a:rPr lang="id-ID" dirty="0">
                <a:solidFill>
                  <a:srgbClr val="FFFF00"/>
                </a:solidFill>
              </a:rPr>
            </a:br>
            <a:r>
              <a:rPr lang="id-ID" sz="8800" dirty="0" err="1">
                <a:solidFill>
                  <a:srgbClr val="00B0F0"/>
                </a:solidFill>
                <a:latin typeface="Arno Pro" panose="02020502040506020403" pitchFamily="18" charset="0"/>
              </a:rPr>
              <a:t>Mysql</a:t>
            </a:r>
            <a:r>
              <a:rPr lang="id-ID" sz="8800" dirty="0">
                <a:solidFill>
                  <a:srgbClr val="00B0F0"/>
                </a:solidFill>
                <a:latin typeface="Arno Pro" panose="02020502040506020403" pitchFamily="18" charset="0"/>
              </a:rPr>
              <a:t> server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23D357-6A65-4013-BC04-392E42AF89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b="1" dirty="0">
                <a:solidFill>
                  <a:srgbClr val="FFC000"/>
                </a:solidFill>
              </a:rPr>
              <a:t>Pengguna Microsoft Windows</a:t>
            </a:r>
          </a:p>
        </p:txBody>
      </p:sp>
    </p:spTree>
    <p:extLst>
      <p:ext uri="{BB962C8B-B14F-4D97-AF65-F5344CB8AC3E}">
        <p14:creationId xmlns:p14="http://schemas.microsoft.com/office/powerpoint/2010/main" val="3733887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627B33-1571-4F1F-8EDB-2EB8B1838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029" y="384629"/>
            <a:ext cx="11371942" cy="866892"/>
          </a:xfr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id-ID" dirty="0"/>
              <a:t>Langkah Persiapan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EF1480D-D426-47D8-85E3-FCDE52AEF5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947771"/>
              </p:ext>
            </p:extLst>
          </p:nvPr>
        </p:nvGraphicFramePr>
        <p:xfrm>
          <a:off x="1066800" y="1799771"/>
          <a:ext cx="10058400" cy="4557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7791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AD74-FD7F-4851-A639-BDD17B01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Impor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8405F-79F4-45E7-AE7B-E2EE589C9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38514"/>
            <a:ext cx="10058400" cy="4414230"/>
          </a:xfrm>
        </p:spPr>
        <p:txBody>
          <a:bodyPr/>
          <a:lstStyle/>
          <a:p>
            <a:pPr marL="0" indent="0">
              <a:buNone/>
            </a:pPr>
            <a:r>
              <a:rPr lang="id-ID" sz="2800" dirty="0"/>
              <a:t>Data yang digunakan: Latihan01.sql dan Latihan02.sql</a:t>
            </a:r>
          </a:p>
          <a:p>
            <a:pPr marL="0" indent="0">
              <a:buNone/>
            </a:pPr>
            <a:endParaRPr lang="id-ID" sz="2800" b="1" dirty="0">
              <a:solidFill>
                <a:srgbClr val="00B0F0"/>
              </a:solidFill>
            </a:endParaRPr>
          </a:p>
          <a:p>
            <a:pPr marL="449263" indent="-449263">
              <a:buFont typeface="Wingdings" panose="05000000000000000000" pitchFamily="2" charset="2"/>
              <a:buChar char="v"/>
            </a:pPr>
            <a:r>
              <a:rPr lang="id-ID" sz="2800" b="1" dirty="0">
                <a:solidFill>
                  <a:srgbClr val="00B0F0"/>
                </a:solidFill>
              </a:rPr>
              <a:t>Bagi Pengguna Windows, silakan tonton tutorial via </a:t>
            </a:r>
            <a:r>
              <a:rPr lang="id-ID" sz="2800" b="1" dirty="0" err="1">
                <a:solidFill>
                  <a:srgbClr val="00B0F0"/>
                </a:solidFill>
              </a:rPr>
              <a:t>youtube</a:t>
            </a:r>
            <a:r>
              <a:rPr lang="id-ID" sz="2800" b="1" dirty="0">
                <a:solidFill>
                  <a:srgbClr val="00B0F0"/>
                </a:solidFill>
              </a:rPr>
              <a:t>:</a:t>
            </a:r>
          </a:p>
          <a:p>
            <a:pPr marL="900113" indent="-450850">
              <a:buFont typeface="Wingdings" panose="05000000000000000000" pitchFamily="2" charset="2"/>
              <a:buChar char="v"/>
            </a:pPr>
            <a:r>
              <a:rPr lang="id-ID" dirty="0">
                <a:hlinkClick r:id="rId2"/>
              </a:rPr>
              <a:t>https://youtu.be/OhS5XpoNC-Q</a:t>
            </a:r>
            <a:endParaRPr lang="id-ID" dirty="0"/>
          </a:p>
          <a:p>
            <a:pPr marL="363538" indent="-363538">
              <a:buFont typeface="Wingdings" panose="05000000000000000000" pitchFamily="2" charset="2"/>
              <a:buChar char="v"/>
            </a:pPr>
            <a:endParaRPr lang="id-ID" dirty="0"/>
          </a:p>
          <a:p>
            <a:pPr marL="449263" indent="-449263">
              <a:buFont typeface="Wingdings" panose="05000000000000000000" pitchFamily="2" charset="2"/>
              <a:buChar char="v"/>
            </a:pPr>
            <a:r>
              <a:rPr lang="id-ID" sz="2800" b="1" dirty="0">
                <a:solidFill>
                  <a:srgbClr val="FFC000"/>
                </a:solidFill>
              </a:rPr>
              <a:t>Bagi Pengguna </a:t>
            </a:r>
            <a:r>
              <a:rPr lang="id-ID" sz="2800" b="1" dirty="0" err="1">
                <a:solidFill>
                  <a:srgbClr val="FFC000"/>
                </a:solidFill>
              </a:rPr>
              <a:t>Mac</a:t>
            </a:r>
            <a:r>
              <a:rPr lang="id-ID" sz="2800" b="1" dirty="0">
                <a:solidFill>
                  <a:srgbClr val="FFC000"/>
                </a:solidFill>
              </a:rPr>
              <a:t> OS, silakan baca pada </a:t>
            </a:r>
            <a:r>
              <a:rPr lang="id-ID" sz="2800" b="1" dirty="0" err="1">
                <a:solidFill>
                  <a:srgbClr val="FFC000"/>
                </a:solidFill>
              </a:rPr>
              <a:t>powerpoint</a:t>
            </a:r>
            <a:r>
              <a:rPr lang="id-ID" sz="2800" b="1" dirty="0">
                <a:solidFill>
                  <a:srgbClr val="FFC000"/>
                </a:solidFill>
              </a:rPr>
              <a:t> </a:t>
            </a:r>
          </a:p>
          <a:p>
            <a:pPr marL="723583" lvl="1" indent="-449263">
              <a:buFont typeface="Wingdings" panose="05000000000000000000" pitchFamily="2" charset="2"/>
              <a:buChar char="v"/>
            </a:pPr>
            <a:r>
              <a:rPr lang="id-ID" sz="2400" b="1" dirty="0" err="1">
                <a:solidFill>
                  <a:srgbClr val="FFC000"/>
                </a:solidFill>
              </a:rPr>
              <a:t>Query</a:t>
            </a:r>
            <a:r>
              <a:rPr lang="id-ID" sz="2400" b="1" dirty="0">
                <a:solidFill>
                  <a:srgbClr val="FFC000"/>
                </a:solidFill>
              </a:rPr>
              <a:t> dalam </a:t>
            </a:r>
            <a:r>
              <a:rPr lang="id-ID" sz="2400" b="1" dirty="0" err="1">
                <a:solidFill>
                  <a:srgbClr val="FFC000"/>
                </a:solidFill>
              </a:rPr>
              <a:t>Mac</a:t>
            </a:r>
            <a:r>
              <a:rPr lang="id-ID" sz="2400" b="1" dirty="0">
                <a:solidFill>
                  <a:srgbClr val="FFC000"/>
                </a:solidFill>
              </a:rPr>
              <a:t> OS.pptx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3282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777FC-7B4E-46DF-93BD-36079034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>
                <a:solidFill>
                  <a:srgbClr val="FFFF00"/>
                </a:solidFill>
              </a:rPr>
              <a:t>select</a:t>
            </a:r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2FC7E4-AE9C-4BEE-AA4F-54D8928E5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9250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12820A-1769-43D0-94D8-50999DD1E776}"/>
              </a:ext>
            </a:extLst>
          </p:cNvPr>
          <p:cNvSpPr/>
          <p:nvPr/>
        </p:nvSpPr>
        <p:spPr>
          <a:xfrm>
            <a:off x="1219200" y="2085267"/>
            <a:ext cx="9782627" cy="3849624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  <a:alpha val="2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40EFF9-705E-4979-84D9-65E6CC81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800" dirty="0"/>
              <a:t>SELECT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FC492D-CB35-4868-BEDE-1DC2C4276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6112" y="2085267"/>
            <a:ext cx="6908801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6600" b="1" dirty="0">
                <a:solidFill>
                  <a:srgbClr val="FFFF00"/>
                </a:solidFill>
              </a:rPr>
              <a:t>SELECT</a:t>
            </a:r>
            <a:r>
              <a:rPr lang="id-ID" sz="6600" dirty="0">
                <a:solidFill>
                  <a:srgbClr val="FFFF00"/>
                </a:solidFill>
              </a:rPr>
              <a:t>  </a:t>
            </a:r>
            <a:r>
              <a:rPr lang="id-ID" sz="4800" dirty="0">
                <a:solidFill>
                  <a:srgbClr val="00B0F0"/>
                </a:solidFill>
              </a:rPr>
              <a:t>[Nama Kolom]</a:t>
            </a:r>
            <a:r>
              <a:rPr lang="id-ID" sz="4800" dirty="0">
                <a:solidFill>
                  <a:srgbClr val="FFC000"/>
                </a:solidFill>
              </a:rPr>
              <a:t> </a:t>
            </a:r>
          </a:p>
          <a:p>
            <a:pPr marL="0" indent="0">
              <a:buNone/>
            </a:pPr>
            <a:r>
              <a:rPr lang="id-ID" sz="6600" b="1" dirty="0">
                <a:solidFill>
                  <a:srgbClr val="FFFF00"/>
                </a:solidFill>
              </a:rPr>
              <a:t>FROM</a:t>
            </a:r>
            <a:r>
              <a:rPr lang="id-ID" sz="6600" dirty="0"/>
              <a:t> </a:t>
            </a:r>
            <a:r>
              <a:rPr lang="id-ID" sz="4800" dirty="0">
                <a:solidFill>
                  <a:srgbClr val="FFC000"/>
                </a:solidFill>
              </a:rPr>
              <a:t>[Nama Tabel]</a:t>
            </a:r>
          </a:p>
          <a:p>
            <a:pPr marL="0" indent="0">
              <a:buNone/>
            </a:pPr>
            <a:r>
              <a:rPr lang="id-ID" sz="6600" b="1" dirty="0">
                <a:solidFill>
                  <a:srgbClr val="FFFF00"/>
                </a:solidFill>
              </a:rPr>
              <a:t>WHERE;</a:t>
            </a:r>
            <a:endParaRPr lang="id-ID" sz="5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350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9339C76-ED25-42CB-A6D7-FA69EB0077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975" b="32701"/>
          <a:stretch/>
        </p:blipFill>
        <p:spPr>
          <a:xfrm>
            <a:off x="4963886" y="1283007"/>
            <a:ext cx="6867071" cy="4051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EBDE54-2471-4255-83DA-C02B3141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LATIHAN 2a - </a:t>
            </a:r>
            <a:r>
              <a:rPr lang="id-ID" sz="3600" dirty="0"/>
              <a:t>Memilih semua </a:t>
            </a:r>
            <a:r>
              <a:rPr lang="id-ID" sz="3600" dirty="0" err="1"/>
              <a:t>Field</a:t>
            </a:r>
            <a:r>
              <a:rPr lang="id-ID" sz="3600" dirty="0"/>
              <a:t>/Kolom</a:t>
            </a:r>
            <a:endParaRPr lang="id-ID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52CECA-A6FE-4C45-BCF7-13493A07C401}"/>
              </a:ext>
            </a:extLst>
          </p:cNvPr>
          <p:cNvCxnSpPr>
            <a:cxnSpLocks/>
          </p:cNvCxnSpPr>
          <p:nvPr/>
        </p:nvCxnSpPr>
        <p:spPr>
          <a:xfrm flipV="1">
            <a:off x="3541486" y="1910702"/>
            <a:ext cx="5747657" cy="2937069"/>
          </a:xfrm>
          <a:prstGeom prst="straightConnector1">
            <a:avLst/>
          </a:prstGeom>
          <a:ln w="762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67D3AFC-9AA0-4B7C-92FC-3B874A6FC4FA}"/>
              </a:ext>
            </a:extLst>
          </p:cNvPr>
          <p:cNvSpPr/>
          <p:nvPr/>
        </p:nvSpPr>
        <p:spPr>
          <a:xfrm>
            <a:off x="9289143" y="1690914"/>
            <a:ext cx="595085" cy="439576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0B67A89E-DEC5-474D-BE15-948AF85E4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914" y="1618314"/>
            <a:ext cx="3815442" cy="468088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dirty="0"/>
              <a:t>Buka jendela Tab </a:t>
            </a:r>
            <a:r>
              <a:rPr lang="id-ID" dirty="0" err="1"/>
              <a:t>Query</a:t>
            </a:r>
            <a:r>
              <a:rPr lang="id-ID" dirty="0"/>
              <a:t> (</a:t>
            </a:r>
            <a:r>
              <a:rPr lang="id-ID" b="1" dirty="0">
                <a:solidFill>
                  <a:srgbClr val="FFFF00"/>
                </a:solidFill>
              </a:rPr>
              <a:t>CTRL + T</a:t>
            </a:r>
            <a:r>
              <a:rPr lang="id-ID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id-ID" dirty="0"/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Ketik perintah</a:t>
            </a:r>
          </a:p>
          <a:p>
            <a:pPr marL="457200" indent="-457200">
              <a:buFont typeface="+mj-lt"/>
              <a:buAutoNum type="arabicPeriod"/>
            </a:pPr>
            <a:endParaRPr lang="id-ID" dirty="0"/>
          </a:p>
          <a:p>
            <a:pPr marL="457200" indent="-457200">
              <a:buFont typeface="+mj-lt"/>
              <a:buAutoNum type="arabicPeriod"/>
            </a:pPr>
            <a:endParaRPr lang="id-ID" dirty="0"/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Jalankan </a:t>
            </a:r>
            <a:r>
              <a:rPr lang="id-ID" dirty="0" err="1"/>
              <a:t>Query</a:t>
            </a:r>
            <a:r>
              <a:rPr lang="id-ID" dirty="0"/>
              <a:t> (</a:t>
            </a:r>
            <a:r>
              <a:rPr lang="id-ID" b="1" dirty="0">
                <a:solidFill>
                  <a:srgbClr val="FFFF00"/>
                </a:solidFill>
              </a:rPr>
              <a:t>F9</a:t>
            </a:r>
            <a:r>
              <a:rPr lang="id-ID" dirty="0"/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223AF9-C8C4-4EA3-9512-1BB144614171}"/>
              </a:ext>
            </a:extLst>
          </p:cNvPr>
          <p:cNvSpPr/>
          <p:nvPr/>
        </p:nvSpPr>
        <p:spPr>
          <a:xfrm>
            <a:off x="840875" y="3552532"/>
            <a:ext cx="339548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800" b="1" dirty="0">
                <a:solidFill>
                  <a:srgbClr val="FFFF00"/>
                </a:solidFill>
              </a:rPr>
              <a:t>SELECT </a:t>
            </a:r>
            <a:r>
              <a:rPr lang="id-ID" sz="2800" b="1" dirty="0">
                <a:solidFill>
                  <a:srgbClr val="00B0F0"/>
                </a:solidFill>
              </a:rPr>
              <a:t>*</a:t>
            </a:r>
            <a:r>
              <a:rPr lang="id-ID" sz="2800" b="1" dirty="0">
                <a:solidFill>
                  <a:srgbClr val="FFFF00"/>
                </a:solidFill>
              </a:rPr>
              <a:t> </a:t>
            </a:r>
          </a:p>
          <a:p>
            <a:r>
              <a:rPr lang="id-ID" sz="2800" b="1" dirty="0">
                <a:solidFill>
                  <a:srgbClr val="FFFF00"/>
                </a:solidFill>
              </a:rPr>
              <a:t>FROM </a:t>
            </a:r>
            <a:r>
              <a:rPr lang="id-ID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JURNAL2019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F3AD38-1771-4BD8-839F-0450ECCCE2CF}"/>
              </a:ext>
            </a:extLst>
          </p:cNvPr>
          <p:cNvSpPr txBox="1"/>
          <p:nvPr/>
        </p:nvSpPr>
        <p:spPr>
          <a:xfrm>
            <a:off x="2343615" y="2252416"/>
            <a:ext cx="1361602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sz="2400" b="1" dirty="0">
                <a:solidFill>
                  <a:srgbClr val="C00000"/>
                </a:solidFill>
              </a:rPr>
              <a:t>CTRL + T</a:t>
            </a:r>
          </a:p>
        </p:txBody>
      </p:sp>
    </p:spTree>
    <p:extLst>
      <p:ext uri="{BB962C8B-B14F-4D97-AF65-F5344CB8AC3E}">
        <p14:creationId xmlns:p14="http://schemas.microsoft.com/office/powerpoint/2010/main" val="3732909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CCD0-5801-4F0C-B74E-3514F8A6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Latihan 2b – </a:t>
            </a:r>
            <a:r>
              <a:rPr lang="id-ID" sz="2800" dirty="0"/>
              <a:t>memilih beberapa kolom saja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D6060-1A37-4B29-A85A-F4A83BD91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67691"/>
            <a:ext cx="10058400" cy="4384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3200" b="1" dirty="0">
                <a:solidFill>
                  <a:srgbClr val="FFFF00"/>
                </a:solidFill>
              </a:rPr>
              <a:t>Contoh Perintah:</a:t>
            </a:r>
          </a:p>
          <a:p>
            <a:pPr marL="0" indent="0">
              <a:buNone/>
            </a:pPr>
            <a:endParaRPr lang="id-ID" b="1" dirty="0">
              <a:solidFill>
                <a:srgbClr val="FFFF00"/>
              </a:solidFill>
            </a:endParaRPr>
          </a:p>
          <a:p>
            <a:r>
              <a:rPr lang="id-ID" sz="3200" b="1" dirty="0">
                <a:solidFill>
                  <a:srgbClr val="FFFF00"/>
                </a:solidFill>
              </a:rPr>
              <a:t>SELECT </a:t>
            </a:r>
            <a:r>
              <a:rPr lang="id-ID" sz="3200" dirty="0">
                <a:solidFill>
                  <a:srgbClr val="00B0F0"/>
                </a:solidFill>
              </a:rPr>
              <a:t>NO_BUKTI, KODE_AKUN, DEBET, KETERANGAN </a:t>
            </a:r>
            <a:r>
              <a:rPr lang="id-ID" sz="3200" b="1" dirty="0">
                <a:solidFill>
                  <a:srgbClr val="FFFF00"/>
                </a:solidFill>
              </a:rPr>
              <a:t>FROM </a:t>
            </a:r>
            <a:r>
              <a:rPr lang="id-ID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JURNAL2019</a:t>
            </a:r>
            <a:r>
              <a:rPr lang="id-ID" sz="3200" dirty="0"/>
              <a:t>;</a:t>
            </a:r>
          </a:p>
          <a:p>
            <a:endParaRPr lang="id-ID" b="1" dirty="0">
              <a:solidFill>
                <a:srgbClr val="FFFF00"/>
              </a:solidFill>
            </a:endParaRPr>
          </a:p>
          <a:p>
            <a:r>
              <a:rPr lang="id-ID" sz="3200" b="1" dirty="0">
                <a:solidFill>
                  <a:srgbClr val="FFFF00"/>
                </a:solidFill>
              </a:rPr>
              <a:t>SELECT </a:t>
            </a:r>
            <a:r>
              <a:rPr lang="id-ID" sz="3200" dirty="0">
                <a:solidFill>
                  <a:srgbClr val="00B0F0"/>
                </a:solidFill>
              </a:rPr>
              <a:t>TGL, NO_BUKTI, KODE_AKUN, KREDIT </a:t>
            </a:r>
            <a:r>
              <a:rPr lang="id-ID" sz="3200" b="1" dirty="0">
                <a:solidFill>
                  <a:srgbClr val="FFFF00"/>
                </a:solidFill>
              </a:rPr>
              <a:t>FROM </a:t>
            </a:r>
            <a:r>
              <a:rPr lang="id-ID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JURNAL2019</a:t>
            </a:r>
            <a:r>
              <a:rPr lang="id-ID" sz="3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30142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4FD533-76D6-4464-B053-0C7F2A7C622F}"/>
              </a:ext>
            </a:extLst>
          </p:cNvPr>
          <p:cNvSpPr/>
          <p:nvPr/>
        </p:nvSpPr>
        <p:spPr>
          <a:xfrm>
            <a:off x="885373" y="4843806"/>
            <a:ext cx="5747656" cy="1108937"/>
          </a:xfrm>
          <a:prstGeom prst="roundRect">
            <a:avLst>
              <a:gd name="adj" fmla="val 50000"/>
            </a:avLst>
          </a:prstGeom>
          <a:solidFill>
            <a:srgbClr val="FFFF00">
              <a:alpha val="1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4E7E9-3A84-4C76-89D2-4228952E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Latihan 3a – </a:t>
            </a:r>
            <a:r>
              <a:rPr lang="id-ID" sz="3200" dirty="0"/>
              <a:t>memilih baris tertentu saja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68972-2C8A-4645-86C3-AA0C01625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83657"/>
            <a:ext cx="10058400" cy="4269087"/>
          </a:xfrm>
        </p:spPr>
        <p:txBody>
          <a:bodyPr>
            <a:normAutofit/>
          </a:bodyPr>
          <a:lstStyle/>
          <a:p>
            <a:r>
              <a:rPr lang="id-ID" sz="2800" dirty="0"/>
              <a:t>Perintah ini akan menampilkan sebagian baris dari keseluruhan data, mirip dengan </a:t>
            </a:r>
            <a:r>
              <a:rPr lang="id-ID" sz="2800" dirty="0">
                <a:solidFill>
                  <a:srgbClr val="FFFF00"/>
                </a:solidFill>
              </a:rPr>
              <a:t>fungsi filter </a:t>
            </a:r>
            <a:r>
              <a:rPr lang="id-ID" sz="2800" dirty="0"/>
              <a:t>di Excel</a:t>
            </a:r>
          </a:p>
          <a:p>
            <a:r>
              <a:rPr lang="id-ID" sz="2800" dirty="0"/>
              <a:t>Cara: Menggunakan klausa </a:t>
            </a:r>
            <a:r>
              <a:rPr lang="id-ID" sz="2800" b="1" dirty="0">
                <a:solidFill>
                  <a:srgbClr val="FFFF00"/>
                </a:solidFill>
              </a:rPr>
              <a:t>WHERE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b="1" dirty="0">
                <a:solidFill>
                  <a:srgbClr val="FFFF00"/>
                </a:solidFill>
              </a:rPr>
              <a:t>Contoh:</a:t>
            </a:r>
          </a:p>
          <a:p>
            <a:r>
              <a:rPr lang="id-ID" dirty="0"/>
              <a:t>Mencari nomor bukti JV 0123</a:t>
            </a:r>
          </a:p>
          <a:p>
            <a:pPr marL="0" indent="0">
              <a:buNone/>
            </a:pPr>
            <a:r>
              <a:rPr lang="id-ID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d-ID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id-ID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id-ID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JURNAL2019</a:t>
            </a:r>
          </a:p>
          <a:p>
            <a:pPr marL="0" indent="0">
              <a:buNone/>
            </a:pPr>
            <a:r>
              <a:rPr lang="id-ID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id-ID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No_BUKTI</a:t>
            </a:r>
            <a:r>
              <a:rPr lang="id-ID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d-ID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‘JV 0123’;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CABA5A36-6B43-498D-A850-DD374F5A80A0}"/>
              </a:ext>
            </a:extLst>
          </p:cNvPr>
          <p:cNvSpPr/>
          <p:nvPr/>
        </p:nvSpPr>
        <p:spPr>
          <a:xfrm>
            <a:off x="7837714" y="2772230"/>
            <a:ext cx="3599543" cy="2670628"/>
          </a:xfrm>
          <a:prstGeom prst="wedgeEllipseCallout">
            <a:avLst>
              <a:gd name="adj1" fmla="val -93567"/>
              <a:gd name="adj2" fmla="val 50070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bg1"/>
                </a:solidFill>
              </a:rPr>
              <a:t>Hati-hati </a:t>
            </a:r>
            <a:r>
              <a:rPr lang="id-ID" dirty="0">
                <a:solidFill>
                  <a:schemeClr val="bg1"/>
                </a:solidFill>
              </a:rPr>
              <a:t>dengan </a:t>
            </a:r>
            <a:r>
              <a:rPr lang="id-ID" b="1" dirty="0">
                <a:solidFill>
                  <a:schemeClr val="bg1"/>
                </a:solidFill>
              </a:rPr>
              <a:t>tanda petik</a:t>
            </a:r>
            <a:r>
              <a:rPr lang="id-ID" dirty="0">
                <a:solidFill>
                  <a:schemeClr val="bg1"/>
                </a:solidFill>
              </a:rPr>
              <a:t>, sebaiknya </a:t>
            </a:r>
            <a:r>
              <a:rPr lang="id-ID" b="1" dirty="0" err="1">
                <a:solidFill>
                  <a:schemeClr val="bg1"/>
                </a:solidFill>
              </a:rPr>
              <a:t>ketik</a:t>
            </a:r>
            <a:r>
              <a:rPr lang="id-ID" dirty="0" err="1">
                <a:solidFill>
                  <a:schemeClr val="bg1"/>
                </a:solidFill>
              </a:rPr>
              <a:t>kan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b="1" dirty="0">
                <a:solidFill>
                  <a:schemeClr val="bg1"/>
                </a:solidFill>
              </a:rPr>
              <a:t>langsung ke jendela </a:t>
            </a:r>
            <a:r>
              <a:rPr lang="id-ID" b="1" dirty="0" err="1">
                <a:solidFill>
                  <a:schemeClr val="bg1"/>
                </a:solidFill>
              </a:rPr>
              <a:t>Query</a:t>
            </a:r>
            <a:r>
              <a:rPr lang="id-ID" dirty="0">
                <a:solidFill>
                  <a:schemeClr val="bg1"/>
                </a:solidFill>
              </a:rPr>
              <a:t>, </a:t>
            </a:r>
            <a:r>
              <a:rPr lang="id-ID" b="1" dirty="0">
                <a:solidFill>
                  <a:schemeClr val="bg1"/>
                </a:solidFill>
              </a:rPr>
              <a:t>Jangan </a:t>
            </a:r>
            <a:r>
              <a:rPr lang="id-ID" b="1" dirty="0" err="1">
                <a:solidFill>
                  <a:schemeClr val="bg1"/>
                </a:solidFill>
              </a:rPr>
              <a:t>copy</a:t>
            </a:r>
            <a:r>
              <a:rPr lang="id-ID" b="1" dirty="0">
                <a:solidFill>
                  <a:schemeClr val="bg1"/>
                </a:solidFill>
              </a:rPr>
              <a:t> </a:t>
            </a:r>
            <a:r>
              <a:rPr lang="id-ID" b="1" dirty="0" err="1">
                <a:solidFill>
                  <a:schemeClr val="bg1"/>
                </a:solidFill>
              </a:rPr>
              <a:t>paste</a:t>
            </a:r>
            <a:r>
              <a:rPr lang="id-ID" dirty="0">
                <a:solidFill>
                  <a:schemeClr val="bg1"/>
                </a:solidFill>
              </a:rPr>
              <a:t> dari </a:t>
            </a:r>
            <a:r>
              <a:rPr lang="id-ID" u="sng" dirty="0" err="1">
                <a:solidFill>
                  <a:schemeClr val="bg1"/>
                </a:solidFill>
              </a:rPr>
              <a:t>powerpoint</a:t>
            </a:r>
            <a:endParaRPr lang="id-ID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408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7889-1952-44F8-B76B-DA05D8C1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solidFill>
                  <a:srgbClr val="FFFF00"/>
                </a:solidFill>
              </a:rPr>
              <a:t>Mengapa </a:t>
            </a:r>
            <a:r>
              <a:rPr lang="id-ID" b="1" dirty="0" err="1">
                <a:solidFill>
                  <a:srgbClr val="FFFF00"/>
                </a:solidFill>
              </a:rPr>
              <a:t>spreadsheet</a:t>
            </a:r>
            <a:r>
              <a:rPr lang="id-ID" b="1" dirty="0">
                <a:solidFill>
                  <a:srgbClr val="FFFF00"/>
                </a:solidFill>
              </a:rPr>
              <a:t> tidak cukup?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3BBD2-E9E3-4EFF-B1FD-E8339796A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112286"/>
          </a:xfrm>
        </p:spPr>
        <p:txBody>
          <a:bodyPr>
            <a:normAutofit lnSpcReduction="10000"/>
          </a:bodyPr>
          <a:lstStyle/>
          <a:p>
            <a:r>
              <a:rPr lang="id-ID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Coba cari tahu, berapa banyak baris yang bisa ditampung di Excel? </a:t>
            </a:r>
          </a:p>
          <a:p>
            <a:pPr lvl="1"/>
            <a:r>
              <a:rPr lang="id-ID" sz="2400" dirty="0"/>
              <a:t>Petunjuk (untuk mencapai baris paling bawah, gunakan kombinasi </a:t>
            </a:r>
            <a:r>
              <a:rPr lang="id-ID" sz="2400" b="1" dirty="0"/>
              <a:t>CTRL </a:t>
            </a:r>
            <a:r>
              <a:rPr lang="id-ID" sz="2400" dirty="0"/>
              <a:t>dan </a:t>
            </a:r>
            <a:r>
              <a:rPr lang="id-ID" sz="2400" b="1" dirty="0"/>
              <a:t>panah bawah</a:t>
            </a:r>
            <a:r>
              <a:rPr lang="id-ID" sz="2400" dirty="0"/>
              <a:t>)</a:t>
            </a:r>
          </a:p>
          <a:p>
            <a:pPr marL="274320" lvl="1" indent="0">
              <a:buNone/>
            </a:pPr>
            <a:endParaRPr lang="id-ID" sz="2400" dirty="0"/>
          </a:p>
          <a:p>
            <a:r>
              <a:rPr lang="id-ID" sz="2800" dirty="0"/>
              <a:t>Sekarang, coba lihat proyeksi jumlah penduduk Indonesia tahun 2020</a:t>
            </a:r>
          </a:p>
          <a:p>
            <a:r>
              <a:rPr lang="id-ID" sz="2800" dirty="0">
                <a:solidFill>
                  <a:srgbClr val="FFFF00"/>
                </a:solidFill>
              </a:rPr>
              <a:t>Kira-kira, jika menggunakan Excel, provinsi mana yang masih bisa tertampung dalam </a:t>
            </a:r>
            <a:r>
              <a:rPr lang="id-ID" sz="2800" dirty="0" err="1">
                <a:solidFill>
                  <a:srgbClr val="FFFF00"/>
                </a:solidFill>
              </a:rPr>
              <a:t>file</a:t>
            </a:r>
            <a:r>
              <a:rPr lang="id-ID" sz="2800" dirty="0">
                <a:solidFill>
                  <a:srgbClr val="FFFF00"/>
                </a:solidFill>
              </a:rPr>
              <a:t> Excel?</a:t>
            </a:r>
          </a:p>
        </p:txBody>
      </p:sp>
    </p:spTree>
    <p:extLst>
      <p:ext uri="{BB962C8B-B14F-4D97-AF65-F5344CB8AC3E}">
        <p14:creationId xmlns:p14="http://schemas.microsoft.com/office/powerpoint/2010/main" val="1620229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EDC97-5D16-4762-9CD4-B6CF9697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D2005-A96D-4973-B044-F0A70B0D5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A8F65-EDB9-4C12-9E36-7A1FBABD3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43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24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5BBA-EDEF-4424-AC3A-C690D53A7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Karakter tanda petik 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CB5F2-DDCF-45A1-B954-56085F87E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914" y="1262743"/>
            <a:ext cx="11379200" cy="5170373"/>
          </a:xfrm>
          <a:gradFill flip="none" rotWithShape="1">
            <a:gsLst>
              <a:gs pos="0">
                <a:schemeClr val="accent2">
                  <a:lumMod val="0"/>
                  <a:lumOff val="100000"/>
                  <a:alpha val="44000"/>
                </a:schemeClr>
              </a:gs>
              <a:gs pos="35000">
                <a:schemeClr val="accent2">
                  <a:lumMod val="0"/>
                  <a:lumOff val="100000"/>
                  <a:alpha val="39000"/>
                </a:schemeClr>
              </a:gs>
              <a:gs pos="100000">
                <a:srgbClr val="FFFF00">
                  <a:alpha val="0"/>
                </a:srgb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5400" b="1" dirty="0">
                <a:solidFill>
                  <a:srgbClr val="FFFF00"/>
                </a:solidFill>
              </a:rPr>
              <a:t>‘</a:t>
            </a:r>
            <a:r>
              <a:rPr lang="id-ID" sz="5400" b="1" dirty="0" err="1">
                <a:solidFill>
                  <a:srgbClr val="FFFF00"/>
                </a:solidFill>
              </a:rPr>
              <a:t>jv</a:t>
            </a:r>
            <a:r>
              <a:rPr lang="id-ID" sz="5400" b="1" dirty="0">
                <a:solidFill>
                  <a:srgbClr val="FFFF00"/>
                </a:solidFill>
              </a:rPr>
              <a:t> 0123’ </a:t>
            </a:r>
            <a:r>
              <a:rPr lang="id-ID" sz="5400" dirty="0"/>
              <a:t>beda dengan </a:t>
            </a:r>
            <a:r>
              <a:rPr lang="id-ID" sz="5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'</a:t>
            </a:r>
            <a:r>
              <a:rPr lang="id-ID" sz="5400" b="1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jv</a:t>
            </a:r>
            <a:r>
              <a:rPr lang="id-ID" sz="5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0123'</a:t>
            </a:r>
          </a:p>
          <a:p>
            <a:endParaRPr lang="id-ID" dirty="0"/>
          </a:p>
          <a:p>
            <a:r>
              <a:rPr lang="id-ID" dirty="0"/>
              <a:t>Pada </a:t>
            </a:r>
            <a:r>
              <a:rPr lang="id-ID" dirty="0" err="1"/>
              <a:t>powerpoint</a:t>
            </a:r>
            <a:r>
              <a:rPr lang="id-ID" dirty="0"/>
              <a:t>, </a:t>
            </a:r>
            <a:r>
              <a:rPr lang="id-ID" b="1" dirty="0">
                <a:solidFill>
                  <a:srgbClr val="FFFF00"/>
                </a:solidFill>
              </a:rPr>
              <a:t>tanda petik</a:t>
            </a:r>
            <a:r>
              <a:rPr lang="id-ID" dirty="0"/>
              <a:t> berbeda format dengan yang ada pada jendela </a:t>
            </a:r>
            <a:r>
              <a:rPr lang="id-ID" dirty="0" err="1"/>
              <a:t>query</a:t>
            </a:r>
            <a:r>
              <a:rPr lang="id-ID" dirty="0"/>
              <a:t>.</a:t>
            </a:r>
          </a:p>
          <a:p>
            <a:r>
              <a:rPr lang="id-ID" dirty="0"/>
              <a:t>Ini menyebabkan </a:t>
            </a:r>
            <a:r>
              <a:rPr lang="id-ID" dirty="0" err="1"/>
              <a:t>query</a:t>
            </a:r>
            <a:r>
              <a:rPr lang="id-ID" dirty="0"/>
              <a:t> tidak bisa dijalankan apabila tanda petik salah.</a:t>
            </a:r>
          </a:p>
          <a:p>
            <a:r>
              <a:rPr lang="id-ID" dirty="0"/>
              <a:t>Boleh menggunakan Tanda petik dua </a:t>
            </a:r>
            <a:r>
              <a:rPr lang="id-ID" sz="3600" b="1" dirty="0">
                <a:solidFill>
                  <a:srgbClr val="FFFF00"/>
                </a:solidFill>
              </a:rPr>
              <a:t>“</a:t>
            </a:r>
            <a:r>
              <a:rPr lang="id-ID" dirty="0"/>
              <a:t> atau tunggal </a:t>
            </a:r>
            <a:r>
              <a:rPr lang="id-ID" sz="3600" b="1" dirty="0">
                <a:solidFill>
                  <a:srgbClr val="FFFF00"/>
                </a:solidFill>
              </a:rPr>
              <a:t>‘</a:t>
            </a:r>
            <a:r>
              <a:rPr lang="id-ID" dirty="0"/>
              <a:t> </a:t>
            </a:r>
          </a:p>
          <a:p>
            <a:r>
              <a:rPr lang="id-ID" dirty="0"/>
              <a:t>namun yang paling mudah adalah tanda petik tunggal </a:t>
            </a:r>
            <a:r>
              <a:rPr lang="id-ID" b="1" dirty="0">
                <a:solidFill>
                  <a:srgbClr val="FFFF00"/>
                </a:solidFill>
              </a:rPr>
              <a:t>‘</a:t>
            </a:r>
            <a:r>
              <a:rPr lang="id-ID" dirty="0"/>
              <a:t> karena tidak perlu pencet tombol SHIFT.</a:t>
            </a:r>
          </a:p>
        </p:txBody>
      </p:sp>
    </p:spTree>
    <p:extLst>
      <p:ext uri="{BB962C8B-B14F-4D97-AF65-F5344CB8AC3E}">
        <p14:creationId xmlns:p14="http://schemas.microsoft.com/office/powerpoint/2010/main" val="1695324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15683-CB5F-476A-AE28-7933634C9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Filter – Front </a:t>
            </a:r>
            <a:r>
              <a:rPr lang="id-ID" dirty="0" err="1"/>
              <a:t>End</a:t>
            </a:r>
            <a:r>
              <a:rPr lang="id-ID" dirty="0"/>
              <a:t> Heidi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15B25-BA00-4C89-B319-B63308F9A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914" y="1494517"/>
            <a:ext cx="2648857" cy="4077010"/>
          </a:xfrm>
        </p:spPr>
        <p:txBody>
          <a:bodyPr/>
          <a:lstStyle/>
          <a:p>
            <a:r>
              <a:rPr lang="id-ID" b="1" dirty="0">
                <a:solidFill>
                  <a:srgbClr val="FFFF00"/>
                </a:solidFill>
              </a:rPr>
              <a:t>Cara lain: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Klik Tab DATA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err="1"/>
              <a:t>Ketikkan</a:t>
            </a:r>
            <a:r>
              <a:rPr lang="id-ID" dirty="0"/>
              <a:t> nomor bukti yang dicari pada isian filter /saring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DA5412-C289-4C76-8F21-749751FF2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814" y="1494517"/>
            <a:ext cx="8274300" cy="483371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7B5F19-4D92-4D15-80CD-FA88E1467E0D}"/>
              </a:ext>
            </a:extLst>
          </p:cNvPr>
          <p:cNvCxnSpPr>
            <a:cxnSpLocks/>
          </p:cNvCxnSpPr>
          <p:nvPr/>
        </p:nvCxnSpPr>
        <p:spPr>
          <a:xfrm>
            <a:off x="2888343" y="2278743"/>
            <a:ext cx="3846286" cy="328645"/>
          </a:xfrm>
          <a:prstGeom prst="straightConnector1">
            <a:avLst/>
          </a:prstGeom>
          <a:ln w="762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5309C67-2774-4A82-ADFB-B751F44F0029}"/>
              </a:ext>
            </a:extLst>
          </p:cNvPr>
          <p:cNvSpPr/>
          <p:nvPr/>
        </p:nvSpPr>
        <p:spPr>
          <a:xfrm>
            <a:off x="6734629" y="2387599"/>
            <a:ext cx="943428" cy="439576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359EE7-BE61-4529-9A72-574C064781B5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888343" y="4029269"/>
            <a:ext cx="3207657" cy="1493417"/>
          </a:xfrm>
          <a:prstGeom prst="straightConnector1">
            <a:avLst/>
          </a:prstGeom>
          <a:ln w="76200">
            <a:solidFill>
              <a:srgbClr val="00B0F0"/>
            </a:solidFill>
            <a:headEnd type="oval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6DE39A3-D526-4671-8047-FA53CCE7EB4A}"/>
              </a:ext>
            </a:extLst>
          </p:cNvPr>
          <p:cNvSpPr/>
          <p:nvPr/>
        </p:nvSpPr>
        <p:spPr>
          <a:xfrm>
            <a:off x="6096000" y="5065486"/>
            <a:ext cx="5138057" cy="914400"/>
          </a:xfrm>
          <a:prstGeom prst="ellipse">
            <a:avLst/>
          </a:prstGeom>
          <a:noFill/>
          <a:ln w="762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484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96804-B9F0-41EF-8E9B-18013D44A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“=“ dan “LIKE”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46789-5444-4F25-9701-163479A9B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82057"/>
            <a:ext cx="10058400" cy="43706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</a:pPr>
            <a:r>
              <a:rPr lang="id-ID" sz="3200" dirty="0"/>
              <a:t>Gunakan </a:t>
            </a:r>
            <a:r>
              <a:rPr lang="id-ID" sz="3200" dirty="0" err="1"/>
              <a:t>query</a:t>
            </a:r>
            <a:r>
              <a:rPr lang="id-ID" sz="3200" dirty="0"/>
              <a:t> Latihan 3a, coba ganti menjadi </a:t>
            </a:r>
            <a:r>
              <a:rPr lang="id-ID" sz="3200" b="1" dirty="0">
                <a:solidFill>
                  <a:srgbClr val="00B0F0"/>
                </a:solidFill>
              </a:rPr>
              <a:t>‘</a:t>
            </a:r>
            <a:r>
              <a:rPr lang="id-ID" sz="3200" b="1" dirty="0" err="1">
                <a:solidFill>
                  <a:srgbClr val="00B0F0"/>
                </a:solidFill>
              </a:rPr>
              <a:t>jv</a:t>
            </a:r>
            <a:r>
              <a:rPr lang="id-ID" sz="3200" b="1" dirty="0">
                <a:solidFill>
                  <a:srgbClr val="00B0F0"/>
                </a:solidFill>
              </a:rPr>
              <a:t> 0123’ </a:t>
            </a:r>
            <a:r>
              <a:rPr lang="id-ID" sz="3200" b="1" dirty="0"/>
              <a:t>(menggunakan huruf kecil)</a:t>
            </a:r>
            <a:endParaRPr lang="id-ID" sz="3200" dirty="0"/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</a:pPr>
            <a:r>
              <a:rPr lang="id-ID" sz="3200" dirty="0"/>
              <a:t>Jalankan </a:t>
            </a:r>
            <a:r>
              <a:rPr lang="id-ID" sz="3200" dirty="0" err="1"/>
              <a:t>querynya</a:t>
            </a:r>
            <a:r>
              <a:rPr lang="id-ID" sz="3200" dirty="0"/>
              <a:t>, bagaimana hasilnya?  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</a:pPr>
            <a:r>
              <a:rPr lang="id-ID" sz="3200" dirty="0"/>
              <a:t>Front </a:t>
            </a:r>
            <a:r>
              <a:rPr lang="id-ID" sz="3200" dirty="0" err="1"/>
              <a:t>End</a:t>
            </a:r>
            <a:r>
              <a:rPr lang="id-ID" sz="3200" dirty="0"/>
              <a:t> </a:t>
            </a:r>
            <a:r>
              <a:rPr lang="id-ID" sz="3200" dirty="0" err="1">
                <a:solidFill>
                  <a:srgbClr val="00B0F0"/>
                </a:solidFill>
              </a:rPr>
              <a:t>HeidiSQL</a:t>
            </a:r>
            <a:r>
              <a:rPr lang="id-ID" sz="3200" dirty="0">
                <a:solidFill>
                  <a:srgbClr val="00B0F0"/>
                </a:solidFill>
              </a:rPr>
              <a:t> tidak menerapkan aturan CASE SENSITIVE</a:t>
            </a:r>
            <a:r>
              <a:rPr lang="id-ID" sz="3200" dirty="0"/>
              <a:t> terhadap karakter </a:t>
            </a:r>
            <a:r>
              <a:rPr lang="id-ID" sz="3200" dirty="0" err="1"/>
              <a:t>capital</a:t>
            </a:r>
            <a:r>
              <a:rPr lang="id-ID" sz="3200" dirty="0"/>
              <a:t> dan bukan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</a:pPr>
            <a:r>
              <a:rPr lang="id-ID" sz="3200" dirty="0" err="1"/>
              <a:t>Fitur</a:t>
            </a:r>
            <a:r>
              <a:rPr lang="id-ID" sz="3200" dirty="0"/>
              <a:t> </a:t>
            </a:r>
            <a:r>
              <a:rPr lang="id-ID" sz="3200" dirty="0">
                <a:solidFill>
                  <a:srgbClr val="FFFF00"/>
                </a:solidFill>
              </a:rPr>
              <a:t>Filter </a:t>
            </a:r>
            <a:r>
              <a:rPr lang="id-ID" sz="3200" dirty="0"/>
              <a:t>pada </a:t>
            </a:r>
            <a:r>
              <a:rPr lang="id-ID" sz="3200" dirty="0" err="1"/>
              <a:t>HeidiSQL</a:t>
            </a:r>
            <a:r>
              <a:rPr lang="id-ID" sz="3200" dirty="0"/>
              <a:t> juga bisa dilakukan dengan mengganti “</a:t>
            </a:r>
            <a:r>
              <a:rPr lang="id-ID" sz="3200" b="1" dirty="0">
                <a:solidFill>
                  <a:srgbClr val="FFFF00"/>
                </a:solidFill>
              </a:rPr>
              <a:t>=</a:t>
            </a:r>
            <a:r>
              <a:rPr lang="id-ID" sz="3200" dirty="0"/>
              <a:t>“ dengan </a:t>
            </a:r>
            <a:r>
              <a:rPr lang="id-ID" sz="3200" b="1" dirty="0">
                <a:solidFill>
                  <a:srgbClr val="FFFF00"/>
                </a:solidFill>
              </a:rPr>
              <a:t>LIKE</a:t>
            </a:r>
            <a:r>
              <a:rPr lang="id-ID" sz="3200" b="1" dirty="0"/>
              <a:t> dan tanda persen “</a:t>
            </a:r>
            <a:r>
              <a:rPr lang="id-ID" sz="3200" b="1" dirty="0">
                <a:solidFill>
                  <a:srgbClr val="FFFF00"/>
                </a:solidFill>
              </a:rPr>
              <a:t>%</a:t>
            </a:r>
            <a:r>
              <a:rPr lang="id-ID" sz="3200" b="1" dirty="0"/>
              <a:t>”</a:t>
            </a:r>
            <a:r>
              <a:rPr lang="id-ID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5109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444E19-0BC2-4917-862D-7A7AAD49CD01}"/>
              </a:ext>
            </a:extLst>
          </p:cNvPr>
          <p:cNvSpPr/>
          <p:nvPr/>
        </p:nvSpPr>
        <p:spPr>
          <a:xfrm>
            <a:off x="783773" y="3599544"/>
            <a:ext cx="7242627" cy="1756228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  <a:alpha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77EA1-02EE-4957-8189-44E3EBEA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Latihan 3b – “%” dan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D5EA0-DC8D-4351-A4F0-E4324809A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/>
              <a:t>Misalnya mencari dalam </a:t>
            </a:r>
            <a:r>
              <a:rPr lang="id-ID" dirty="0">
                <a:solidFill>
                  <a:srgbClr val="00B0F0"/>
                </a:solidFill>
              </a:rPr>
              <a:t>FIELD KETERANGAN </a:t>
            </a:r>
            <a:r>
              <a:rPr lang="id-ID" dirty="0"/>
              <a:t>yang mengandung teks ‘</a:t>
            </a:r>
            <a:r>
              <a:rPr lang="id-ID" dirty="0">
                <a:solidFill>
                  <a:srgbClr val="FFC000"/>
                </a:solidFill>
              </a:rPr>
              <a:t>jamuan</a:t>
            </a:r>
            <a:r>
              <a:rPr lang="id-ID" dirty="0"/>
              <a:t>’, maka dapat digunakan ‘</a:t>
            </a:r>
            <a:r>
              <a:rPr lang="id-ID" b="1" dirty="0">
                <a:solidFill>
                  <a:srgbClr val="FFFF00"/>
                </a:solidFill>
              </a:rPr>
              <a:t>LIKE</a:t>
            </a:r>
            <a:r>
              <a:rPr lang="id-ID" b="1" dirty="0"/>
              <a:t>’</a:t>
            </a:r>
            <a:r>
              <a:rPr lang="id-ID" dirty="0"/>
              <a:t> dan tanda ‘</a:t>
            </a:r>
            <a:r>
              <a:rPr lang="id-ID" dirty="0">
                <a:solidFill>
                  <a:srgbClr val="FFFF00"/>
                </a:solidFill>
              </a:rPr>
              <a:t>%</a:t>
            </a:r>
            <a:r>
              <a:rPr lang="id-ID" dirty="0"/>
              <a:t>’.</a:t>
            </a:r>
          </a:p>
          <a:p>
            <a:endParaRPr lang="id-ID" dirty="0"/>
          </a:p>
          <a:p>
            <a:r>
              <a:rPr lang="id-ID" dirty="0"/>
              <a:t>Contoh perintah:</a:t>
            </a:r>
          </a:p>
          <a:p>
            <a:endParaRPr lang="id-ID" dirty="0"/>
          </a:p>
          <a:p>
            <a:pPr marL="0" indent="0">
              <a:buNone/>
            </a:pPr>
            <a:r>
              <a:rPr lang="id-ID" sz="3600" b="1" dirty="0">
                <a:solidFill>
                  <a:srgbClr val="FFFF00"/>
                </a:solidFill>
              </a:rPr>
              <a:t>SELECT</a:t>
            </a:r>
            <a:r>
              <a:rPr lang="id-ID" sz="3600" dirty="0">
                <a:solidFill>
                  <a:srgbClr val="FFFF00"/>
                </a:solidFill>
              </a:rPr>
              <a:t> </a:t>
            </a:r>
            <a:r>
              <a:rPr lang="id-ID" sz="3600" dirty="0">
                <a:solidFill>
                  <a:srgbClr val="00B0F0"/>
                </a:solidFill>
              </a:rPr>
              <a:t>*</a:t>
            </a:r>
            <a:r>
              <a:rPr lang="id-ID" sz="3600" dirty="0">
                <a:solidFill>
                  <a:srgbClr val="FFFF00"/>
                </a:solidFill>
              </a:rPr>
              <a:t> </a:t>
            </a:r>
            <a:r>
              <a:rPr lang="id-ID" sz="3600" b="1" dirty="0">
                <a:solidFill>
                  <a:srgbClr val="FFFF00"/>
                </a:solidFill>
              </a:rPr>
              <a:t>FROM</a:t>
            </a:r>
            <a:r>
              <a:rPr lang="id-ID" sz="3600" dirty="0">
                <a:solidFill>
                  <a:srgbClr val="FFFF00"/>
                </a:solidFill>
              </a:rPr>
              <a:t> </a:t>
            </a:r>
            <a:r>
              <a:rPr lang="id-ID" sz="3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JURNAL2019</a:t>
            </a:r>
          </a:p>
          <a:p>
            <a:pPr marL="0" indent="0">
              <a:buNone/>
            </a:pPr>
            <a:r>
              <a:rPr lang="id-ID" sz="3600" b="1" dirty="0">
                <a:solidFill>
                  <a:srgbClr val="FFFF00"/>
                </a:solidFill>
              </a:rPr>
              <a:t>WHERE</a:t>
            </a:r>
            <a:r>
              <a:rPr lang="id-ID" sz="3600" dirty="0">
                <a:solidFill>
                  <a:srgbClr val="FFFF00"/>
                </a:solidFill>
              </a:rPr>
              <a:t> </a:t>
            </a:r>
            <a:r>
              <a:rPr lang="id-ID" sz="3600" dirty="0">
                <a:solidFill>
                  <a:srgbClr val="00B0F0"/>
                </a:solidFill>
              </a:rPr>
              <a:t>KETERANGAN</a:t>
            </a:r>
            <a:r>
              <a:rPr lang="id-ID" sz="3600" dirty="0">
                <a:solidFill>
                  <a:srgbClr val="FFFF00"/>
                </a:solidFill>
              </a:rPr>
              <a:t> </a:t>
            </a:r>
            <a:r>
              <a:rPr lang="id-ID" sz="3600" b="1" dirty="0">
                <a:solidFill>
                  <a:srgbClr val="FFFF00"/>
                </a:solidFill>
              </a:rPr>
              <a:t>LIKE '</a:t>
            </a:r>
            <a:r>
              <a:rPr lang="id-ID" sz="3600" dirty="0">
                <a:solidFill>
                  <a:srgbClr val="FFFF00"/>
                </a:solidFill>
              </a:rPr>
              <a:t>%</a:t>
            </a:r>
            <a:r>
              <a:rPr lang="id-ID" sz="3600" dirty="0">
                <a:solidFill>
                  <a:srgbClr val="FFC000"/>
                </a:solidFill>
              </a:rPr>
              <a:t>jamuan</a:t>
            </a:r>
            <a:r>
              <a:rPr lang="id-ID" sz="3600" dirty="0">
                <a:solidFill>
                  <a:srgbClr val="FFFF00"/>
                </a:solidFill>
              </a:rPr>
              <a:t>%</a:t>
            </a:r>
            <a:r>
              <a:rPr lang="id-ID" sz="3600" b="1" dirty="0">
                <a:solidFill>
                  <a:srgbClr val="FFFF00"/>
                </a:solidFill>
              </a:rPr>
              <a:t>';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sz="3000" dirty="0"/>
              <a:t>Bagaimana hasilnya?</a:t>
            </a:r>
          </a:p>
        </p:txBody>
      </p:sp>
    </p:spTree>
    <p:extLst>
      <p:ext uri="{BB962C8B-B14F-4D97-AF65-F5344CB8AC3E}">
        <p14:creationId xmlns:p14="http://schemas.microsoft.com/office/powerpoint/2010/main" val="986998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D3131-E558-4C09-AF95-755B4764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7547D1-148F-4DCF-A77E-806F2D26E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43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51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5DAD5F-A350-4C97-B03C-C19AF93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srgbClr val="FFFF00"/>
                </a:solidFill>
              </a:rPr>
              <a:t>Fungsi agregat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8206C-8702-48A3-8AF0-0DC828961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1207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3B3103-2863-4002-BCDA-22086750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Fungsi Agregat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BEF429-33C9-4DF2-9AD2-F80A75CF2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Digunakan pada kolom dengan tipe numerik/angka</a:t>
            </a:r>
          </a:p>
          <a:p>
            <a:r>
              <a:rPr lang="id-ID" dirty="0"/>
              <a:t>Contoh fungsi agregat: </a:t>
            </a:r>
            <a:r>
              <a:rPr lang="id-ID" b="1" dirty="0">
                <a:solidFill>
                  <a:srgbClr val="FFFF00"/>
                </a:solidFill>
              </a:rPr>
              <a:t>SUM, MIN, MAX, AVG, COUNT</a:t>
            </a:r>
          </a:p>
          <a:p>
            <a:r>
              <a:rPr lang="id-ID" dirty="0"/>
              <a:t>Akan menghasilkan </a:t>
            </a:r>
            <a:r>
              <a:rPr lang="id-ID" dirty="0">
                <a:solidFill>
                  <a:srgbClr val="FFFF00"/>
                </a:solidFill>
              </a:rPr>
              <a:t>1 angka tunggal</a:t>
            </a:r>
          </a:p>
          <a:p>
            <a:r>
              <a:rPr lang="id-ID" dirty="0"/>
              <a:t>Bisa juga menghasilkan beberapa angka dari suatu kolom apabila dikelompokkan berdasarkan kategori pada suatu FIELD dengan </a:t>
            </a:r>
            <a:r>
              <a:rPr lang="id-ID" b="1" dirty="0">
                <a:solidFill>
                  <a:srgbClr val="FFFF00"/>
                </a:solidFill>
              </a:rPr>
              <a:t>GROUP BY</a:t>
            </a:r>
          </a:p>
        </p:txBody>
      </p:sp>
    </p:spTree>
    <p:extLst>
      <p:ext uri="{BB962C8B-B14F-4D97-AF65-F5344CB8AC3E}">
        <p14:creationId xmlns:p14="http://schemas.microsoft.com/office/powerpoint/2010/main" val="542891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1ABBBA-FF1C-4D68-9CD6-87D5679A732E}"/>
              </a:ext>
            </a:extLst>
          </p:cNvPr>
          <p:cNvSpPr/>
          <p:nvPr/>
        </p:nvSpPr>
        <p:spPr>
          <a:xfrm>
            <a:off x="181430" y="2510974"/>
            <a:ext cx="4521200" cy="1915883"/>
          </a:xfrm>
          <a:prstGeom prst="roundRect">
            <a:avLst>
              <a:gd name="adj" fmla="val 50000"/>
            </a:avLst>
          </a:prstGeom>
          <a:solidFill>
            <a:srgbClr val="FFFF00">
              <a:alpha val="1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C67ED-5F30-43F7-AC83-154419D9D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424880"/>
            <a:ext cx="5326743" cy="1371600"/>
          </a:xfrm>
        </p:spPr>
        <p:txBody>
          <a:bodyPr>
            <a:normAutofit/>
          </a:bodyPr>
          <a:lstStyle/>
          <a:p>
            <a:pPr algn="r"/>
            <a:r>
              <a:rPr lang="id-ID" dirty="0"/>
              <a:t>4a. </a:t>
            </a:r>
            <a:r>
              <a:rPr lang="id-ID" sz="3200" dirty="0"/>
              <a:t>Menjumlahkan Saldo Debet &amp; Kredit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9D042-2D15-4D54-84F3-FDA2EFA0A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2030548"/>
            <a:ext cx="4521200" cy="3849624"/>
          </a:xfrm>
        </p:spPr>
        <p:txBody>
          <a:bodyPr>
            <a:normAutofit fontScale="92500" lnSpcReduction="10000"/>
          </a:bodyPr>
          <a:lstStyle/>
          <a:p>
            <a:r>
              <a:rPr lang="id-ID" dirty="0"/>
              <a:t>Pilih tabel </a:t>
            </a:r>
            <a:r>
              <a:rPr lang="id-ID" dirty="0">
                <a:solidFill>
                  <a:srgbClr val="FFFF00"/>
                </a:solidFill>
              </a:rPr>
              <a:t>Jurnal2019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SELECT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en-US" b="1" dirty="0">
                <a:solidFill>
                  <a:srgbClr val="FFC000"/>
                </a:solidFill>
              </a:rPr>
              <a:t>SUM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b="1" dirty="0">
                <a:solidFill>
                  <a:srgbClr val="00B0F0"/>
                </a:solidFill>
              </a:rPr>
              <a:t>DEBET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AS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JDEBET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en-US" b="1" dirty="0">
                <a:solidFill>
                  <a:srgbClr val="FFC000"/>
                </a:solidFill>
              </a:rPr>
              <a:t>SUM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b="1" dirty="0">
                <a:solidFill>
                  <a:srgbClr val="00B0F0"/>
                </a:solidFill>
              </a:rPr>
              <a:t>KREDIT</a:t>
            </a:r>
            <a:r>
              <a:rPr lang="en-US" dirty="0">
                <a:solidFill>
                  <a:srgbClr val="00B0F0"/>
                </a:solidFill>
              </a:rPr>
              <a:t>) </a:t>
            </a:r>
            <a:r>
              <a:rPr lang="en-US" dirty="0">
                <a:solidFill>
                  <a:srgbClr val="FFFF00"/>
                </a:solidFill>
              </a:rPr>
              <a:t>AS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JKREDIT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JURNAL20</a:t>
            </a:r>
            <a:r>
              <a:rPr lang="id-ID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19</a:t>
            </a:r>
            <a:r>
              <a:rPr lang="id-ID" dirty="0"/>
              <a:t>;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* </a:t>
            </a:r>
            <a:r>
              <a:rPr lang="id-ID" b="1" dirty="0">
                <a:solidFill>
                  <a:srgbClr val="FFFF00"/>
                </a:solidFill>
              </a:rPr>
              <a:t>AS</a:t>
            </a:r>
            <a:r>
              <a:rPr lang="id-ID" dirty="0"/>
              <a:t> </a:t>
            </a:r>
            <a:r>
              <a:rPr lang="id-ID" dirty="0">
                <a:sym typeface="Wingdings" panose="05000000000000000000" pitchFamily="2" charset="2"/>
              </a:rPr>
              <a:t> </a:t>
            </a:r>
            <a:r>
              <a:rPr lang="id-ID" dirty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memberi nama alias, muncul sebagai nama kolom di tabel hasil </a:t>
            </a:r>
            <a:r>
              <a:rPr lang="id-ID" dirty="0" err="1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query</a:t>
            </a:r>
            <a:endParaRPr lang="id-ID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882B94-7C92-4715-ABC5-65ED788BE14C}"/>
              </a:ext>
            </a:extLst>
          </p:cNvPr>
          <p:cNvSpPr txBox="1">
            <a:spLocks/>
          </p:cNvSpPr>
          <p:nvPr/>
        </p:nvSpPr>
        <p:spPr>
          <a:xfrm>
            <a:off x="5733143" y="4601029"/>
            <a:ext cx="4992460" cy="17997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id-ID" b="1" dirty="0">
                <a:solidFill>
                  <a:srgbClr val="FFFF00"/>
                </a:solidFill>
              </a:rPr>
              <a:t>Ciri fungsi agregat:</a:t>
            </a:r>
          </a:p>
          <a:p>
            <a:r>
              <a:rPr lang="id-ID" u="sng" dirty="0">
                <a:solidFill>
                  <a:srgbClr val="FFC000"/>
                </a:solidFill>
              </a:rPr>
              <a:t>Selalu menghasilkan 1 nilai saja</a:t>
            </a:r>
          </a:p>
          <a:p>
            <a:r>
              <a:rPr lang="id-ID" b="1" dirty="0">
                <a:solidFill>
                  <a:srgbClr val="FFC000"/>
                </a:solidFill>
              </a:rPr>
              <a:t>JDEBET</a:t>
            </a:r>
            <a:r>
              <a:rPr lang="id-ID" dirty="0">
                <a:solidFill>
                  <a:srgbClr val="FFC000"/>
                </a:solidFill>
              </a:rPr>
              <a:t> </a:t>
            </a:r>
            <a:r>
              <a:rPr lang="id-ID" dirty="0">
                <a:solidFill>
                  <a:srgbClr val="FFC000"/>
                </a:solidFill>
                <a:sym typeface="Wingdings" panose="05000000000000000000" pitchFamily="2" charset="2"/>
              </a:rPr>
              <a:t> </a:t>
            </a:r>
            <a:r>
              <a:rPr lang="id-ID" dirty="0">
                <a:solidFill>
                  <a:srgbClr val="FFFF00"/>
                </a:solidFill>
                <a:sym typeface="Wingdings" panose="05000000000000000000" pitchFamily="2" charset="2"/>
              </a:rPr>
              <a:t>51.838.500</a:t>
            </a:r>
          </a:p>
          <a:p>
            <a:r>
              <a:rPr lang="id-ID" b="1" dirty="0">
                <a:solidFill>
                  <a:srgbClr val="FFC000"/>
                </a:solidFill>
              </a:rPr>
              <a:t>JKREDIT</a:t>
            </a:r>
            <a:r>
              <a:rPr lang="id-ID" dirty="0">
                <a:solidFill>
                  <a:srgbClr val="FFC000"/>
                </a:solidFill>
              </a:rPr>
              <a:t> </a:t>
            </a:r>
            <a:r>
              <a:rPr lang="id-ID" dirty="0">
                <a:solidFill>
                  <a:srgbClr val="FFC000"/>
                </a:solidFill>
                <a:sym typeface="Wingdings" panose="05000000000000000000" pitchFamily="2" charset="2"/>
              </a:rPr>
              <a:t></a:t>
            </a:r>
            <a:r>
              <a:rPr lang="id-ID" dirty="0">
                <a:solidFill>
                  <a:srgbClr val="FFFF00"/>
                </a:solidFill>
                <a:sym typeface="Wingdings" panose="05000000000000000000" pitchFamily="2" charset="2"/>
              </a:rPr>
              <a:t>51.888.500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DE3F1-5002-4568-BD53-447E193FC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896" y="439394"/>
            <a:ext cx="5789592" cy="38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34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F35C-98DA-448C-AC8C-B04F7B090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Fungsi Agregat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93B69-08C2-4B9D-B15C-6F6D79013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sz="3600" b="1" dirty="0">
                <a:solidFill>
                  <a:srgbClr val="FFFF00"/>
                </a:solidFill>
              </a:rPr>
              <a:t>Max dan MIN </a:t>
            </a:r>
            <a:r>
              <a:rPr lang="id-ID" sz="3600" b="1" dirty="0">
                <a:solidFill>
                  <a:srgbClr val="00B0F0"/>
                </a:solidFill>
              </a:rPr>
              <a:t>untuk mencari nilai tertinggi dan terendah dalam suatu kolom</a:t>
            </a:r>
          </a:p>
          <a:p>
            <a:r>
              <a:rPr lang="id-ID" sz="3600" b="1" dirty="0">
                <a:solidFill>
                  <a:srgbClr val="FFFF00"/>
                </a:solidFill>
              </a:rPr>
              <a:t>AVG </a:t>
            </a:r>
            <a:r>
              <a:rPr lang="id-ID" sz="3600" b="1" dirty="0">
                <a:solidFill>
                  <a:srgbClr val="00B0F0"/>
                </a:solidFill>
              </a:rPr>
              <a:t>untuk mencari nilai rata-rata pada suatu kolom</a:t>
            </a:r>
            <a:endParaRPr lang="id-ID" sz="3600" b="1" dirty="0">
              <a:solidFill>
                <a:srgbClr val="FFFF00"/>
              </a:solidFill>
            </a:endParaRPr>
          </a:p>
          <a:p>
            <a:r>
              <a:rPr lang="id-ID" sz="3600" b="1" dirty="0">
                <a:solidFill>
                  <a:srgbClr val="FFFF00"/>
                </a:solidFill>
              </a:rPr>
              <a:t>COUNT </a:t>
            </a:r>
            <a:r>
              <a:rPr lang="id-ID" sz="3600" b="1" dirty="0">
                <a:solidFill>
                  <a:srgbClr val="00B0F0"/>
                </a:solidFill>
              </a:rPr>
              <a:t>untuk mencari banyaknya baris yang dihasilkan</a:t>
            </a:r>
          </a:p>
        </p:txBody>
      </p:sp>
    </p:spTree>
    <p:extLst>
      <p:ext uri="{BB962C8B-B14F-4D97-AF65-F5344CB8AC3E}">
        <p14:creationId xmlns:p14="http://schemas.microsoft.com/office/powerpoint/2010/main" val="316021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71FB7B-C63B-4FF7-A9BC-7F40E3041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05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57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C70F-EABA-49E0-9FC5-5C93894A1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B8C35-0BEB-451D-A075-7A4A0B08C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sz="3600" b="1" dirty="0">
                <a:solidFill>
                  <a:srgbClr val="FFFF00"/>
                </a:solidFill>
              </a:rPr>
              <a:t>Latihan 4b</a:t>
            </a:r>
          </a:p>
          <a:p>
            <a:r>
              <a:rPr lang="id-ID" b="1" dirty="0"/>
              <a:t>Gunakan Tabel Jurnal2019</a:t>
            </a:r>
            <a:r>
              <a:rPr lang="id-ID" dirty="0"/>
              <a:t>, cari Nilai rata-rata pembayaran biaya listrik, air, gas dan telepon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sz="3600" b="1" dirty="0">
                <a:solidFill>
                  <a:srgbClr val="FFFF00"/>
                </a:solidFill>
              </a:rPr>
              <a:t>Latihan 4c</a:t>
            </a:r>
          </a:p>
          <a:p>
            <a:r>
              <a:rPr lang="id-ID" b="1" dirty="0"/>
              <a:t>Gunakan Tabel Jurnal2019, </a:t>
            </a:r>
            <a:r>
              <a:rPr lang="id-ID" dirty="0"/>
              <a:t>Hitung banyaknya transaksi pembelian kredit</a:t>
            </a:r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07147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FD5B-3CC0-456B-8332-9EB6D9277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Latihan 4d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C184B-540B-4A9B-9638-A59E77568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8034"/>
            <a:ext cx="10058400" cy="1149966"/>
          </a:xfrm>
        </p:spPr>
        <p:txBody>
          <a:bodyPr>
            <a:normAutofit/>
          </a:bodyPr>
          <a:lstStyle/>
          <a:p>
            <a:r>
              <a:rPr lang="id-ID" dirty="0"/>
              <a:t>Bagaimana menghitung jumlah kolom Debet dan kolom Kredit yang dikelompokkan per Kode Akun?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173A92-5FDF-4B00-854C-211AFCA36677}"/>
              </a:ext>
            </a:extLst>
          </p:cNvPr>
          <p:cNvSpPr/>
          <p:nvPr/>
        </p:nvSpPr>
        <p:spPr>
          <a:xfrm>
            <a:off x="2598057" y="2641601"/>
            <a:ext cx="7024914" cy="3077028"/>
          </a:xfrm>
          <a:prstGeom prst="roundRect">
            <a:avLst>
              <a:gd name="adj" fmla="val 50000"/>
            </a:avLst>
          </a:prstGeom>
          <a:solidFill>
            <a:schemeClr val="tx1">
              <a:alpha val="1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540000" tIns="72000" bIns="72000" rtlCol="0" anchor="ctr"/>
          <a:lstStyle/>
          <a:p>
            <a:r>
              <a:rPr lang="en-US" sz="2800" b="1" dirty="0">
                <a:solidFill>
                  <a:srgbClr val="FFFF00"/>
                </a:solidFill>
              </a:rPr>
              <a:t>SELECT</a:t>
            </a:r>
            <a:r>
              <a:rPr lang="en-US" sz="2800" dirty="0"/>
              <a:t> </a:t>
            </a:r>
          </a:p>
          <a:p>
            <a:r>
              <a:rPr lang="id-ID" sz="2800" b="1" dirty="0"/>
              <a:t>	</a:t>
            </a:r>
            <a:r>
              <a:rPr lang="id-ID" sz="2800" b="1" dirty="0">
                <a:solidFill>
                  <a:srgbClr val="00B0F0"/>
                </a:solidFill>
              </a:rPr>
              <a:t>KODE_AKUN</a:t>
            </a:r>
            <a:r>
              <a:rPr lang="id-ID" sz="2800" b="1" dirty="0"/>
              <a:t>,</a:t>
            </a:r>
          </a:p>
          <a:p>
            <a:r>
              <a:rPr lang="id-ID" sz="2800" dirty="0"/>
              <a:t>	</a:t>
            </a:r>
            <a:r>
              <a:rPr lang="en-US" sz="2800" b="1" dirty="0">
                <a:solidFill>
                  <a:srgbClr val="FFC000"/>
                </a:solidFill>
              </a:rPr>
              <a:t>SUM</a:t>
            </a:r>
            <a:r>
              <a:rPr lang="en-US" sz="2800" dirty="0">
                <a:solidFill>
                  <a:srgbClr val="00B0F0"/>
                </a:solidFill>
              </a:rPr>
              <a:t>(</a:t>
            </a:r>
            <a:r>
              <a:rPr lang="en-US" sz="2800" b="1" dirty="0">
                <a:solidFill>
                  <a:srgbClr val="00B0F0"/>
                </a:solidFill>
              </a:rPr>
              <a:t>DEBET</a:t>
            </a:r>
            <a:r>
              <a:rPr lang="en-US" sz="2800" dirty="0">
                <a:solidFill>
                  <a:srgbClr val="00B0F0"/>
                </a:solidFill>
              </a:rPr>
              <a:t>)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00"/>
                </a:solidFill>
              </a:rPr>
              <a:t>AS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C000"/>
                </a:solidFill>
              </a:rPr>
              <a:t>JDEBET</a:t>
            </a:r>
            <a:r>
              <a:rPr lang="en-US" sz="2800" dirty="0"/>
              <a:t>,</a:t>
            </a:r>
          </a:p>
          <a:p>
            <a:r>
              <a:rPr lang="id-ID" sz="2800" dirty="0"/>
              <a:t>	</a:t>
            </a:r>
            <a:r>
              <a:rPr lang="en-US" sz="2800" b="1" dirty="0">
                <a:solidFill>
                  <a:srgbClr val="FFC000"/>
                </a:solidFill>
              </a:rPr>
              <a:t>SUM</a:t>
            </a:r>
            <a:r>
              <a:rPr lang="en-US" sz="2800" dirty="0">
                <a:solidFill>
                  <a:srgbClr val="00B0F0"/>
                </a:solidFill>
              </a:rPr>
              <a:t>(</a:t>
            </a:r>
            <a:r>
              <a:rPr lang="en-US" sz="2800" b="1" dirty="0">
                <a:solidFill>
                  <a:srgbClr val="00B0F0"/>
                </a:solidFill>
              </a:rPr>
              <a:t>KREDIT</a:t>
            </a:r>
            <a:r>
              <a:rPr lang="en-US" sz="2800" dirty="0">
                <a:solidFill>
                  <a:srgbClr val="00B0F0"/>
                </a:solidFill>
              </a:rPr>
              <a:t>) </a:t>
            </a:r>
            <a:r>
              <a:rPr lang="en-US" sz="2800" dirty="0">
                <a:solidFill>
                  <a:srgbClr val="FFFF00"/>
                </a:solidFill>
              </a:rPr>
              <a:t>AS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C000"/>
                </a:solidFill>
              </a:rPr>
              <a:t>JKREDIT</a:t>
            </a:r>
          </a:p>
          <a:p>
            <a:r>
              <a:rPr lang="en-US" sz="2800" b="1" dirty="0">
                <a:solidFill>
                  <a:srgbClr val="FFFF00"/>
                </a:solidFill>
              </a:rPr>
              <a:t>FROM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JURNAL20</a:t>
            </a:r>
            <a:r>
              <a:rPr lang="id-ID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19</a:t>
            </a:r>
          </a:p>
          <a:p>
            <a:r>
              <a:rPr lang="id-ID" sz="2800" b="1" dirty="0">
                <a:solidFill>
                  <a:srgbClr val="FFFF00"/>
                </a:solidFill>
              </a:rPr>
              <a:t>GROUP</a:t>
            </a:r>
            <a:r>
              <a:rPr lang="id-ID" sz="2800" b="1" dirty="0"/>
              <a:t> </a:t>
            </a:r>
            <a:r>
              <a:rPr lang="id-ID" sz="2800" b="1" dirty="0">
                <a:solidFill>
                  <a:srgbClr val="FFFF00"/>
                </a:solidFill>
              </a:rPr>
              <a:t>BY</a:t>
            </a:r>
            <a:r>
              <a:rPr lang="id-ID" sz="2800" b="1" dirty="0"/>
              <a:t> </a:t>
            </a:r>
            <a:r>
              <a:rPr lang="id-ID" sz="2800" b="1" dirty="0">
                <a:solidFill>
                  <a:srgbClr val="00B0F0"/>
                </a:solidFill>
              </a:rPr>
              <a:t>KODE_AKUN </a:t>
            </a:r>
            <a:r>
              <a:rPr lang="id-ID" sz="28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658541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8B5B-BFA1-46E3-A702-725ACDB51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9E9DA-9943-40BE-97C0-86A6E419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88589"/>
            <a:ext cx="10058400" cy="2765697"/>
          </a:xfrm>
        </p:spPr>
        <p:txBody>
          <a:bodyPr>
            <a:normAutofit/>
          </a:bodyPr>
          <a:lstStyle/>
          <a:p>
            <a:endParaRPr lang="id-ID" dirty="0"/>
          </a:p>
          <a:p>
            <a:pPr marL="0" indent="0" algn="ctr">
              <a:buNone/>
            </a:pPr>
            <a:r>
              <a:rPr lang="id-ID" sz="3600" b="1" dirty="0">
                <a:solidFill>
                  <a:srgbClr val="FFFF00"/>
                </a:solidFill>
              </a:rPr>
              <a:t>LATIHAN 4e</a:t>
            </a:r>
          </a:p>
          <a:p>
            <a:pPr marL="0" indent="0" algn="ctr">
              <a:buNone/>
            </a:pPr>
            <a:r>
              <a:rPr lang="id-ID" sz="3200" dirty="0"/>
              <a:t>Coba buat </a:t>
            </a:r>
            <a:r>
              <a:rPr lang="id-ID" sz="3200" dirty="0" err="1"/>
              <a:t>query</a:t>
            </a:r>
            <a:r>
              <a:rPr lang="id-ID" sz="3200" dirty="0"/>
              <a:t> untuk menghitung jumlah kolom Debet dan kolom Kredit yang dikelompokkan per </a:t>
            </a:r>
            <a:r>
              <a:rPr lang="id-ID" sz="3200" b="1" dirty="0"/>
              <a:t>Nomor Bukti</a:t>
            </a:r>
          </a:p>
        </p:txBody>
      </p:sp>
    </p:spTree>
    <p:extLst>
      <p:ext uri="{BB962C8B-B14F-4D97-AF65-F5344CB8AC3E}">
        <p14:creationId xmlns:p14="http://schemas.microsoft.com/office/powerpoint/2010/main" val="2195685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1477-272E-4AB2-8C16-B71AF811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Tampilan hasil </a:t>
            </a:r>
            <a:r>
              <a:rPr lang="id-ID" dirty="0" err="1"/>
              <a:t>query</a:t>
            </a:r>
            <a:r>
              <a:rPr lang="id-ID" dirty="0"/>
              <a:t> Latihan 4e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E5BB5-DD8A-4FC3-B6A8-C6E7DC129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13838"/>
            <a:ext cx="10058400" cy="625566"/>
          </a:xfrm>
        </p:spPr>
        <p:txBody>
          <a:bodyPr/>
          <a:lstStyle/>
          <a:p>
            <a:pPr algn="ctr"/>
            <a:r>
              <a:rPr lang="id-ID" dirty="0"/>
              <a:t>Berikut petikan beberapa baris pertama hasil </a:t>
            </a:r>
            <a:r>
              <a:rPr lang="id-ID" dirty="0" err="1"/>
              <a:t>query</a:t>
            </a:r>
            <a:r>
              <a:rPr lang="id-ID" dirty="0"/>
              <a:t> latihan 4e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D9A6C5-5996-478E-85D4-B9FF6128E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278" y="2126585"/>
            <a:ext cx="5336722" cy="430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659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A70273B-5F89-43A3-89C8-CECE560B4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Gabung tabel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4BAB74-D760-4BB3-941C-7E1DB192F3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5504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95A9AB0-B67D-4C21-820E-8228D4E9588D}"/>
              </a:ext>
            </a:extLst>
          </p:cNvPr>
          <p:cNvSpPr/>
          <p:nvPr/>
        </p:nvSpPr>
        <p:spPr>
          <a:xfrm>
            <a:off x="941616" y="3026240"/>
            <a:ext cx="10308768" cy="2590794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  <a:alpha val="2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262063" algn="l"/>
              </a:tabLst>
            </a:pPr>
            <a:r>
              <a:rPr lang="en-US" sz="2600" b="1" dirty="0">
                <a:solidFill>
                  <a:srgbClr val="FFFF00"/>
                </a:solidFill>
              </a:rPr>
              <a:t>SELECT</a:t>
            </a:r>
            <a:r>
              <a:rPr lang="id-ID" sz="2600" b="1" dirty="0">
                <a:solidFill>
                  <a:srgbClr val="FFFF00"/>
                </a:solidFill>
              </a:rPr>
              <a:t>	</a:t>
            </a:r>
            <a:r>
              <a:rPr lang="id-ID" sz="2600" dirty="0" err="1"/>
              <a:t>a.</a:t>
            </a:r>
            <a:r>
              <a:rPr lang="id-ID" sz="2600" b="1" dirty="0" err="1">
                <a:solidFill>
                  <a:srgbClr val="00B0F0"/>
                </a:solidFill>
              </a:rPr>
              <a:t>TGL</a:t>
            </a:r>
            <a:r>
              <a:rPr lang="id-ID" sz="2600" dirty="0"/>
              <a:t>, </a:t>
            </a:r>
            <a:r>
              <a:rPr lang="id-ID" sz="2600" dirty="0" err="1"/>
              <a:t>a.</a:t>
            </a:r>
            <a:r>
              <a:rPr lang="id-ID" sz="2600" b="1" dirty="0" err="1">
                <a:solidFill>
                  <a:srgbClr val="00B0F0"/>
                </a:solidFill>
              </a:rPr>
              <a:t>NO_BUKTI</a:t>
            </a:r>
            <a:r>
              <a:rPr lang="id-ID" sz="2600" dirty="0"/>
              <a:t>, </a:t>
            </a:r>
            <a:r>
              <a:rPr lang="id-ID" sz="2600" dirty="0" err="1"/>
              <a:t>a.</a:t>
            </a:r>
            <a:r>
              <a:rPr lang="id-ID" sz="2600" b="1" dirty="0" err="1">
                <a:solidFill>
                  <a:srgbClr val="00B0F0"/>
                </a:solidFill>
              </a:rPr>
              <a:t>KODE_AKUN</a:t>
            </a:r>
            <a:r>
              <a:rPr lang="id-ID" sz="2600" dirty="0"/>
              <a:t>, </a:t>
            </a:r>
            <a:r>
              <a:rPr lang="id-ID" sz="2600" dirty="0" err="1"/>
              <a:t>b.</a:t>
            </a:r>
            <a:r>
              <a:rPr lang="id-ID" sz="26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KODE</a:t>
            </a:r>
            <a:r>
              <a:rPr lang="id-ID" sz="2600" dirty="0"/>
              <a:t>,</a:t>
            </a:r>
          </a:p>
          <a:p>
            <a:pPr>
              <a:tabLst>
                <a:tab pos="1262063" algn="l"/>
              </a:tabLst>
            </a:pPr>
            <a:r>
              <a:rPr lang="id-ID" sz="2600" dirty="0"/>
              <a:t>	a.</a:t>
            </a:r>
            <a:r>
              <a:rPr lang="en-US" sz="2600" b="1" dirty="0">
                <a:solidFill>
                  <a:srgbClr val="00B0F0"/>
                </a:solidFill>
              </a:rPr>
              <a:t>DEBET</a:t>
            </a:r>
            <a:r>
              <a:rPr lang="en-US" sz="2600" dirty="0"/>
              <a:t>,</a:t>
            </a:r>
            <a:r>
              <a:rPr lang="id-ID" sz="2600" dirty="0"/>
              <a:t> a.</a:t>
            </a:r>
            <a:r>
              <a:rPr lang="en-US" sz="2600" b="1" dirty="0">
                <a:solidFill>
                  <a:srgbClr val="00B0F0"/>
                </a:solidFill>
              </a:rPr>
              <a:t>KREDIT</a:t>
            </a:r>
            <a:r>
              <a:rPr lang="id-ID" sz="2600" dirty="0">
                <a:solidFill>
                  <a:srgbClr val="FFC000"/>
                </a:solidFill>
              </a:rPr>
              <a:t>, </a:t>
            </a:r>
            <a:r>
              <a:rPr lang="id-ID" sz="2600" dirty="0" err="1"/>
              <a:t>a.</a:t>
            </a:r>
            <a:r>
              <a:rPr lang="id-ID" sz="2600" b="1" dirty="0" err="1">
                <a:solidFill>
                  <a:srgbClr val="00B0F0"/>
                </a:solidFill>
              </a:rPr>
              <a:t>KETERANGAN</a:t>
            </a:r>
            <a:endParaRPr lang="id-ID" sz="2600" b="1" dirty="0">
              <a:solidFill>
                <a:srgbClr val="00B0F0"/>
              </a:solidFill>
            </a:endParaRPr>
          </a:p>
          <a:p>
            <a:pPr>
              <a:tabLst>
                <a:tab pos="1262063" algn="l"/>
              </a:tabLst>
            </a:pPr>
            <a:r>
              <a:rPr lang="en-US" sz="2600" b="1" dirty="0">
                <a:solidFill>
                  <a:srgbClr val="FFFF00"/>
                </a:solidFill>
              </a:rPr>
              <a:t>FROM</a:t>
            </a:r>
            <a:r>
              <a:rPr lang="en-US" sz="2600" dirty="0"/>
              <a:t> </a:t>
            </a:r>
            <a:r>
              <a:rPr lang="en-US" sz="2600" b="1" dirty="0">
                <a:solidFill>
                  <a:srgbClr val="00B0F0"/>
                </a:solidFill>
              </a:rPr>
              <a:t>JURNAL2005</a:t>
            </a:r>
            <a:r>
              <a:rPr lang="id-ID" sz="2600" b="1" dirty="0">
                <a:solidFill>
                  <a:srgbClr val="00B0F0"/>
                </a:solidFill>
              </a:rPr>
              <a:t> </a:t>
            </a:r>
            <a:r>
              <a:rPr lang="id-ID" sz="2600" b="1" dirty="0">
                <a:solidFill>
                  <a:srgbClr val="FFFF00"/>
                </a:solidFill>
              </a:rPr>
              <a:t>AS</a:t>
            </a:r>
            <a:r>
              <a:rPr lang="id-ID" sz="2600" b="1" dirty="0">
                <a:solidFill>
                  <a:srgbClr val="00B0F0"/>
                </a:solidFill>
              </a:rPr>
              <a:t> a</a:t>
            </a:r>
            <a:r>
              <a:rPr lang="id-ID" sz="2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id-ID" sz="4000" b="1" dirty="0">
                <a:solidFill>
                  <a:srgbClr val="FFFF00"/>
                </a:solidFill>
              </a:rPr>
              <a:t>LEFT JOIN</a:t>
            </a:r>
            <a:r>
              <a:rPr lang="id-ID" sz="2600" b="1" dirty="0">
                <a:solidFill>
                  <a:srgbClr val="FFFF00"/>
                </a:solidFill>
              </a:rPr>
              <a:t> </a:t>
            </a:r>
            <a:r>
              <a:rPr lang="id-ID" sz="2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BAGAN_AKUN </a:t>
            </a:r>
            <a:r>
              <a:rPr lang="id-ID" sz="2600" b="1" dirty="0">
                <a:solidFill>
                  <a:srgbClr val="FFFF00"/>
                </a:solidFill>
              </a:rPr>
              <a:t>AS</a:t>
            </a:r>
            <a:r>
              <a:rPr lang="id-ID" sz="2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b </a:t>
            </a:r>
          </a:p>
          <a:p>
            <a:pPr marL="274320" lvl="1" indent="0">
              <a:buNone/>
            </a:pPr>
            <a:r>
              <a:rPr lang="id-ID" sz="4000" b="1" dirty="0">
                <a:solidFill>
                  <a:srgbClr val="FFFF00"/>
                </a:solidFill>
              </a:rPr>
              <a:t>ON</a:t>
            </a:r>
            <a:r>
              <a:rPr lang="id-ID" sz="2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 </a:t>
            </a:r>
            <a:r>
              <a:rPr lang="id-ID" sz="2600" dirty="0" err="1"/>
              <a:t>a.</a:t>
            </a:r>
            <a:r>
              <a:rPr lang="id-ID" sz="2600" b="1" dirty="0" err="1">
                <a:solidFill>
                  <a:srgbClr val="00B0F0"/>
                </a:solidFill>
              </a:rPr>
              <a:t>KODE_AKUN</a:t>
            </a:r>
            <a:r>
              <a:rPr lang="id-ID" sz="2600" b="1" dirty="0">
                <a:solidFill>
                  <a:srgbClr val="00B0F0"/>
                </a:solidFill>
              </a:rPr>
              <a:t> </a:t>
            </a:r>
            <a:r>
              <a:rPr lang="id-ID" sz="2600" b="1" dirty="0">
                <a:solidFill>
                  <a:srgbClr val="FFFF00"/>
                </a:solidFill>
              </a:rPr>
              <a:t>=</a:t>
            </a:r>
            <a:r>
              <a:rPr lang="id-ID" sz="2600" dirty="0">
                <a:solidFill>
                  <a:srgbClr val="00B0F0"/>
                </a:solidFill>
              </a:rPr>
              <a:t> </a:t>
            </a:r>
            <a:r>
              <a:rPr lang="id-ID" sz="2600" dirty="0" err="1"/>
              <a:t>b.</a:t>
            </a:r>
            <a:r>
              <a:rPr lang="id-ID" sz="26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KODE</a:t>
            </a:r>
            <a:r>
              <a:rPr lang="id-ID" sz="2600" dirty="0"/>
              <a:t>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302356-A34E-4CB1-98AE-22EA2559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142" y="410365"/>
            <a:ext cx="11386457" cy="779806"/>
          </a:xfrm>
          <a:solidFill>
            <a:schemeClr val="tx1">
              <a:alpha val="22000"/>
            </a:schemeClr>
          </a:solidFill>
        </p:spPr>
        <p:txBody>
          <a:bodyPr/>
          <a:lstStyle/>
          <a:p>
            <a:r>
              <a:rPr lang="id-ID" dirty="0"/>
              <a:t>Latihan 5a - JOIN tabel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DDB360-A840-469F-A3E6-84B3BAF9E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170" y="1240966"/>
            <a:ext cx="10058400" cy="1429662"/>
          </a:xfrm>
        </p:spPr>
        <p:txBody>
          <a:bodyPr>
            <a:normAutofit/>
          </a:bodyPr>
          <a:lstStyle/>
          <a:p>
            <a:r>
              <a:rPr lang="id-ID" dirty="0"/>
              <a:t>Lanjutan dari </a:t>
            </a:r>
            <a:r>
              <a:rPr lang="id-ID" dirty="0" err="1"/>
              <a:t>Latiah</a:t>
            </a:r>
            <a:r>
              <a:rPr lang="id-ID" dirty="0"/>
              <a:t> 4B, Kita ingin menyisipkan NAMA AKUN pada hasil </a:t>
            </a:r>
            <a:r>
              <a:rPr lang="id-ID" dirty="0" err="1"/>
              <a:t>query</a:t>
            </a:r>
            <a:r>
              <a:rPr lang="id-ID" dirty="0"/>
              <a:t>.</a:t>
            </a:r>
          </a:p>
          <a:p>
            <a:r>
              <a:rPr lang="id-ID" dirty="0"/>
              <a:t>Masalahnya, NAMA AKUN ada di Tabel BAGAN_AKUN, sehingga kita perlu menggabungkan tabel JURNAL2005 dengan tabel ini.</a:t>
            </a:r>
          </a:p>
        </p:txBody>
      </p:sp>
    </p:spTree>
    <p:extLst>
      <p:ext uri="{BB962C8B-B14F-4D97-AF65-F5344CB8AC3E}">
        <p14:creationId xmlns:p14="http://schemas.microsoft.com/office/powerpoint/2010/main" val="2297012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3C929-0193-4512-86C9-948B73C2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0E705-7957-416F-AE82-99AEB9766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99771"/>
            <a:ext cx="10058400" cy="41529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</a:pPr>
            <a:r>
              <a:rPr lang="id-ID" sz="3200" dirty="0"/>
              <a:t>Pada Latihan </a:t>
            </a:r>
            <a:r>
              <a:rPr lang="id-ID" sz="3200" b="1" dirty="0">
                <a:solidFill>
                  <a:srgbClr val="FFFF00"/>
                </a:solidFill>
              </a:rPr>
              <a:t>5a</a:t>
            </a:r>
            <a:r>
              <a:rPr lang="id-ID" sz="3200" dirty="0"/>
              <a:t>, kita ingin menambah informasi pada </a:t>
            </a:r>
            <a:r>
              <a:rPr lang="id-ID" sz="3200" dirty="0">
                <a:solidFill>
                  <a:srgbClr val="00B0F0"/>
                </a:solidFill>
              </a:rPr>
              <a:t>Tabel transaksi </a:t>
            </a:r>
            <a:r>
              <a:rPr lang="id-ID" sz="3200" b="1" dirty="0">
                <a:solidFill>
                  <a:srgbClr val="00B0F0"/>
                </a:solidFill>
              </a:rPr>
              <a:t>JURNAL2005</a:t>
            </a:r>
            <a:r>
              <a:rPr lang="id-ID" sz="3200" dirty="0"/>
              <a:t>, yaitu NAMA AKUN yang bersumber dari </a:t>
            </a:r>
            <a:r>
              <a:rPr lang="id-ID" sz="3200" dirty="0">
                <a:solidFill>
                  <a:srgbClr val="FFFF00"/>
                </a:solidFill>
              </a:rPr>
              <a:t>Tabel Master </a:t>
            </a:r>
            <a:r>
              <a:rPr lang="id-ID" sz="3200" b="1" dirty="0">
                <a:solidFill>
                  <a:srgbClr val="FFFF00"/>
                </a:solidFill>
              </a:rPr>
              <a:t>BAGAN AKUN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</a:pPr>
            <a:r>
              <a:rPr lang="id-ID" sz="3200" dirty="0"/>
              <a:t>Oleh karena itu, Tabel Transaksi diletakkan pertama (sebelah kiri) sehingga disebut sebagai </a:t>
            </a:r>
            <a:r>
              <a:rPr lang="id-ID" sz="3200" b="1" dirty="0">
                <a:solidFill>
                  <a:srgbClr val="FFFF00"/>
                </a:solidFill>
              </a:rPr>
              <a:t>LEFT JOIN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</a:pPr>
            <a:r>
              <a:rPr lang="id-ID" sz="3200" dirty="0">
                <a:solidFill>
                  <a:srgbClr val="00B0F0"/>
                </a:solidFill>
              </a:rPr>
              <a:t>Hasilnya</a:t>
            </a:r>
            <a:r>
              <a:rPr lang="id-ID" sz="3200" dirty="0"/>
              <a:t>, Ada 1 Kode Akun yang tidak ada pasangannya dari Tabel Master, yaitu kode Akun </a:t>
            </a:r>
            <a:r>
              <a:rPr lang="id-ID" sz="3200" b="1" dirty="0">
                <a:solidFill>
                  <a:srgbClr val="FFFF00"/>
                </a:solidFill>
              </a:rPr>
              <a:t>11112</a:t>
            </a:r>
          </a:p>
        </p:txBody>
      </p:sp>
    </p:spTree>
    <p:extLst>
      <p:ext uri="{BB962C8B-B14F-4D97-AF65-F5344CB8AC3E}">
        <p14:creationId xmlns:p14="http://schemas.microsoft.com/office/powerpoint/2010/main" val="34526624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408F-D967-4485-B1E7-D32224B21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err="1"/>
              <a:t>Query</a:t>
            </a:r>
            <a:r>
              <a:rPr lang="id-ID" dirty="0"/>
              <a:t> dengan melibatkan dua tabel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0647B-AF4D-47A3-AA31-5FE826FD9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1830251"/>
          </a:xfrm>
        </p:spPr>
        <p:txBody>
          <a:bodyPr>
            <a:normAutofit lnSpcReduction="10000"/>
          </a:bodyPr>
          <a:lstStyle/>
          <a:p>
            <a:r>
              <a:rPr lang="id-ID" dirty="0"/>
              <a:t>Ada 4 kemungkinan ketika menggabungkan 2 tabel</a:t>
            </a:r>
          </a:p>
          <a:p>
            <a:r>
              <a:rPr lang="id-ID" dirty="0"/>
              <a:t>Pada latihan 5a, kita gunakan LEFT JOIN</a:t>
            </a:r>
          </a:p>
          <a:p>
            <a:r>
              <a:rPr lang="id-ID" dirty="0"/>
              <a:t>Bagaimana jika diganti menjadi INNER JOIN? Coba kamu lakukan sebagai latihan 5b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530557-5452-4D82-A21A-588379369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" y="4180357"/>
            <a:ext cx="11437257" cy="235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965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95A9AB0-B67D-4C21-820E-8228D4E9588D}"/>
              </a:ext>
            </a:extLst>
          </p:cNvPr>
          <p:cNvSpPr/>
          <p:nvPr/>
        </p:nvSpPr>
        <p:spPr>
          <a:xfrm>
            <a:off x="725716" y="1712686"/>
            <a:ext cx="9027884" cy="3222171"/>
          </a:xfrm>
          <a:prstGeom prst="roundRect">
            <a:avLst>
              <a:gd name="adj" fmla="val 14516"/>
            </a:avLst>
          </a:prstGeom>
          <a:solidFill>
            <a:schemeClr val="accent4">
              <a:lumMod val="60000"/>
              <a:lumOff val="40000"/>
              <a:alpha val="2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302356-A34E-4CB1-98AE-22EA2559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142" y="410365"/>
            <a:ext cx="11386457" cy="779806"/>
          </a:xfrm>
          <a:solidFill>
            <a:schemeClr val="tx1">
              <a:alpha val="22000"/>
            </a:schemeClr>
          </a:solidFill>
        </p:spPr>
        <p:txBody>
          <a:bodyPr/>
          <a:lstStyle/>
          <a:p>
            <a:r>
              <a:rPr lang="id-ID" dirty="0"/>
              <a:t>Latihan 5b – INNER JOIN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DDB360-A840-469F-A3E6-84B3BAF9E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35315"/>
            <a:ext cx="10058400" cy="5139940"/>
          </a:xfrm>
        </p:spPr>
        <p:txBody>
          <a:bodyPr>
            <a:normAutofit fontScale="92500" lnSpcReduction="20000"/>
          </a:bodyPr>
          <a:lstStyle/>
          <a:p>
            <a:r>
              <a:rPr lang="id-ID" dirty="0"/>
              <a:t>Lanjutan dari Latihan </a:t>
            </a:r>
            <a:r>
              <a:rPr lang="id-ID" b="1" dirty="0">
                <a:solidFill>
                  <a:srgbClr val="FFFF00"/>
                </a:solidFill>
              </a:rPr>
              <a:t>5a</a:t>
            </a:r>
            <a:r>
              <a:rPr lang="id-ID" dirty="0"/>
              <a:t>, Kita akan menyisipkan nama Akun ke Tabel JURNAL2005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SELECT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err="1"/>
              <a:t>a.</a:t>
            </a:r>
            <a:r>
              <a:rPr lang="id-ID" dirty="0" err="1">
                <a:solidFill>
                  <a:srgbClr val="00B0F0"/>
                </a:solidFill>
              </a:rPr>
              <a:t>KODE_AKUN</a:t>
            </a:r>
            <a:r>
              <a:rPr lang="id-ID" dirty="0"/>
              <a:t>,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err="1"/>
              <a:t>b.KODE</a:t>
            </a:r>
            <a:r>
              <a:rPr lang="id-ID" dirty="0"/>
              <a:t>,</a:t>
            </a:r>
          </a:p>
          <a:p>
            <a:pPr marL="0" indent="0">
              <a:buNone/>
            </a:pPr>
            <a:r>
              <a:rPr lang="id-ID" dirty="0"/>
              <a:t>	a.</a:t>
            </a:r>
            <a:r>
              <a:rPr lang="en-US" dirty="0">
                <a:solidFill>
                  <a:srgbClr val="00B0F0"/>
                </a:solidFill>
              </a:rPr>
              <a:t>SUM(</a:t>
            </a:r>
            <a:r>
              <a:rPr lang="en-US" b="1" dirty="0">
                <a:solidFill>
                  <a:srgbClr val="00B0F0"/>
                </a:solidFill>
              </a:rPr>
              <a:t>DEBET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AS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JDEBET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id-ID" dirty="0"/>
              <a:t>	a.</a:t>
            </a:r>
            <a:r>
              <a:rPr lang="en-US" dirty="0">
                <a:solidFill>
                  <a:srgbClr val="00B0F0"/>
                </a:solidFill>
              </a:rPr>
              <a:t>SUM(</a:t>
            </a:r>
            <a:r>
              <a:rPr lang="en-US" b="1" dirty="0">
                <a:solidFill>
                  <a:srgbClr val="00B0F0"/>
                </a:solidFill>
              </a:rPr>
              <a:t>KREDIT</a:t>
            </a:r>
            <a:r>
              <a:rPr lang="en-US" dirty="0">
                <a:solidFill>
                  <a:srgbClr val="00B0F0"/>
                </a:solidFill>
              </a:rPr>
              <a:t>) </a:t>
            </a:r>
            <a:r>
              <a:rPr lang="en-US" dirty="0">
                <a:solidFill>
                  <a:srgbClr val="FFFF00"/>
                </a:solidFill>
              </a:rPr>
              <a:t>AS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JKREDIT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FROM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JURNAL2005</a:t>
            </a:r>
            <a:r>
              <a:rPr lang="id-ID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as a </a:t>
            </a:r>
          </a:p>
          <a:p>
            <a:pPr marL="274320" lvl="1" indent="0">
              <a:buNone/>
            </a:pPr>
            <a:r>
              <a:rPr lang="id-ID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	</a:t>
            </a:r>
            <a:r>
              <a:rPr lang="id-ID" sz="3000" b="1" dirty="0">
                <a:solidFill>
                  <a:srgbClr val="FFFF00"/>
                </a:solidFill>
              </a:rPr>
              <a:t>INNER JOIN</a:t>
            </a:r>
            <a:r>
              <a:rPr lang="id-ID" sz="2400" b="1" dirty="0">
                <a:solidFill>
                  <a:srgbClr val="FFFF00"/>
                </a:solidFill>
              </a:rPr>
              <a:t> </a:t>
            </a:r>
            <a:r>
              <a:rPr lang="id-ID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BAGAN_AKUN as b </a:t>
            </a:r>
            <a:r>
              <a:rPr lang="id-ID" sz="3000" b="1" dirty="0">
                <a:solidFill>
                  <a:srgbClr val="FFFF00"/>
                </a:solidFill>
              </a:rPr>
              <a:t>ON</a:t>
            </a:r>
            <a:r>
              <a:rPr lang="id-ID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 </a:t>
            </a:r>
            <a:r>
              <a:rPr lang="id-ID" sz="2400" dirty="0" err="1"/>
              <a:t>a.</a:t>
            </a:r>
            <a:r>
              <a:rPr lang="id-ID" sz="2400" dirty="0" err="1">
                <a:solidFill>
                  <a:srgbClr val="00B0F0"/>
                </a:solidFill>
              </a:rPr>
              <a:t>KODE_AKUN</a:t>
            </a:r>
            <a:r>
              <a:rPr lang="id-ID" sz="2400" dirty="0">
                <a:solidFill>
                  <a:srgbClr val="00B0F0"/>
                </a:solidFill>
              </a:rPr>
              <a:t> </a:t>
            </a:r>
            <a:r>
              <a:rPr lang="id-ID" sz="2400" b="1" dirty="0">
                <a:solidFill>
                  <a:srgbClr val="FFFF00"/>
                </a:solidFill>
              </a:rPr>
              <a:t>=</a:t>
            </a:r>
            <a:r>
              <a:rPr lang="id-ID" sz="2400" dirty="0">
                <a:solidFill>
                  <a:srgbClr val="00B0F0"/>
                </a:solidFill>
              </a:rPr>
              <a:t> </a:t>
            </a:r>
            <a:r>
              <a:rPr lang="id-ID" sz="2400" dirty="0" err="1"/>
              <a:t>b.KODE</a:t>
            </a:r>
            <a:r>
              <a:rPr lang="id-ID" sz="2400" dirty="0"/>
              <a:t>,</a:t>
            </a:r>
            <a:endParaRPr lang="id-ID" sz="2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74320" lvl="1" indent="0">
              <a:buNone/>
            </a:pPr>
            <a:r>
              <a:rPr lang="id-ID" sz="2400" b="1" dirty="0">
                <a:solidFill>
                  <a:srgbClr val="FFFF00"/>
                </a:solidFill>
              </a:rPr>
              <a:t>GROUP</a:t>
            </a:r>
            <a:r>
              <a:rPr lang="id-ID" sz="2400" b="1" dirty="0"/>
              <a:t> </a:t>
            </a:r>
            <a:r>
              <a:rPr lang="id-ID" sz="2400" b="1" dirty="0">
                <a:solidFill>
                  <a:srgbClr val="FFFF00"/>
                </a:solidFill>
              </a:rPr>
              <a:t>BY</a:t>
            </a:r>
            <a:r>
              <a:rPr lang="id-ID" sz="2400" dirty="0"/>
              <a:t> </a:t>
            </a:r>
            <a:r>
              <a:rPr lang="id-ID" sz="2400" dirty="0" err="1"/>
              <a:t>a.</a:t>
            </a:r>
            <a:r>
              <a:rPr lang="id-ID" sz="2400" dirty="0" err="1">
                <a:solidFill>
                  <a:srgbClr val="00B0F0"/>
                </a:solidFill>
              </a:rPr>
              <a:t>KODE_AKUN</a:t>
            </a:r>
            <a:r>
              <a:rPr lang="id-ID" sz="2400" dirty="0">
                <a:solidFill>
                  <a:srgbClr val="00B0F0"/>
                </a:solidFill>
              </a:rPr>
              <a:t> </a:t>
            </a:r>
            <a:r>
              <a:rPr lang="id-ID" sz="2400" dirty="0"/>
              <a:t>;</a:t>
            </a:r>
          </a:p>
          <a:p>
            <a:r>
              <a:rPr lang="id-ID" dirty="0"/>
              <a:t>Jika menggunakan </a:t>
            </a:r>
            <a:r>
              <a:rPr lang="id-ID" b="1" dirty="0"/>
              <a:t>INNER JOIN</a:t>
            </a:r>
            <a:r>
              <a:rPr lang="id-ID" dirty="0"/>
              <a:t>, maka hanya diambil KODE AKUN yang sama dari kedua Tabel</a:t>
            </a:r>
          </a:p>
          <a:p>
            <a:r>
              <a:rPr lang="id-ID" b="1" dirty="0"/>
              <a:t>Perhatikan</a:t>
            </a:r>
            <a:r>
              <a:rPr lang="id-ID" dirty="0"/>
              <a:t>, 1 Kode Akun yang tidak ada pasangannya dari Tabel Master, yaitu kode Akun </a:t>
            </a:r>
            <a:r>
              <a:rPr lang="id-ID" b="1" dirty="0">
                <a:solidFill>
                  <a:srgbClr val="FFFF00"/>
                </a:solidFill>
              </a:rPr>
              <a:t>11112 </a:t>
            </a:r>
            <a:r>
              <a:rPr lang="id-ID" dirty="0"/>
              <a:t>tidak lagi muncul</a:t>
            </a:r>
            <a:endParaRPr lang="id-ID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7344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310D-DC0C-475F-96C2-6840ED14D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E276F-70A3-4C4E-943C-C1C1839DB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625599"/>
            <a:ext cx="10653486" cy="463005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id-ID" sz="2800" b="1" dirty="0">
                <a:solidFill>
                  <a:srgbClr val="FFFF00"/>
                </a:solidFill>
              </a:rPr>
              <a:t>LATIHAN 5c</a:t>
            </a:r>
          </a:p>
          <a:p>
            <a:r>
              <a:rPr lang="id-ID" dirty="0"/>
              <a:t>Gunakan </a:t>
            </a:r>
            <a:r>
              <a:rPr lang="id-ID" dirty="0" err="1"/>
              <a:t>Database</a:t>
            </a:r>
            <a:r>
              <a:rPr lang="id-ID" dirty="0"/>
              <a:t> </a:t>
            </a:r>
            <a:r>
              <a:rPr lang="id-ID" b="1" dirty="0"/>
              <a:t>Latihan1</a:t>
            </a:r>
          </a:p>
          <a:p>
            <a:pPr marL="0" indent="0">
              <a:buNone/>
            </a:pPr>
            <a:endParaRPr lang="id-ID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id-ID" b="1" dirty="0">
                <a:solidFill>
                  <a:srgbClr val="FFFF00"/>
                </a:solidFill>
              </a:rPr>
              <a:t>Tujuan:</a:t>
            </a:r>
          </a:p>
          <a:p>
            <a:r>
              <a:rPr lang="id-ID" dirty="0"/>
              <a:t>Menambahkan </a:t>
            </a:r>
            <a:r>
              <a:rPr lang="id-ID" b="1" dirty="0"/>
              <a:t>Nama Produk</a:t>
            </a:r>
            <a:r>
              <a:rPr lang="id-ID" dirty="0"/>
              <a:t> dari Tabel </a:t>
            </a:r>
            <a:r>
              <a:rPr lang="id-ID" b="1" dirty="0"/>
              <a:t>PRODUK_MASTER</a:t>
            </a:r>
            <a:r>
              <a:rPr lang="id-ID" dirty="0"/>
              <a:t> pada Tabel </a:t>
            </a:r>
            <a:r>
              <a:rPr lang="id-ID" b="1" dirty="0"/>
              <a:t>SALES_DETAIL</a:t>
            </a:r>
          </a:p>
          <a:p>
            <a:pPr marL="0" indent="0">
              <a:buNone/>
            </a:pPr>
            <a:endParaRPr lang="id-ID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id-ID" b="1" dirty="0">
                <a:solidFill>
                  <a:srgbClr val="00B0F0"/>
                </a:solidFill>
              </a:rPr>
              <a:t>Informasi akhir yang diinginkan:</a:t>
            </a:r>
          </a:p>
          <a:p>
            <a:r>
              <a:rPr lang="id-ID" dirty="0"/>
              <a:t>Semua kolom pada Tabel </a:t>
            </a:r>
            <a:r>
              <a:rPr lang="id-ID" b="1" dirty="0"/>
              <a:t>SALES_DETAIL</a:t>
            </a:r>
            <a:r>
              <a:rPr lang="id-ID" dirty="0"/>
              <a:t> ditampilkan ditambah 1 kolom yang bersumber dari Tabel </a:t>
            </a:r>
            <a:r>
              <a:rPr lang="id-ID" b="1" dirty="0"/>
              <a:t>PRODUK_MASTER</a:t>
            </a:r>
          </a:p>
        </p:txBody>
      </p:sp>
    </p:spTree>
    <p:extLst>
      <p:ext uri="{BB962C8B-B14F-4D97-AF65-F5344CB8AC3E}">
        <p14:creationId xmlns:p14="http://schemas.microsoft.com/office/powerpoint/2010/main" val="3815866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59FF7-729D-46FE-BAC7-A8E56F77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97" y="400875"/>
            <a:ext cx="11354938" cy="787331"/>
          </a:xfrm>
        </p:spPr>
        <p:txBody>
          <a:bodyPr/>
          <a:lstStyle/>
          <a:p>
            <a:pPr algn="ctr"/>
            <a:r>
              <a:rPr lang="id-ID" dirty="0"/>
              <a:t>Solusi?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59A3B10-9A7B-4DC7-9539-D916CD1D56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4620972"/>
              </p:ext>
            </p:extLst>
          </p:nvPr>
        </p:nvGraphicFramePr>
        <p:xfrm>
          <a:off x="382137" y="955343"/>
          <a:ext cx="11354938" cy="5472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97363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865B-80DC-4913-9D9E-641D34276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Tampilan hasil </a:t>
            </a:r>
            <a:r>
              <a:rPr lang="id-ID" dirty="0" err="1"/>
              <a:t>query</a:t>
            </a:r>
            <a:r>
              <a:rPr lang="id-ID" dirty="0"/>
              <a:t> Latihan 5c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2DF37-7222-4AC4-B7E2-256605E71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314" y="1493520"/>
            <a:ext cx="10058400" cy="669109"/>
          </a:xfrm>
        </p:spPr>
        <p:txBody>
          <a:bodyPr/>
          <a:lstStyle/>
          <a:p>
            <a:pPr algn="ctr"/>
            <a:r>
              <a:rPr lang="id-ID" dirty="0"/>
              <a:t>Berikut petikan beberapa baris pertama hasil </a:t>
            </a:r>
            <a:r>
              <a:rPr lang="id-ID" dirty="0" err="1"/>
              <a:t>query</a:t>
            </a:r>
            <a:r>
              <a:rPr lang="id-ID" dirty="0"/>
              <a:t> latihan 5c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AA6B5-A472-4EFF-9E55-E5D3A828F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144" y="2162629"/>
            <a:ext cx="7605712" cy="427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292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B26EE2-0842-47E8-B363-F354A1B3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>
                <a:solidFill>
                  <a:srgbClr val="FFC000"/>
                </a:solidFill>
              </a:rPr>
              <a:t>Query</a:t>
            </a:r>
            <a:r>
              <a:rPr lang="id-ID" dirty="0"/>
              <a:t> </a:t>
            </a:r>
            <a:r>
              <a:rPr lang="id-ID" sz="4400" dirty="0">
                <a:solidFill>
                  <a:srgbClr val="00B0F0"/>
                </a:solidFill>
              </a:rPr>
              <a:t>untuk</a:t>
            </a:r>
            <a:r>
              <a:rPr lang="id-ID" dirty="0"/>
              <a:t> </a:t>
            </a:r>
            <a:r>
              <a:rPr lang="id-ID" dirty="0">
                <a:solidFill>
                  <a:srgbClr val="FFFF00"/>
                </a:solidFill>
              </a:rPr>
              <a:t>DATE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D8E0EF-23D3-4993-B065-0F54F24A4A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410421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7F5899-4C79-473C-BBCE-984B4FA3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MySQL</a:t>
            </a:r>
            <a:r>
              <a:rPr lang="id-ID" dirty="0"/>
              <a:t> DATE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66B64E-EF43-4FC8-8161-18CFE398F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800" b="1" dirty="0"/>
              <a:t>DAY, WEEK, MONTH, YEAR, WEEKDAY</a:t>
            </a:r>
          </a:p>
          <a:p>
            <a:r>
              <a:rPr lang="id-ID" sz="2800" b="1" dirty="0">
                <a:solidFill>
                  <a:srgbClr val="FFFF00"/>
                </a:solidFill>
              </a:rPr>
              <a:t>Latihan 6a</a:t>
            </a:r>
          </a:p>
          <a:p>
            <a:pPr marL="0" indent="0">
              <a:buNone/>
            </a:pPr>
            <a:r>
              <a:rPr lang="id-ID" b="1" dirty="0">
                <a:solidFill>
                  <a:srgbClr val="FFFF00"/>
                </a:solidFill>
              </a:rPr>
              <a:t>SELECT</a:t>
            </a:r>
            <a:r>
              <a:rPr lang="id-ID" dirty="0"/>
              <a:t> </a:t>
            </a:r>
          </a:p>
          <a:p>
            <a:pPr marL="0" indent="0">
              <a:buNone/>
            </a:pPr>
            <a:r>
              <a:rPr lang="id-ID" b="1" dirty="0">
                <a:solidFill>
                  <a:srgbClr val="FFFF00"/>
                </a:solidFill>
              </a:rPr>
              <a:t>DAY</a:t>
            </a:r>
            <a:r>
              <a:rPr lang="id-ID" dirty="0"/>
              <a:t>('2020-06-15') hari, </a:t>
            </a:r>
          </a:p>
          <a:p>
            <a:pPr marL="0" indent="0">
              <a:buNone/>
            </a:pPr>
            <a:r>
              <a:rPr lang="id-ID" b="1" dirty="0">
                <a:solidFill>
                  <a:srgbClr val="FFFF00"/>
                </a:solidFill>
              </a:rPr>
              <a:t>MONTH</a:t>
            </a:r>
            <a:r>
              <a:rPr lang="id-ID" dirty="0"/>
              <a:t>(' 2020-06-15 ') bulan, </a:t>
            </a:r>
          </a:p>
          <a:p>
            <a:pPr marL="0" indent="0">
              <a:buNone/>
            </a:pPr>
            <a:r>
              <a:rPr lang="id-ID" b="1" dirty="0">
                <a:solidFill>
                  <a:srgbClr val="FFFF00"/>
                </a:solidFill>
              </a:rPr>
              <a:t>YEAR</a:t>
            </a:r>
            <a:r>
              <a:rPr lang="id-ID" dirty="0"/>
              <a:t>(' 2020-06-15 ') tahun;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2C9A23-05E6-4CAF-8886-D07ADCD72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886" y="3822773"/>
            <a:ext cx="4798556" cy="212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942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310D-DC0C-475F-96C2-6840ED14D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E276F-70A3-4C4E-943C-C1C1839DB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625599"/>
            <a:ext cx="10653486" cy="46300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2800" b="1" dirty="0">
                <a:solidFill>
                  <a:srgbClr val="FFFF00"/>
                </a:solidFill>
              </a:rPr>
              <a:t>LATIHAN 6b</a:t>
            </a:r>
          </a:p>
          <a:p>
            <a:r>
              <a:rPr lang="id-ID" dirty="0"/>
              <a:t>Gunakan </a:t>
            </a:r>
            <a:r>
              <a:rPr lang="id-ID" dirty="0" err="1"/>
              <a:t>Database</a:t>
            </a:r>
            <a:r>
              <a:rPr lang="id-ID" dirty="0"/>
              <a:t> </a:t>
            </a:r>
            <a:r>
              <a:rPr lang="id-ID" b="1" dirty="0"/>
              <a:t>Latihan dan </a:t>
            </a:r>
            <a:r>
              <a:rPr lang="id-ID" dirty="0"/>
              <a:t>Tabel </a:t>
            </a:r>
            <a:r>
              <a:rPr lang="id-ID" b="1" dirty="0"/>
              <a:t>JURNAL2019 </a:t>
            </a:r>
          </a:p>
          <a:p>
            <a:pPr marL="0" indent="0">
              <a:buNone/>
            </a:pPr>
            <a:endParaRPr lang="id-ID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id-ID" b="1" dirty="0">
                <a:solidFill>
                  <a:srgbClr val="FFFF00"/>
                </a:solidFill>
              </a:rPr>
              <a:t>Tujuan:</a:t>
            </a:r>
          </a:p>
          <a:p>
            <a:r>
              <a:rPr lang="id-ID" dirty="0"/>
              <a:t>Menghitung besarnya nilai transaksi DEBET dan KREDIT per bulan</a:t>
            </a:r>
            <a:endParaRPr lang="id-ID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id-ID" b="1" dirty="0">
                <a:solidFill>
                  <a:srgbClr val="00B0F0"/>
                </a:solidFill>
              </a:rPr>
              <a:t>Informasi akhir yang diinginkan:</a:t>
            </a:r>
          </a:p>
          <a:p>
            <a:r>
              <a:rPr lang="id-ID" dirty="0"/>
              <a:t>Kolom pertama berisi bulan </a:t>
            </a:r>
            <a:r>
              <a:rPr lang="id-ID" dirty="0" err="1"/>
              <a:t>ke-n</a:t>
            </a:r>
            <a:r>
              <a:rPr lang="id-ID" dirty="0"/>
              <a:t>, jumlah DEBET, dan Jumlah KREDIT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8356768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865B-80DC-4913-9D9E-641D34276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Tampilan hasil </a:t>
            </a:r>
            <a:r>
              <a:rPr lang="id-ID" dirty="0" err="1"/>
              <a:t>query</a:t>
            </a:r>
            <a:r>
              <a:rPr lang="id-ID" dirty="0"/>
              <a:t> Latihan 6b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2DF37-7222-4AC4-B7E2-256605E71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314" y="1493520"/>
            <a:ext cx="10058400" cy="669109"/>
          </a:xfrm>
        </p:spPr>
        <p:txBody>
          <a:bodyPr/>
          <a:lstStyle/>
          <a:p>
            <a:pPr algn="ctr"/>
            <a:r>
              <a:rPr lang="id-ID" dirty="0"/>
              <a:t>Berikut petikan beberapa baris pertama hasil </a:t>
            </a:r>
            <a:r>
              <a:rPr lang="id-ID" dirty="0" err="1"/>
              <a:t>query</a:t>
            </a:r>
            <a:r>
              <a:rPr lang="id-ID" dirty="0"/>
              <a:t> latihan 6b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675B62-A28F-4616-A055-6C1B7D94F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793" y="2162629"/>
            <a:ext cx="4161064" cy="425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892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60827-27B8-4C28-BCBE-CA3ECA4B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Mau tantangan lagi?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97564-A087-47ED-BE5F-E4A935BC8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id-ID" dirty="0"/>
              <a:t>Dunia SQL masih </a:t>
            </a:r>
            <a:r>
              <a:rPr lang="id-ID" sz="4000" dirty="0">
                <a:solidFill>
                  <a:srgbClr val="FFFF00"/>
                </a:solidFill>
              </a:rPr>
              <a:t>luas</a:t>
            </a:r>
            <a:r>
              <a:rPr lang="id-ID" dirty="0"/>
              <a:t> sekali</a:t>
            </a:r>
          </a:p>
          <a:p>
            <a:pPr marL="0" indent="0" algn="ctr">
              <a:buNone/>
            </a:pPr>
            <a:r>
              <a:rPr lang="id-ID" dirty="0"/>
              <a:t>Ayo eksplorasi lagi lebih </a:t>
            </a:r>
            <a:r>
              <a:rPr lang="id-ID" sz="2800" b="1" dirty="0">
                <a:solidFill>
                  <a:srgbClr val="FFC000"/>
                </a:solidFill>
              </a:rPr>
              <a:t>dalam</a:t>
            </a:r>
            <a:endParaRPr lang="id-ID" b="1" dirty="0">
              <a:solidFill>
                <a:srgbClr val="FFC000"/>
              </a:solidFill>
            </a:endParaRPr>
          </a:p>
          <a:p>
            <a:pPr marL="0" indent="0" algn="ctr">
              <a:buNone/>
            </a:pPr>
            <a:endParaRPr lang="id-ID" dirty="0"/>
          </a:p>
          <a:p>
            <a:pPr marL="0" indent="0" algn="ctr">
              <a:buNone/>
            </a:pPr>
            <a:r>
              <a:rPr lang="id-ID" sz="2800" dirty="0"/>
              <a:t>Bila ingin belajar lebih lanjut</a:t>
            </a:r>
            <a:r>
              <a:rPr lang="id-ID" dirty="0"/>
              <a:t>, coba telusuri </a:t>
            </a:r>
            <a:r>
              <a:rPr lang="id-ID" dirty="0" err="1"/>
              <a:t>website</a:t>
            </a:r>
            <a:r>
              <a:rPr lang="id-ID" dirty="0"/>
              <a:t> berikut</a:t>
            </a:r>
          </a:p>
          <a:p>
            <a:pPr marL="0" indent="0" algn="ctr">
              <a:buNone/>
            </a:pPr>
            <a:r>
              <a:rPr lang="id-ID" sz="4300" b="1" dirty="0">
                <a:solidFill>
                  <a:srgbClr val="FFC000"/>
                </a:solidFill>
              </a:rPr>
              <a:t>www.mysqltutorial.org</a:t>
            </a:r>
          </a:p>
          <a:p>
            <a:pPr marL="0" indent="0" algn="ctr">
              <a:buNone/>
            </a:pPr>
            <a:r>
              <a:rPr lang="id-ID" sz="4300" b="1" dirty="0">
                <a:solidFill>
                  <a:srgbClr val="00B0F0"/>
                </a:solidFill>
              </a:rPr>
              <a:t>www.w3schools.com/sql/default.asp</a:t>
            </a:r>
            <a:endParaRPr lang="id-ID" sz="2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593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59FF7-729D-46FE-BAC7-A8E56F77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Pertanyaan?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96B1E-AFAC-4AEC-BDDF-67ED53E38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6000" dirty="0"/>
              <a:t>Apa bedanya </a:t>
            </a:r>
            <a:r>
              <a:rPr lang="id-ID" sz="6000" b="1" dirty="0">
                <a:solidFill>
                  <a:srgbClr val="FFFF00"/>
                </a:solidFill>
              </a:rPr>
              <a:t>SQL</a:t>
            </a:r>
            <a:r>
              <a:rPr lang="id-ID" sz="6000" dirty="0">
                <a:solidFill>
                  <a:srgbClr val="FFFF00"/>
                </a:solidFill>
              </a:rPr>
              <a:t> </a:t>
            </a:r>
            <a:r>
              <a:rPr lang="id-ID" sz="6000" dirty="0"/>
              <a:t>dengan </a:t>
            </a:r>
            <a:r>
              <a:rPr lang="id-ID" sz="6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MySQL</a:t>
            </a:r>
            <a:r>
              <a:rPr lang="id-ID" sz="6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id-ID" sz="6000" dirty="0"/>
              <a:t>atau </a:t>
            </a:r>
            <a:r>
              <a:rPr lang="id-ID" sz="6000" b="1" dirty="0" err="1">
                <a:solidFill>
                  <a:srgbClr val="00B0F0"/>
                </a:solidFill>
              </a:rPr>
              <a:t>Microsof</a:t>
            </a:r>
            <a:r>
              <a:rPr lang="id-ID" sz="6000" b="1" dirty="0">
                <a:solidFill>
                  <a:srgbClr val="00B0F0"/>
                </a:solidFill>
              </a:rPr>
              <a:t> SQL Server</a:t>
            </a:r>
            <a:r>
              <a:rPr lang="id-ID" sz="6000" b="1" dirty="0"/>
              <a:t> </a:t>
            </a:r>
            <a:r>
              <a:rPr lang="id-ID" sz="6000" dirty="0"/>
              <a:t>ya?</a:t>
            </a:r>
          </a:p>
        </p:txBody>
      </p:sp>
    </p:spTree>
    <p:extLst>
      <p:ext uri="{BB962C8B-B14F-4D97-AF65-F5344CB8AC3E}">
        <p14:creationId xmlns:p14="http://schemas.microsoft.com/office/powerpoint/2010/main" val="173669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5909F-8CCA-4EFF-B919-77B21ED9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Bagaimana cara kerja </a:t>
            </a:r>
            <a:r>
              <a:rPr lang="id-ID" dirty="0" err="1"/>
              <a:t>Query</a:t>
            </a:r>
            <a:r>
              <a:rPr lang="id-ID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D3C9C-1F63-4FFA-B517-43CE93508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914" y="1451429"/>
            <a:ext cx="11379200" cy="4981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3500" b="1" dirty="0">
                <a:solidFill>
                  <a:srgbClr val="00B0F0"/>
                </a:solidFill>
              </a:rPr>
              <a:t>Misalkan kamu ke kantin, dan kamu </a:t>
            </a:r>
            <a:r>
              <a:rPr lang="id-ID" sz="3500" b="1" dirty="0" err="1">
                <a:solidFill>
                  <a:srgbClr val="00B0F0"/>
                </a:solidFill>
              </a:rPr>
              <a:t>pingin</a:t>
            </a:r>
            <a:r>
              <a:rPr lang="id-ID" sz="3500" b="1" dirty="0">
                <a:solidFill>
                  <a:srgbClr val="00B0F0"/>
                </a:solidFill>
              </a:rPr>
              <a:t> </a:t>
            </a:r>
            <a:r>
              <a:rPr lang="id-ID" sz="3500" b="1" dirty="0" err="1">
                <a:solidFill>
                  <a:srgbClr val="00B0F0"/>
                </a:solidFill>
              </a:rPr>
              <a:t>mie</a:t>
            </a:r>
            <a:r>
              <a:rPr lang="id-ID" sz="3500" b="1" dirty="0">
                <a:solidFill>
                  <a:srgbClr val="00B0F0"/>
                </a:solidFill>
              </a:rPr>
              <a:t> ayam</a:t>
            </a:r>
          </a:p>
          <a:p>
            <a:pPr marL="0" indent="0" algn="ctr">
              <a:buNone/>
            </a:pPr>
            <a:r>
              <a:rPr lang="id-ID" dirty="0"/>
              <a:t>Kamu pastinya harus minta ke Mbak penjual </a:t>
            </a:r>
            <a:r>
              <a:rPr lang="id-ID" dirty="0" err="1"/>
              <a:t>mie</a:t>
            </a:r>
            <a:r>
              <a:rPr lang="id-ID" dirty="0"/>
              <a:t> ayam, seperti ini: </a:t>
            </a:r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id-ID" sz="3200" b="1" dirty="0"/>
              <a:t>“</a:t>
            </a:r>
            <a:r>
              <a:rPr lang="id-ID" sz="3200" b="1" dirty="0">
                <a:solidFill>
                  <a:srgbClr val="FFFF00"/>
                </a:solidFill>
              </a:rPr>
              <a:t>Mbak, </a:t>
            </a:r>
            <a:r>
              <a:rPr lang="id-ID" sz="3200" b="1" dirty="0" err="1">
                <a:solidFill>
                  <a:srgbClr val="FFFF00"/>
                </a:solidFill>
              </a:rPr>
              <a:t>mie</a:t>
            </a:r>
            <a:r>
              <a:rPr lang="id-ID" sz="3200" b="1" dirty="0">
                <a:solidFill>
                  <a:srgbClr val="FFFF00"/>
                </a:solidFill>
              </a:rPr>
              <a:t> ayamnya 1 mangkok ya, </a:t>
            </a:r>
            <a:r>
              <a:rPr lang="id-ID" sz="3200" b="1" dirty="0" err="1">
                <a:solidFill>
                  <a:srgbClr val="FFFF00"/>
                </a:solidFill>
              </a:rPr>
              <a:t>saosnya</a:t>
            </a:r>
            <a:r>
              <a:rPr lang="id-ID" sz="3200" b="1" dirty="0">
                <a:solidFill>
                  <a:srgbClr val="FFFF00"/>
                </a:solidFill>
              </a:rPr>
              <a:t> yang banyak ya...</a:t>
            </a:r>
            <a:r>
              <a:rPr lang="id-ID" sz="3200" b="1" dirty="0"/>
              <a:t>”</a:t>
            </a:r>
          </a:p>
          <a:p>
            <a:pPr marL="0" indent="0" algn="ctr">
              <a:buNone/>
            </a:pPr>
            <a:r>
              <a:rPr lang="id-ID" dirty="0"/>
              <a:t>Nah, Mbaknya akan menangkap maksud kamu dan segera membuatkan dan menyajikan pesanan kamu. </a:t>
            </a:r>
          </a:p>
          <a:p>
            <a:pPr marL="0" indent="0" algn="ctr">
              <a:buNone/>
            </a:pPr>
            <a:r>
              <a:rPr lang="id-ID" dirty="0"/>
              <a:t>Dan tentunya jangan minta ke Abang Tukang Sate ya...</a:t>
            </a:r>
          </a:p>
          <a:p>
            <a:pPr marL="0" indent="0" algn="ctr">
              <a:buNone/>
            </a:pPr>
            <a:endParaRPr lang="id-ID" dirty="0"/>
          </a:p>
          <a:p>
            <a:pPr marL="0" indent="0" algn="r">
              <a:buNone/>
            </a:pPr>
            <a:r>
              <a:rPr lang="id-ID" sz="35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Kira-kira, begitu cara bahasa </a:t>
            </a:r>
            <a:r>
              <a:rPr lang="id-ID" sz="35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query</a:t>
            </a:r>
            <a:r>
              <a:rPr lang="id-ID" sz="35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bekerja</a:t>
            </a:r>
          </a:p>
        </p:txBody>
      </p:sp>
    </p:spTree>
    <p:extLst>
      <p:ext uri="{BB962C8B-B14F-4D97-AF65-F5344CB8AC3E}">
        <p14:creationId xmlns:p14="http://schemas.microsoft.com/office/powerpoint/2010/main" val="414565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7356-B236-4E3A-A416-8CA2E48E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Apa saja yang  bisa dilakukan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35546-DDD2-41AA-B03B-1E208B776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486" y="1698171"/>
            <a:ext cx="10123714" cy="4499429"/>
          </a:xfrm>
        </p:spPr>
        <p:txBody>
          <a:bodyPr>
            <a:normAutofit/>
          </a:bodyPr>
          <a:lstStyle/>
          <a:p>
            <a:r>
              <a:rPr lang="id-ID" dirty="0"/>
              <a:t>Sebelum data ada, maka harus dibuatkan rumah (</a:t>
            </a:r>
            <a:r>
              <a:rPr lang="id-ID" dirty="0" err="1"/>
              <a:t>database</a:t>
            </a:r>
            <a:r>
              <a:rPr lang="id-ID" dirty="0"/>
              <a:t>) dan kamarnya (tabel) untuk menampung data, ini menggunakan perintah mendefinisikan tabel, dikenal sebagai </a:t>
            </a:r>
            <a:r>
              <a:rPr lang="id-ID" dirty="0">
                <a:solidFill>
                  <a:srgbClr val="FFFF00"/>
                </a:solidFill>
              </a:rPr>
              <a:t>Data </a:t>
            </a:r>
            <a:r>
              <a:rPr lang="id-ID" dirty="0" err="1">
                <a:solidFill>
                  <a:srgbClr val="FFFF00"/>
                </a:solidFill>
              </a:rPr>
              <a:t>Definition</a:t>
            </a:r>
            <a:r>
              <a:rPr lang="id-ID" dirty="0">
                <a:solidFill>
                  <a:srgbClr val="FFFF00"/>
                </a:solidFill>
              </a:rPr>
              <a:t> </a:t>
            </a:r>
            <a:r>
              <a:rPr lang="id-ID" dirty="0" err="1">
                <a:solidFill>
                  <a:srgbClr val="FFFF00"/>
                </a:solidFill>
              </a:rPr>
              <a:t>Language</a:t>
            </a:r>
            <a:r>
              <a:rPr lang="id-ID" dirty="0">
                <a:solidFill>
                  <a:srgbClr val="FFFF00"/>
                </a:solidFill>
              </a:rPr>
              <a:t> (DDL</a:t>
            </a:r>
            <a:r>
              <a:rPr lang="id-ID" dirty="0"/>
              <a:t>)</a:t>
            </a:r>
          </a:p>
          <a:p>
            <a:endParaRPr lang="id-ID" dirty="0"/>
          </a:p>
          <a:p>
            <a:r>
              <a:rPr lang="id-ID" dirty="0"/>
              <a:t>Nah, kalau buat mengisi rumah dengan data, kita bisa memanipulasinya dengan perintah </a:t>
            </a:r>
            <a:r>
              <a:rPr lang="id-ID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</a:t>
            </a:r>
            <a:r>
              <a:rPr lang="id-ID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Manipulation</a:t>
            </a:r>
            <a:r>
              <a:rPr lang="id-ID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id-ID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Language</a:t>
            </a:r>
            <a:r>
              <a:rPr lang="id-ID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(DML)</a:t>
            </a:r>
          </a:p>
          <a:p>
            <a:endParaRPr lang="id-ID" dirty="0"/>
          </a:p>
          <a:p>
            <a:r>
              <a:rPr lang="id-ID" dirty="0"/>
              <a:t>Tidak semua orang bisa seenaknya masuk keluar rumah dan kamar yang ada, maka perlu dikontrol oleh </a:t>
            </a:r>
            <a:r>
              <a:rPr lang="id-ID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 </a:t>
            </a:r>
            <a:r>
              <a:rPr lang="id-ID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Control</a:t>
            </a:r>
            <a:r>
              <a:rPr lang="id-ID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id-ID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Language</a:t>
            </a:r>
            <a:r>
              <a:rPr lang="id-ID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(DCL)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38087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0A8C8-584F-4F3C-AB61-305241DB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171" y="424880"/>
            <a:ext cx="2968171" cy="1371600"/>
          </a:xfrm>
        </p:spPr>
        <p:txBody>
          <a:bodyPr/>
          <a:lstStyle/>
          <a:p>
            <a:pPr algn="ctr"/>
            <a:r>
              <a:rPr lang="id-ID" dirty="0"/>
              <a:t>Perintah di SQL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7590D67-3318-4CCA-8C58-A8BBA8F59D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210B983-C4DE-452D-851F-4D5E635D89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5965269"/>
              </p:ext>
            </p:extLst>
          </p:nvPr>
        </p:nvGraphicFramePr>
        <p:xfrm>
          <a:off x="3396342" y="424881"/>
          <a:ext cx="8367487" cy="6008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55DDA5-3ED4-4643-ABB8-D1B9320F4EFF}"/>
              </a:ext>
            </a:extLst>
          </p:cNvPr>
          <p:cNvSpPr txBox="1"/>
          <p:nvPr/>
        </p:nvSpPr>
        <p:spPr>
          <a:xfrm>
            <a:off x="428172" y="2057906"/>
            <a:ext cx="29681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>
                <a:latin typeface="Calibri" panose="020F0502020204030204" pitchFamily="34" charset="0"/>
                <a:cs typeface="Calibri" panose="020F0502020204030204" pitchFamily="34" charset="0"/>
              </a:rPr>
              <a:t>Wah, kok banyak juga ya?</a:t>
            </a:r>
          </a:p>
          <a:p>
            <a:endParaRPr lang="id-ID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d-ID" sz="32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 yang paling penting dipelajari buat auditor ya?</a:t>
            </a:r>
          </a:p>
        </p:txBody>
      </p:sp>
    </p:spTree>
    <p:extLst>
      <p:ext uri="{BB962C8B-B14F-4D97-AF65-F5344CB8AC3E}">
        <p14:creationId xmlns:p14="http://schemas.microsoft.com/office/powerpoint/2010/main" val="75130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B943B-CFA7-4A52-A76C-2F2A29DE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5400" dirty="0" err="1"/>
              <a:t>Que?y</a:t>
            </a:r>
            <a:r>
              <a:rPr lang="id-ID" dirty="0"/>
              <a:t> untuk Audit?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8ED56-2F85-41DB-81EE-BDE450937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id-ID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Kita tidak perlu membuat rumah, mengisi, atau mengontrol </a:t>
            </a:r>
            <a:r>
              <a:rPr lang="id-ID" sz="3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database</a:t>
            </a:r>
            <a:r>
              <a:rPr lang="id-ID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kan?</a:t>
            </a:r>
          </a:p>
          <a:p>
            <a:pPr marL="0" indent="0">
              <a:buNone/>
            </a:pPr>
            <a:r>
              <a:rPr lang="id-ID" sz="2800" dirty="0">
                <a:solidFill>
                  <a:srgbClr val="FFC000"/>
                </a:solidFill>
              </a:rPr>
              <a:t>Kita cuma perlu memilih, memilah dan mengolah saja kan?</a:t>
            </a:r>
          </a:p>
          <a:p>
            <a:pPr marL="0" indent="0" algn="r">
              <a:buNone/>
            </a:pPr>
            <a:r>
              <a:rPr lang="id-ID" sz="3600" dirty="0"/>
              <a:t>Maka, yang diperlukan perintah </a:t>
            </a:r>
            <a:r>
              <a:rPr lang="id-ID" sz="6000" b="1" dirty="0">
                <a:solidFill>
                  <a:srgbClr val="FFFF00"/>
                </a:solidFill>
              </a:rPr>
              <a:t>SELECT </a:t>
            </a:r>
            <a:r>
              <a:rPr lang="id-ID" sz="3600" dirty="0"/>
              <a:t>saja....</a:t>
            </a:r>
          </a:p>
          <a:p>
            <a:pPr marL="0" indent="0" algn="r">
              <a:buNone/>
            </a:pPr>
            <a:r>
              <a:rPr lang="id-ID" sz="3600" dirty="0"/>
              <a:t>itu sudah cukup kok</a:t>
            </a:r>
          </a:p>
        </p:txBody>
      </p:sp>
    </p:spTree>
    <p:extLst>
      <p:ext uri="{BB962C8B-B14F-4D97-AF65-F5344CB8AC3E}">
        <p14:creationId xmlns:p14="http://schemas.microsoft.com/office/powerpoint/2010/main" val="812683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{2A0712D0-98E7-4013-A758-601F0A7FB6B8}tf78438558</Template>
  <TotalTime>0</TotalTime>
  <Words>1577</Words>
  <Application>Microsoft Office PowerPoint</Application>
  <PresentationFormat>Widescreen</PresentationFormat>
  <Paragraphs>249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Arno Pro</vt:lpstr>
      <vt:lpstr>Calibri</vt:lpstr>
      <vt:lpstr>Century Gothic</vt:lpstr>
      <vt:lpstr>Courier New</vt:lpstr>
      <vt:lpstr>Garamond</vt:lpstr>
      <vt:lpstr>Wingdings</vt:lpstr>
      <vt:lpstr>SavonVTI</vt:lpstr>
      <vt:lpstr>Pemanfaatan query untuk audit</vt:lpstr>
      <vt:lpstr>Mengapa spreadsheet tidak cukup?</vt:lpstr>
      <vt:lpstr>PowerPoint Presentation</vt:lpstr>
      <vt:lpstr>Solusi?</vt:lpstr>
      <vt:lpstr>Pertanyaan?</vt:lpstr>
      <vt:lpstr>Bagaimana cara kerja Query?</vt:lpstr>
      <vt:lpstr>Apa saja yang  bisa dilakukan</vt:lpstr>
      <vt:lpstr>Perintah di SQL</vt:lpstr>
      <vt:lpstr>Que?y untuk Audit?</vt:lpstr>
      <vt:lpstr>SELECT</vt:lpstr>
      <vt:lpstr>Ayo kita praktikkan...</vt:lpstr>
      <vt:lpstr>Impor data Mysql server</vt:lpstr>
      <vt:lpstr>Langkah Persiapan</vt:lpstr>
      <vt:lpstr>Impor data</vt:lpstr>
      <vt:lpstr>select</vt:lpstr>
      <vt:lpstr>SELECT </vt:lpstr>
      <vt:lpstr>LATIHAN 2a - Memilih semua Field/Kolom</vt:lpstr>
      <vt:lpstr>Latihan 2b – memilih beberapa kolom saja</vt:lpstr>
      <vt:lpstr>Latihan 3a – memilih baris tertentu saja</vt:lpstr>
      <vt:lpstr>PowerPoint Presentation</vt:lpstr>
      <vt:lpstr>Karakter tanda petik “</vt:lpstr>
      <vt:lpstr>Filter – Front End Heidi SQL</vt:lpstr>
      <vt:lpstr>“=“ dan “LIKE”</vt:lpstr>
      <vt:lpstr>Latihan 3b – “%” dan LIKE</vt:lpstr>
      <vt:lpstr>PowerPoint Presentation</vt:lpstr>
      <vt:lpstr>Fungsi agregat</vt:lpstr>
      <vt:lpstr>Fungsi Agregat</vt:lpstr>
      <vt:lpstr>4a. Menjumlahkan Saldo Debet &amp; Kredit</vt:lpstr>
      <vt:lpstr>Fungsi Agregat</vt:lpstr>
      <vt:lpstr>Tugas</vt:lpstr>
      <vt:lpstr>Latihan 4d</vt:lpstr>
      <vt:lpstr>Tugas</vt:lpstr>
      <vt:lpstr>Tampilan hasil query Latihan 4e </vt:lpstr>
      <vt:lpstr>Gabung tabel</vt:lpstr>
      <vt:lpstr>Latihan 5a - JOIN tabel</vt:lpstr>
      <vt:lpstr>JOIN</vt:lpstr>
      <vt:lpstr>Query dengan melibatkan dua tabel</vt:lpstr>
      <vt:lpstr>Latihan 5b – INNER JOIN</vt:lpstr>
      <vt:lpstr>TUGAS</vt:lpstr>
      <vt:lpstr>Tampilan hasil query Latihan 5c</vt:lpstr>
      <vt:lpstr>Query untuk DATE</vt:lpstr>
      <vt:lpstr>MySQL DATE</vt:lpstr>
      <vt:lpstr>TUGAS</vt:lpstr>
      <vt:lpstr>Tampilan hasil query Latihan 6b</vt:lpstr>
      <vt:lpstr>Mau tantangan lagi?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2020-05-16T23:23:36Z</dcterms:created>
  <dcterms:modified xsi:type="dcterms:W3CDTF">2020-05-20T08:07:01Z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