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57" r:id="rId5"/>
    <p:sldId id="262" r:id="rId6"/>
    <p:sldId id="263" r:id="rId7"/>
    <p:sldId id="259" r:id="rId8"/>
    <p:sldId id="258" r:id="rId9"/>
    <p:sldId id="26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Data time and stored </a:t>
            </a:r>
            <a:r>
              <a:rPr lang="en-US" sz="5400" dirty="0" err="1" smtClean="0"/>
              <a:t>procedured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Hidayahtullah</a:t>
            </a:r>
            <a:r>
              <a:rPr lang="en-US" dirty="0" smtClean="0"/>
              <a:t> (4210151005)</a:t>
            </a:r>
            <a:endParaRPr lang="en-US" dirty="0" smtClean="0"/>
          </a:p>
          <a:p>
            <a:r>
              <a:rPr lang="en-US" dirty="0" smtClean="0"/>
              <a:t>Okky Dwi Prabowo (421015017)</a:t>
            </a:r>
            <a:endParaRPr lang="en-US" dirty="0" smtClean="0"/>
          </a:p>
          <a:p>
            <a:r>
              <a:rPr lang="en-US" dirty="0" err="1" smtClean="0"/>
              <a:t>Ahistya</a:t>
            </a:r>
            <a:r>
              <a:rPr lang="en-US" dirty="0" smtClean="0"/>
              <a:t> </a:t>
            </a:r>
            <a:r>
              <a:rPr lang="en-US" dirty="0" err="1" smtClean="0"/>
              <a:t>purbolintang</a:t>
            </a:r>
            <a:r>
              <a:rPr lang="en-US" dirty="0" smtClean="0"/>
              <a:t> (4210151021)</a:t>
            </a:r>
            <a:endParaRPr lang="en-US" dirty="0" smtClean="0"/>
          </a:p>
          <a:p>
            <a:r>
              <a:rPr lang="en-US" dirty="0" err="1" smtClean="0"/>
              <a:t>Irfan</a:t>
            </a:r>
            <a:r>
              <a:rPr lang="en-US" dirty="0" smtClean="0"/>
              <a:t> Ramadhi (4210151022)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11146"/>
            <a:ext cx="9601200" cy="838751"/>
          </a:xfrm>
        </p:spPr>
        <p:txBody>
          <a:bodyPr/>
          <a:lstStyle/>
          <a:p>
            <a:pPr algn="ctr"/>
            <a:r>
              <a:rPr lang="en-US" dirty="0" smtClean="0"/>
              <a:t>Date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Date Time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operasi-operasi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Date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7172" y="2286001"/>
          <a:ext cx="7425559" cy="3581398"/>
        </p:xfrm>
        <a:graphic>
          <a:graphicData uri="http://schemas.openxmlformats.org/drawingml/2006/table">
            <a:tbl>
              <a:tblPr/>
              <a:tblGrid>
                <a:gridCol w="1486421"/>
                <a:gridCol w="5939138"/>
              </a:tblGrid>
              <a:tr h="569768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Nama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Fungsi</a:t>
                      </a:r>
                      <a:endParaRPr lang="en-US" sz="1600" dirty="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Deskripsi</a:t>
                      </a:r>
                      <a:endParaRPr lang="en-US" sz="1600" dirty="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39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ADDDATE</a:t>
                      </a:r>
                      <a:endParaRPr lang="en-US" sz="160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Menambahkan waktu berdasarkan interval tertentu seperti detik, menit, jam, hari, bulan, dan tahun</a:t>
                      </a:r>
                      <a:endParaRPr lang="en-US" sz="160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39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ADDTIME</a:t>
                      </a:r>
                      <a:endParaRPr lang="en-US" sz="160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Menambahkan waktu berdasarkan interval tertentu seperti detik, menit, jam</a:t>
                      </a:r>
                      <a:endParaRPr lang="en-US" sz="160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76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CURRDATE</a:t>
                      </a:r>
                      <a:endParaRPr lang="en-US" sz="160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Menampilkan tanggal hari ini dalam format YYYY-MM-DD</a:t>
                      </a:r>
                      <a:endParaRPr lang="en-US" sz="160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39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CURRENT_DATE</a:t>
                      </a:r>
                      <a:endParaRPr lang="en-US" sz="160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Sama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seperti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fungsi</a:t>
                      </a:r>
                      <a:r>
                        <a:rPr lang="en-US" sz="1600" dirty="0">
                          <a:effectLst/>
                        </a:rPr>
                        <a:t> CURRDATE, </a:t>
                      </a:r>
                      <a:r>
                        <a:rPr lang="en-US" sz="1600" dirty="0" err="1">
                          <a:effectLst/>
                        </a:rPr>
                        <a:t>yaitu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menampilkan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tanggal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hari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dalam</a:t>
                      </a:r>
                      <a:r>
                        <a:rPr lang="en-US" sz="1600" dirty="0">
                          <a:effectLst/>
                        </a:rPr>
                        <a:t> format YYYY-MM-DD</a:t>
                      </a:r>
                      <a:endParaRPr lang="en-US" sz="1600" dirty="0">
                        <a:effectLst/>
                      </a:endParaRPr>
                    </a:p>
                  </a:txBody>
                  <a:tcPr marL="81395" marR="81395" marT="40698" marB="40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039823" y="-323165"/>
            <a:ext cx="20854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date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date time </a:t>
            </a:r>
            <a:r>
              <a:rPr lang="en-US" dirty="0" err="1" smtClean="0"/>
              <a:t>memiliki</a:t>
            </a:r>
            <a:r>
              <a:rPr lang="en-US" dirty="0" smtClean="0"/>
              <a:t> syntax </a:t>
            </a:r>
            <a:r>
              <a:rPr lang="en-US" dirty="0" err="1" smtClean="0"/>
              <a:t>berbeda</a:t>
            </a:r>
            <a:endParaRPr lang="en-US" dirty="0" smtClean="0"/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/>
              <a:t>ADDDATE</a:t>
            </a:r>
            <a:endParaRPr lang="en-US" dirty="0" smtClean="0"/>
          </a:p>
          <a:p>
            <a:pPr lvl="2"/>
            <a:r>
              <a:rPr lang="en-US" dirty="0" smtClean="0"/>
              <a:t>ADDDATE (date, INTERVAL Value unit)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3468801"/>
            <a:ext cx="9601200" cy="838751"/>
          </a:xfrm>
        </p:spPr>
        <p:txBody>
          <a:bodyPr/>
          <a:lstStyle/>
          <a:p>
            <a:pPr algn="ctr"/>
            <a:r>
              <a:rPr lang="en-US" dirty="0" smtClean="0"/>
              <a:t>Stored procedure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procedure (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)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ma,a</a:t>
            </a:r>
            <a:r>
              <a:rPr lang="en-US" dirty="0" smtClean="0"/>
              <a:t> dam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Keuntungan</a:t>
            </a:r>
            <a:endParaRPr lang="en-US" dirty="0" smtClean="0"/>
          </a:p>
          <a:p>
            <a:pPr lvl="1"/>
            <a:r>
              <a:rPr lang="en-US" dirty="0" err="1" smtClean="0"/>
              <a:t>Mempaketkan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 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menggurangi</a:t>
            </a:r>
            <a:r>
              <a:rPr lang="en-US" dirty="0" smtClean="0"/>
              <a:t> </a:t>
            </a:r>
            <a:r>
              <a:rPr lang="en-US" dirty="0" err="1" smtClean="0"/>
              <a:t>trafik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client.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Syntax</a:t>
            </a:r>
            <a:endParaRPr lang="en-US" dirty="0" smtClean="0"/>
          </a:p>
          <a:p>
            <a:pPr lvl="1"/>
            <a:r>
              <a:rPr lang="en-US" b="1" i="0" dirty="0"/>
              <a:t>CREATE</a:t>
            </a:r>
            <a:br>
              <a:rPr lang="en-US" i="0" dirty="0"/>
            </a:br>
            <a:r>
              <a:rPr lang="en-US" i="0" dirty="0"/>
              <a:t>    [</a:t>
            </a:r>
            <a:r>
              <a:rPr lang="en-US" b="1" i="0" dirty="0"/>
              <a:t>DEFINER</a:t>
            </a:r>
            <a:r>
              <a:rPr lang="en-US" i="0" dirty="0"/>
              <a:t> = { user | </a:t>
            </a:r>
            <a:r>
              <a:rPr lang="en-US" b="1" i="0" dirty="0"/>
              <a:t>CURRENT_USER</a:t>
            </a:r>
            <a:r>
              <a:rPr lang="en-US" i="0" dirty="0"/>
              <a:t> }]</a:t>
            </a:r>
            <a:br>
              <a:rPr lang="en-US" i="0" dirty="0"/>
            </a:br>
            <a:r>
              <a:rPr lang="en-US" i="0" dirty="0"/>
              <a:t>    </a:t>
            </a:r>
            <a:r>
              <a:rPr lang="en-US" b="1" i="0" dirty="0"/>
              <a:t>PROCEDURE </a:t>
            </a:r>
            <a:r>
              <a:rPr lang="en-US" dirty="0" err="1"/>
              <a:t>sp_name</a:t>
            </a:r>
            <a:r>
              <a:rPr lang="en-US" dirty="0"/>
              <a:t> </a:t>
            </a:r>
            <a:r>
              <a:rPr lang="en-US" i="0" dirty="0"/>
              <a:t>(</a:t>
            </a:r>
            <a:r>
              <a:rPr lang="en-US" dirty="0" err="1"/>
              <a:t>proc_parameter</a:t>
            </a:r>
            <a:r>
              <a:rPr lang="en-US" i="0" dirty="0"/>
              <a:t>[,...])</a:t>
            </a:r>
            <a:br>
              <a:rPr lang="en-US" i="0" dirty="0"/>
            </a:br>
            <a:r>
              <a:rPr lang="en-US" i="0" dirty="0"/>
              <a:t>    [characteristic ...]</a:t>
            </a:r>
            <a:r>
              <a:rPr lang="en-US" b="1" i="0" dirty="0"/>
              <a:t> </a:t>
            </a:r>
            <a:r>
              <a:rPr lang="en-US" dirty="0" err="1" smtClean="0"/>
              <a:t>routine_body</a:t>
            </a:r>
            <a:endParaRPr lang="en-US" dirty="0"/>
          </a:p>
          <a:p>
            <a:pPr lvl="1"/>
            <a:r>
              <a:rPr lang="en-US" dirty="0" err="1" smtClean="0"/>
              <a:t>Keterangan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sp_name</a:t>
            </a:r>
            <a:r>
              <a:rPr lang="en-US" dirty="0"/>
              <a:t> : </a:t>
            </a:r>
            <a:r>
              <a:rPr lang="en-US" dirty="0" err="1"/>
              <a:t>nama</a:t>
            </a:r>
            <a:r>
              <a:rPr lang="en-US" dirty="0"/>
              <a:t> stored procedure.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proc_parameter</a:t>
            </a:r>
            <a:r>
              <a:rPr lang="en-US" dirty="0"/>
              <a:t> : parameter input / output </a:t>
            </a:r>
            <a:r>
              <a:rPr lang="en-US" dirty="0" err="1"/>
              <a:t>dari</a:t>
            </a:r>
            <a:r>
              <a:rPr lang="en-US" dirty="0"/>
              <a:t> stored procedure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opsional</a:t>
            </a:r>
            <a:r>
              <a:rPr lang="en-US" dirty="0"/>
              <a:t>).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characteristic</a:t>
            </a:r>
            <a:r>
              <a:rPr lang="en-US" b="1" dirty="0"/>
              <a:t> </a:t>
            </a:r>
            <a:r>
              <a:rPr lang="en-US" dirty="0"/>
              <a:t>: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stored procedure (COMMENT, LANGUAGE SQL, </a:t>
            </a:r>
            <a:r>
              <a:rPr lang="en-US" dirty="0" err="1"/>
              <a:t>dan</a:t>
            </a:r>
            <a:r>
              <a:rPr lang="en-US" dirty="0"/>
              <a:t> lain-lain).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routine_body</a:t>
            </a:r>
            <a:r>
              <a:rPr lang="en-US" dirty="0"/>
              <a:t> :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stored procedure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/>
              <a:t> </a:t>
            </a:r>
            <a:r>
              <a:rPr lang="en-US" b="1" dirty="0"/>
              <a:t>DEFINER </a:t>
            </a:r>
            <a:r>
              <a:rPr lang="en-US" dirty="0" err="1"/>
              <a:t>dispesifikasikan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trigger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b="1" dirty="0" err="1"/>
              <a:t>user@host</a:t>
            </a:r>
            <a:r>
              <a:rPr lang="en-US" dirty="0"/>
              <a:t>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dispesifikasikan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user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/>
              <a:t>CURRENT_USER)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 </a:t>
            </a:r>
            <a:r>
              <a:rPr lang="en-US" i="1" dirty="0"/>
              <a:t>default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Stored Procedure pada Database Instagram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	Pada procedure tersebut, dibuat Stored Procedure bernama Set_Post, dimana Set_Post ini akan mencari post dengan id Post yang sudah dicantumkan </a:t>
            </a:r>
            <a:endParaRPr lang="en-US" dirty="0"/>
          </a:p>
        </p:txBody>
      </p:sp>
      <p:pic>
        <p:nvPicPr>
          <p:cNvPr id="4" name="Picture 3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286000"/>
            <a:ext cx="10398125" cy="466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2178</Words>
  <Application>WPS Presentation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Franklin Gothic Book</vt:lpstr>
      <vt:lpstr>Microsoft YaHei</vt:lpstr>
      <vt:lpstr/>
      <vt:lpstr>Arial Unicode MS</vt:lpstr>
      <vt:lpstr>Calibri</vt:lpstr>
      <vt:lpstr>Segoe Print</vt:lpstr>
      <vt:lpstr>Crop</vt:lpstr>
      <vt:lpstr>Data time and stored procedured</vt:lpstr>
      <vt:lpstr>Date Time</vt:lpstr>
      <vt:lpstr>Date time</vt:lpstr>
      <vt:lpstr>Fungsi Date Time</vt:lpstr>
      <vt:lpstr>Syntax date time</vt:lpstr>
      <vt:lpstr>Stored procedure</vt:lpstr>
      <vt:lpstr>Stored Procedure</vt:lpstr>
      <vt:lpstr>Pembuatan Stored Procedure</vt:lpstr>
      <vt:lpstr>Stored 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time and stored procedured</dc:title>
  <dc:creator>okky dwi prabowo</dc:creator>
  <cp:lastModifiedBy>irfan</cp:lastModifiedBy>
  <cp:revision>6</cp:revision>
  <dcterms:created xsi:type="dcterms:W3CDTF">2018-05-31T07:02:00Z</dcterms:created>
  <dcterms:modified xsi:type="dcterms:W3CDTF">2018-05-31T08:40:58Z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2057-10.2.0.6020</vt:lpwstr>
  </property>
</Properties>
</file>