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A61B3E8-15E0-4BFE-9600-3A296AB2C0D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A15A1D7-C7DC-4A4A-A49C-4D44998B7A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6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3E8-15E0-4BFE-9600-3A296AB2C0D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1D7-C7DC-4A4A-A49C-4D44998B7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2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3E8-15E0-4BFE-9600-3A296AB2C0D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1D7-C7DC-4A4A-A49C-4D44998B7A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09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3E8-15E0-4BFE-9600-3A296AB2C0D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1D7-C7DC-4A4A-A49C-4D44998B7AA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07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3E8-15E0-4BFE-9600-3A296AB2C0D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1D7-C7DC-4A4A-A49C-4D44998B7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20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3E8-15E0-4BFE-9600-3A296AB2C0D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1D7-C7DC-4A4A-A49C-4D44998B7A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765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3E8-15E0-4BFE-9600-3A296AB2C0D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1D7-C7DC-4A4A-A49C-4D44998B7A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495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3E8-15E0-4BFE-9600-3A296AB2C0D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1D7-C7DC-4A4A-A49C-4D44998B7A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071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3E8-15E0-4BFE-9600-3A296AB2C0D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1D7-C7DC-4A4A-A49C-4D44998B7A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10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3E8-15E0-4BFE-9600-3A296AB2C0D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1D7-C7DC-4A4A-A49C-4D44998B7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3E8-15E0-4BFE-9600-3A296AB2C0D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1D7-C7DC-4A4A-A49C-4D44998B7AA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00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3E8-15E0-4BFE-9600-3A296AB2C0D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1D7-C7DC-4A4A-A49C-4D44998B7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9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3E8-15E0-4BFE-9600-3A296AB2C0D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1D7-C7DC-4A4A-A49C-4D44998B7AA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69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3E8-15E0-4BFE-9600-3A296AB2C0D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1D7-C7DC-4A4A-A49C-4D44998B7A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73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3E8-15E0-4BFE-9600-3A296AB2C0D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1D7-C7DC-4A4A-A49C-4D44998B7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9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3E8-15E0-4BFE-9600-3A296AB2C0D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1D7-C7DC-4A4A-A49C-4D44998B7AA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87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B3E8-15E0-4BFE-9600-3A296AB2C0D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A1D7-C7DC-4A4A-A49C-4D44998B7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61B3E8-15E0-4BFE-9600-3A296AB2C0D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15A1D7-C7DC-4A4A-A49C-4D44998B7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Store Procedure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Bagus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Hidayahtullah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(4210151005)</a:t>
            </a: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Okky Dwi Prabowo (421015017)</a:t>
            </a:r>
          </a:p>
          <a:p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Ahistya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purbolintang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(4210151021)</a:t>
            </a:r>
          </a:p>
          <a:p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</a:rPr>
              <a:t>Irfan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Ramadhi (4210151022)</a:t>
            </a:r>
          </a:p>
          <a:p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043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Pertanyaan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Mengurutkan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store </a:t>
            </a:r>
            <a:r>
              <a:rPr lang="en-US" dirty="0" smtClean="0"/>
              <a:t>procedure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story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24 </a:t>
            </a:r>
            <a:r>
              <a:rPr lang="en-US" dirty="0" err="1"/>
              <a:t>menggunakan</a:t>
            </a:r>
            <a:r>
              <a:rPr lang="en-US" dirty="0"/>
              <a:t> store procedure</a:t>
            </a:r>
          </a:p>
        </p:txBody>
      </p:sp>
    </p:spTree>
    <p:extLst>
      <p:ext uri="{BB962C8B-B14F-4D97-AF65-F5344CB8AC3E}">
        <p14:creationId xmlns:p14="http://schemas.microsoft.com/office/powerpoint/2010/main" val="364233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57546" y="1695926"/>
            <a:ext cx="4856158" cy="679994"/>
          </a:xfrm>
        </p:spPr>
        <p:txBody>
          <a:bodyPr/>
          <a:lstStyle/>
          <a:p>
            <a:r>
              <a:rPr lang="en-US" sz="2000" dirty="0" err="1">
                <a:solidFill>
                  <a:schemeClr val="tx1"/>
                </a:solidFill>
              </a:rPr>
              <a:t>Sebelum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dilakukan</a:t>
            </a:r>
            <a:r>
              <a:rPr lang="en-US" sz="2000" dirty="0">
                <a:solidFill>
                  <a:schemeClr val="tx1"/>
                </a:solidFill>
              </a:rPr>
              <a:t> procedure </a:t>
            </a:r>
            <a:r>
              <a:rPr lang="en-US" sz="2000" dirty="0" err="1">
                <a:solidFill>
                  <a:schemeClr val="tx1"/>
                </a:solidFill>
              </a:rPr>
              <a:t>penghapusan</a:t>
            </a:r>
            <a:r>
              <a:rPr lang="en-US" sz="2000" dirty="0">
                <a:solidFill>
                  <a:schemeClr val="tx1"/>
                </a:solidFill>
              </a:rPr>
              <a:t> story </a:t>
            </a:r>
            <a:r>
              <a:rPr lang="en-US" sz="2000" dirty="0" err="1">
                <a:solidFill>
                  <a:schemeClr val="tx1"/>
                </a:solidFill>
              </a:rPr>
              <a:t>diatas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waktu</a:t>
            </a:r>
            <a:r>
              <a:rPr lang="en-US" sz="2000" dirty="0">
                <a:solidFill>
                  <a:schemeClr val="tx1"/>
                </a:solidFill>
              </a:rPr>
              <a:t> 24 jam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46" y="2461140"/>
            <a:ext cx="4718050" cy="1991219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180670" y="1747792"/>
            <a:ext cx="4718304" cy="576262"/>
          </a:xfrm>
        </p:spPr>
        <p:txBody>
          <a:bodyPr/>
          <a:lstStyle/>
          <a:p>
            <a:r>
              <a:rPr lang="en-US" sz="2000" dirty="0" err="1">
                <a:solidFill>
                  <a:schemeClr val="tx1"/>
                </a:solidFill>
              </a:rPr>
              <a:t>Sesudah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dilakukan</a:t>
            </a:r>
            <a:r>
              <a:rPr lang="en-US" sz="2000" dirty="0">
                <a:solidFill>
                  <a:schemeClr val="tx1"/>
                </a:solidFill>
              </a:rPr>
              <a:t> procedure </a:t>
            </a:r>
            <a:r>
              <a:rPr lang="en-US" sz="2000" dirty="0" err="1">
                <a:solidFill>
                  <a:schemeClr val="tx1"/>
                </a:solidFill>
              </a:rPr>
              <a:t>menghapus</a:t>
            </a:r>
            <a:r>
              <a:rPr lang="en-US" sz="2000" dirty="0">
                <a:solidFill>
                  <a:schemeClr val="tx1"/>
                </a:solidFill>
              </a:rPr>
              <a:t> story </a:t>
            </a:r>
            <a:r>
              <a:rPr lang="en-US" sz="2000" dirty="0" err="1">
                <a:solidFill>
                  <a:schemeClr val="tx1"/>
                </a:solidFill>
              </a:rPr>
              <a:t>diatas</a:t>
            </a:r>
            <a:r>
              <a:rPr lang="en-US" sz="2000" dirty="0">
                <a:solidFill>
                  <a:schemeClr val="tx1"/>
                </a:solidFill>
              </a:rPr>
              <a:t> 24 jam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24" y="2375920"/>
            <a:ext cx="4718050" cy="1955742"/>
          </a:xfrm>
        </p:spPr>
      </p:pic>
    </p:spTree>
    <p:extLst>
      <p:ext uri="{BB962C8B-B14F-4D97-AF65-F5344CB8AC3E}">
        <p14:creationId xmlns:p14="http://schemas.microsoft.com/office/powerpoint/2010/main" val="180662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Isi code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penghapusan</a:t>
            </a:r>
            <a:r>
              <a:rPr lang="en-US" sz="2800" dirty="0"/>
              <a:t> story </a:t>
            </a:r>
            <a:r>
              <a:rPr lang="en-US" sz="2800" dirty="0" err="1"/>
              <a:t>diatas</a:t>
            </a:r>
            <a:r>
              <a:rPr lang="en-US" sz="2800" dirty="0"/>
              <a:t> 24 jam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procedure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540" y="2499408"/>
            <a:ext cx="6146919" cy="2884517"/>
          </a:xfrm>
        </p:spPr>
      </p:pic>
    </p:spTree>
    <p:extLst>
      <p:ext uri="{BB962C8B-B14F-4D97-AF65-F5344CB8AC3E}">
        <p14:creationId xmlns:p14="http://schemas.microsoft.com/office/powerpoint/2010/main" val="76995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Isi code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pengurutan</a:t>
            </a:r>
            <a:r>
              <a:rPr lang="en-US" sz="3200" dirty="0"/>
              <a:t> story </a:t>
            </a:r>
            <a:r>
              <a:rPr lang="en-US" sz="3200" dirty="0" err="1"/>
              <a:t>dalam</a:t>
            </a:r>
            <a:r>
              <a:rPr lang="en-US" sz="3200" dirty="0"/>
              <a:t> 24 jam </a:t>
            </a:r>
            <a:r>
              <a:rPr lang="en-US" sz="3200" dirty="0" err="1"/>
              <a:t>terakhir</a:t>
            </a:r>
            <a:r>
              <a:rPr lang="en-US" sz="3200" dirty="0"/>
              <a:t> </a:t>
            </a:r>
            <a:r>
              <a:rPr lang="en-US" sz="3200" dirty="0" err="1"/>
              <a:t>berupa</a:t>
            </a:r>
            <a:r>
              <a:rPr lang="en-US" sz="3200" dirty="0"/>
              <a:t> procedure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nama</a:t>
            </a:r>
            <a:r>
              <a:rPr lang="en-US" sz="3200" dirty="0"/>
              <a:t> "</a:t>
            </a:r>
            <a:r>
              <a:rPr lang="en-US" sz="3200" dirty="0" err="1"/>
              <a:t>Sort_Story_By_Time</a:t>
            </a:r>
            <a:r>
              <a:rPr lang="en-US" sz="3200" dirty="0"/>
              <a:t>"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750" y="2512984"/>
            <a:ext cx="8425753" cy="3283438"/>
          </a:xfrm>
        </p:spPr>
      </p:pic>
    </p:spTree>
    <p:extLst>
      <p:ext uri="{BB962C8B-B14F-4D97-AF65-F5344CB8AC3E}">
        <p14:creationId xmlns:p14="http://schemas.microsoft.com/office/powerpoint/2010/main" val="17554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eksekusi</a:t>
            </a:r>
            <a:r>
              <a:rPr lang="en-US" sz="3200" dirty="0"/>
              <a:t> procedure </a:t>
            </a:r>
            <a:r>
              <a:rPr lang="en-US" sz="3200" dirty="0" err="1"/>
              <a:t>Sort_Story_By_Time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37449"/>
            <a:ext cx="9648540" cy="3407873"/>
          </a:xfrm>
        </p:spPr>
      </p:pic>
    </p:spTree>
    <p:extLst>
      <p:ext uri="{BB962C8B-B14F-4D97-AF65-F5344CB8AC3E}">
        <p14:creationId xmlns:p14="http://schemas.microsoft.com/office/powerpoint/2010/main" val="1336638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88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Store Procedure</vt:lpstr>
      <vt:lpstr>Pertanyaan</vt:lpstr>
      <vt:lpstr>PowerPoint Presentation</vt:lpstr>
      <vt:lpstr>Isi code dari penghapusan story diatas 24 jam dalam bentuk procedure</vt:lpstr>
      <vt:lpstr>Isi code dari pengurutan story dalam 24 jam terakhir berupa procedure dengan nama "Sort_Story_By_Time"</vt:lpstr>
      <vt:lpstr>Hasil eksekusi procedure Sort_Story_By_Time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Procedure</dc:title>
  <dc:creator>okky dwi prabowo</dc:creator>
  <cp:lastModifiedBy>okky dwi prabowo</cp:lastModifiedBy>
  <cp:revision>3</cp:revision>
  <dcterms:created xsi:type="dcterms:W3CDTF">2018-07-09T23:54:15Z</dcterms:created>
  <dcterms:modified xsi:type="dcterms:W3CDTF">2018-07-10T00:04:27Z</dcterms:modified>
</cp:coreProperties>
</file>