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roid Serif" charset="1" panose="02020600060500020200"/>
      <p:regular r:id="rId11"/>
    </p:embeddedFont>
    <p:embeddedFont>
      <p:font typeface="Droid Serif Italics" charset="1" panose="02020600060500090200"/>
      <p:regular r:id="rId12"/>
    </p:embeddedFont>
    <p:embeddedFont>
      <p:font typeface="Poppins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1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028700"/>
            <a:ext cx="1623060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028722" y="9220200"/>
            <a:ext cx="1623060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6742615" cy="10287000"/>
            <a:chOff x="0" y="0"/>
            <a:chExt cx="1775833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758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75833">
                  <a:moveTo>
                    <a:pt x="0" y="0"/>
                  </a:moveTo>
                  <a:lnTo>
                    <a:pt x="1775833" y="0"/>
                  </a:lnTo>
                  <a:lnTo>
                    <a:pt x="17758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A2C4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7758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10209" y="1047750"/>
            <a:ext cx="5122197" cy="8191500"/>
            <a:chOff x="0" y="0"/>
            <a:chExt cx="561103" cy="8973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61103" cy="897325"/>
            </a:xfrm>
            <a:custGeom>
              <a:avLst/>
              <a:gdLst/>
              <a:ahLst/>
              <a:cxnLst/>
              <a:rect r="r" b="b" t="t" l="l"/>
              <a:pathLst>
                <a:path h="897325" w="561103">
                  <a:moveTo>
                    <a:pt x="0" y="0"/>
                  </a:moveTo>
                  <a:lnTo>
                    <a:pt x="561103" y="0"/>
                  </a:lnTo>
                  <a:lnTo>
                    <a:pt x="561103" y="897325"/>
                  </a:lnTo>
                  <a:lnTo>
                    <a:pt x="0" y="897325"/>
                  </a:lnTo>
                  <a:close/>
                </a:path>
              </a:pathLst>
            </a:custGeom>
            <a:blipFill>
              <a:blip r:embed="rId2"/>
              <a:stretch>
                <a:fillRect l="-6072" t="0" r="-6072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7026549" y="4238057"/>
            <a:ext cx="10557285" cy="175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2"/>
              </a:lnSpc>
              <a:spcBef>
                <a:spcPct val="0"/>
              </a:spcBef>
            </a:pPr>
            <a:r>
              <a:rPr lang="en-US" sz="3639" spc="-116">
                <a:solidFill>
                  <a:srgbClr val="FDCC6E"/>
                </a:solidFill>
                <a:latin typeface="Droid Serif"/>
                <a:ea typeface="Droid Serif"/>
                <a:cs typeface="Droid Serif"/>
                <a:sym typeface="Droid Serif"/>
              </a:rPr>
              <a:t>STOP SIGN DETECTION IN STREET IMAGES USING TRADITIONAL </a:t>
            </a:r>
            <a:r>
              <a:rPr lang="en-US" sz="3639" spc="-116">
                <a:solidFill>
                  <a:srgbClr val="FDCC6E"/>
                </a:solidFill>
                <a:latin typeface="Droid Serif"/>
                <a:ea typeface="Droid Serif"/>
                <a:cs typeface="Droid Serif"/>
                <a:sym typeface="Droid Serif"/>
              </a:rPr>
              <a:t>Machine Learning Algorithms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39238" y="4699889"/>
            <a:ext cx="9525" cy="83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3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810488" y="9784229"/>
            <a:ext cx="9477512" cy="2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1"/>
              </a:lnSpc>
              <a:spcBef>
                <a:spcPct val="0"/>
              </a:spcBef>
            </a:pPr>
            <a:r>
              <a:rPr lang="en-US" sz="1599" spc="-5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GROUP:08: MD. ABU YOUSUF NESHAD, MUBASSHIR SADAT, IRFAN SHAH MAYEEN AND AL AMIN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1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29928" y="1066800"/>
            <a:ext cx="7158072" cy="8229600"/>
            <a:chOff x="0" y="0"/>
            <a:chExt cx="784120" cy="9014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4120" cy="901499"/>
            </a:xfrm>
            <a:custGeom>
              <a:avLst/>
              <a:gdLst/>
              <a:ahLst/>
              <a:cxnLst/>
              <a:rect r="r" b="b" t="t" l="l"/>
              <a:pathLst>
                <a:path h="901499" w="784120">
                  <a:moveTo>
                    <a:pt x="0" y="0"/>
                  </a:moveTo>
                  <a:lnTo>
                    <a:pt x="784120" y="0"/>
                  </a:lnTo>
                  <a:lnTo>
                    <a:pt x="784120" y="901499"/>
                  </a:lnTo>
                  <a:lnTo>
                    <a:pt x="0" y="901499"/>
                  </a:lnTo>
                  <a:close/>
                </a:path>
              </a:pathLst>
            </a:custGeom>
            <a:blipFill>
              <a:blip r:embed="rId2"/>
              <a:stretch>
                <a:fillRect l="0" t="0" r="-15119" b="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flipV="true">
            <a:off x="1028678" y="1066800"/>
            <a:ext cx="1725932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22" y="9296400"/>
            <a:ext cx="1725927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678" y="1325227"/>
            <a:ext cx="5183376" cy="83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3"/>
              </a:lnSpc>
              <a:spcBef>
                <a:spcPct val="0"/>
              </a:spcBef>
            </a:pPr>
            <a:r>
              <a:rPr lang="en-US" sz="5199" i="true" spc="-166">
                <a:solidFill>
                  <a:srgbClr val="FDCC6E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7016" y="2593449"/>
            <a:ext cx="10101251" cy="6163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Goal: Detect stop signs using traditional ML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Why: Enhance road safety, and traffic management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Methods: Traditional algorithms (e.g., SVM, Random Forests)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Progress: Data prep, model training, initial testing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Aim: Show practical value of traditional ML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810488" y="9784229"/>
            <a:ext cx="9477512" cy="2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1"/>
              </a:lnSpc>
              <a:spcBef>
                <a:spcPct val="0"/>
              </a:spcBef>
            </a:pPr>
            <a:r>
              <a:rPr lang="en-US" sz="1599" spc="-5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GROUP:08: MD. ABU YOUSUF NESHAD, MUBASSHIR SADAT, IRFAN SHAH MAYEEN AND AL AMIN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1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1123" y="1047750"/>
            <a:ext cx="1623060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797857" y="-405003"/>
            <a:ext cx="6490143" cy="10692003"/>
            <a:chOff x="0" y="0"/>
            <a:chExt cx="406400" cy="669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69512"/>
            </a:xfrm>
            <a:custGeom>
              <a:avLst/>
              <a:gdLst/>
              <a:ahLst/>
              <a:cxnLst/>
              <a:rect r="r" b="b" t="t" l="l"/>
              <a:pathLst>
                <a:path h="669512" w="406400">
                  <a:moveTo>
                    <a:pt x="203200" y="0"/>
                  </a:moveTo>
                  <a:lnTo>
                    <a:pt x="0" y="0"/>
                  </a:lnTo>
                  <a:lnTo>
                    <a:pt x="203200" y="669512"/>
                  </a:lnTo>
                  <a:lnTo>
                    <a:pt x="406400" y="6695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A2C4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726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031146" y="9277350"/>
            <a:ext cx="1623060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2005060" y="2520315"/>
            <a:ext cx="5668235" cy="5246370"/>
            <a:chOff x="0" y="0"/>
            <a:chExt cx="878158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8158" cy="812800"/>
            </a:xfrm>
            <a:custGeom>
              <a:avLst/>
              <a:gdLst/>
              <a:ahLst/>
              <a:cxnLst/>
              <a:rect r="r" b="b" t="t" l="l"/>
              <a:pathLst>
                <a:path h="812800" w="878158">
                  <a:moveTo>
                    <a:pt x="0" y="0"/>
                  </a:moveTo>
                  <a:lnTo>
                    <a:pt x="878158" y="0"/>
                  </a:lnTo>
                  <a:lnTo>
                    <a:pt x="87815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1704" t="0" r="-11704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3575684"/>
            <a:ext cx="10670783" cy="41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Enhances road safety and autonomous navigation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Reduces traffic accidents at intersections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Leverages cost-effective, efficient machine learning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Ensures reliable stop sign detection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618664"/>
            <a:ext cx="4814484" cy="83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3"/>
              </a:lnSpc>
              <a:spcBef>
                <a:spcPct val="0"/>
              </a:spcBef>
            </a:pPr>
            <a:r>
              <a:rPr lang="en-US" sz="5199" i="true" spc="-166">
                <a:solidFill>
                  <a:srgbClr val="FDCC6E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SIGNIFICANCE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10488" y="9784229"/>
            <a:ext cx="9477512" cy="2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1"/>
              </a:lnSpc>
              <a:spcBef>
                <a:spcPct val="0"/>
              </a:spcBef>
            </a:pPr>
            <a:r>
              <a:rPr lang="en-US" sz="1599" spc="-5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GROUP:08: MD. ABU YOUSUF NESHAD, MUBASSHIR SADAT, IRFAN SHAH MAYEEN AND AL AMIN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1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31123" y="1047750"/>
            <a:ext cx="1623060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797857" y="-405003"/>
            <a:ext cx="6490143" cy="10692003"/>
            <a:chOff x="0" y="0"/>
            <a:chExt cx="406400" cy="6695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69512"/>
            </a:xfrm>
            <a:custGeom>
              <a:avLst/>
              <a:gdLst/>
              <a:ahLst/>
              <a:cxnLst/>
              <a:rect r="r" b="b" t="t" l="l"/>
              <a:pathLst>
                <a:path h="669512" w="406400">
                  <a:moveTo>
                    <a:pt x="203200" y="0"/>
                  </a:moveTo>
                  <a:lnTo>
                    <a:pt x="0" y="0"/>
                  </a:lnTo>
                  <a:lnTo>
                    <a:pt x="203200" y="669512"/>
                  </a:lnTo>
                  <a:lnTo>
                    <a:pt x="406400" y="66951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A2C4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726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031146" y="9277350"/>
            <a:ext cx="1623060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963086"/>
            <a:ext cx="10670783" cy="523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Test more models (e.g., Decision Trees, k-NN, Gradient Boosting)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Compare performance: accuracy, speed, robustness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Identify best model for real-world use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Optimize system for practical deployment</a:t>
            </a:r>
          </a:p>
          <a:p>
            <a:pPr algn="l">
              <a:lnSpc>
                <a:spcPts val="419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1145104" y="2520315"/>
            <a:ext cx="6528191" cy="5246370"/>
            <a:chOff x="0" y="0"/>
            <a:chExt cx="1011388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11388" cy="812800"/>
            </a:xfrm>
            <a:custGeom>
              <a:avLst/>
              <a:gdLst/>
              <a:ahLst/>
              <a:cxnLst/>
              <a:rect r="r" b="b" t="t" l="l"/>
              <a:pathLst>
                <a:path h="812800" w="1011388">
                  <a:moveTo>
                    <a:pt x="0" y="0"/>
                  </a:moveTo>
                  <a:lnTo>
                    <a:pt x="1011388" y="0"/>
                  </a:lnTo>
                  <a:lnTo>
                    <a:pt x="101138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292" r="0" b="-1529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618664"/>
            <a:ext cx="4814484" cy="83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3"/>
              </a:lnSpc>
              <a:spcBef>
                <a:spcPct val="0"/>
              </a:spcBef>
            </a:pPr>
            <a:r>
              <a:rPr lang="en-US" sz="5199" i="true" spc="-166">
                <a:solidFill>
                  <a:srgbClr val="FDCC6E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FUTURE 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10488" y="9784229"/>
            <a:ext cx="9477512" cy="2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1"/>
              </a:lnSpc>
              <a:spcBef>
                <a:spcPct val="0"/>
              </a:spcBef>
            </a:pPr>
            <a:r>
              <a:rPr lang="en-US" sz="1599" spc="-5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GROUP:08: MD. ABU YOUSUF NESHAD, MUBASSHIR SADAT, IRFAN SHAH MAYEEN AND AL AMIN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A1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22" y="1047750"/>
            <a:ext cx="16230600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514679" y="9220200"/>
            <a:ext cx="15744598" cy="381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7019326" y="2296544"/>
            <a:ext cx="4249347" cy="83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3"/>
              </a:lnSpc>
              <a:spcBef>
                <a:spcPct val="0"/>
              </a:spcBef>
            </a:pPr>
            <a:r>
              <a:rPr lang="en-US" sz="5199" i="true" spc="-166">
                <a:solidFill>
                  <a:srgbClr val="FDCC6E"/>
                </a:solidFill>
                <a:latin typeface="Droid Serif Italics"/>
                <a:ea typeface="Droid Serif Italics"/>
                <a:cs typeface="Droid Serif Italics"/>
                <a:sym typeface="Droid Serif Italics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80904" y="3533775"/>
            <a:ext cx="9126191" cy="3143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Built stop sign detection with traditional ML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Initial results show effectiveness</a:t>
            </a:r>
          </a:p>
          <a:p>
            <a:pPr algn="l">
              <a:lnSpc>
                <a:spcPts val="4199"/>
              </a:lnSpc>
            </a:pPr>
          </a:p>
          <a:p>
            <a:pPr algn="l" marL="647692" indent="-323846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FDCC6E"/>
                </a:solidFill>
                <a:latin typeface="Poppins"/>
                <a:ea typeface="Poppins"/>
                <a:cs typeface="Poppins"/>
                <a:sym typeface="Poppins"/>
              </a:rPr>
              <a:t>Plan: Test more models, improve accuracy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810488" y="9784229"/>
            <a:ext cx="9477512" cy="27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1"/>
              </a:lnSpc>
              <a:spcBef>
                <a:spcPct val="0"/>
              </a:spcBef>
            </a:pPr>
            <a:r>
              <a:rPr lang="en-US" sz="1599" spc="-51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GROUP:08: MD. ABU YOUSUF NESHAD, MUBASSHIR SADAT, IRFAN SHAH MAYEEN AND AL AMIN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DAGf2v0x2to</dc:identifier>
  <dcterms:modified xsi:type="dcterms:W3CDTF">2011-08-01T06:04:30Z</dcterms:modified>
  <cp:revision>1</cp:revision>
  <dc:title>Stop sign detection</dc:title>
</cp:coreProperties>
</file>