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94" r:id="rId4"/>
    <p:sldId id="282" r:id="rId5"/>
    <p:sldId id="258" r:id="rId6"/>
    <p:sldId id="285" r:id="rId7"/>
    <p:sldId id="291" r:id="rId8"/>
    <p:sldId id="293" r:id="rId9"/>
    <p:sldId id="292" r:id="rId10"/>
    <p:sldId id="295" r:id="rId11"/>
  </p:sldIdLst>
  <p:sldSz cx="9144000" cy="5143500" type="screen16x9"/>
  <p:notesSz cx="6858000" cy="9144000"/>
  <p:embeddedFontLst>
    <p:embeddedFont>
      <p:font typeface="Bahnschrift SemiBold SemiConden" panose="020B0502040204020203" pitchFamily="34" charset="0"/>
      <p:bold r:id="rId13"/>
    </p:embeddedFont>
    <p:embeddedFont>
      <p:font typeface="Bebas Neue" panose="020B0606020202050201" pitchFamily="34" charset="0"/>
      <p:regular r:id="rId14"/>
    </p:embeddedFont>
    <p:embeddedFont>
      <p:font typeface="Montserrat" panose="00000500000000000000" pitchFamily="2" charset="0"/>
      <p:regular r:id="rId15"/>
      <p:bold r:id="rId16"/>
      <p:italic r:id="rId17"/>
      <p:boldItalic r:id="rId18"/>
    </p:embeddedFont>
    <p:embeddedFont>
      <p:font typeface="Montserrat Black" panose="00000A00000000000000" pitchFamily="2" charset="0"/>
      <p:bold r:id="rId19"/>
      <p:boldItalic r:id="rId20"/>
    </p:embeddedFont>
    <p:embeddedFont>
      <p:font typeface="Montserrat Light" panose="00000400000000000000" pitchFamily="2" charset="0"/>
      <p:regular r:id="rId21"/>
      <p:italic r:id="rId22"/>
    </p:embeddedFont>
    <p:embeddedFont>
      <p:font typeface="Nunito Light"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6A338F-324A-4022-AC0F-B086C220FBB6}">
  <a:tblStyle styleId="{B26A338F-324A-4022-AC0F-B086C220FB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395EC3-7AFD-470D-B308-619D4FA4D98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3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73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734a882c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734a882c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D" dirty="0"/>
          </a:p>
        </p:txBody>
      </p:sp>
    </p:spTree>
    <p:extLst>
      <p:ext uri="{BB962C8B-B14F-4D97-AF65-F5344CB8AC3E}">
        <p14:creationId xmlns:p14="http://schemas.microsoft.com/office/powerpoint/2010/main" val="226829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57f7f8855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57f7f8855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56e698cb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56e698cb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257f7f88559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257f7f88559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56e698cb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56e698cb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5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734a882c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734a882c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3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30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055100" y="1256688"/>
            <a:ext cx="7033800" cy="2193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flipH="1">
            <a:off x="2307600" y="3521113"/>
            <a:ext cx="4528800" cy="36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6"/>
        <p:cNvGrpSpPr/>
        <p:nvPr/>
      </p:nvGrpSpPr>
      <p:grpSpPr>
        <a:xfrm>
          <a:off x="0" y="0"/>
          <a:ext cx="0" cy="0"/>
          <a:chOff x="0" y="0"/>
          <a:chExt cx="0" cy="0"/>
        </a:xfrm>
      </p:grpSpPr>
      <p:sp>
        <p:nvSpPr>
          <p:cNvPr id="337" name="Google Shape;337;p11"/>
          <p:cNvSpPr txBox="1">
            <a:spLocks noGrp="1"/>
          </p:cNvSpPr>
          <p:nvPr>
            <p:ph type="title" hasCustomPrompt="1"/>
          </p:nvPr>
        </p:nvSpPr>
        <p:spPr>
          <a:xfrm>
            <a:off x="1284000" y="1707525"/>
            <a:ext cx="6576000" cy="155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8" name="Google Shape;338;p11"/>
          <p:cNvSpPr txBox="1">
            <a:spLocks noGrp="1"/>
          </p:cNvSpPr>
          <p:nvPr>
            <p:ph type="subTitle" idx="1"/>
          </p:nvPr>
        </p:nvSpPr>
        <p:spPr>
          <a:xfrm>
            <a:off x="1284000" y="3259075"/>
            <a:ext cx="6576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39" name="Google Shape;339;p11"/>
          <p:cNvGrpSpPr/>
          <p:nvPr/>
        </p:nvGrpSpPr>
        <p:grpSpPr>
          <a:xfrm rot="10800000">
            <a:off x="4305914" y="3662226"/>
            <a:ext cx="5036265" cy="4113315"/>
            <a:chOff x="4780389" y="2513201"/>
            <a:chExt cx="5036265" cy="4113315"/>
          </a:xfrm>
        </p:grpSpPr>
        <p:grpSp>
          <p:nvGrpSpPr>
            <p:cNvPr id="340" name="Google Shape;340;p11"/>
            <p:cNvGrpSpPr/>
            <p:nvPr/>
          </p:nvGrpSpPr>
          <p:grpSpPr>
            <a:xfrm>
              <a:off x="4780389" y="2513201"/>
              <a:ext cx="5036265" cy="4113315"/>
              <a:chOff x="4673664" y="2214101"/>
              <a:chExt cx="5036265" cy="4113315"/>
            </a:xfrm>
          </p:grpSpPr>
          <p:sp>
            <p:nvSpPr>
              <p:cNvPr id="341" name="Google Shape;341;p11"/>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1"/>
              <p:cNvGrpSpPr/>
              <p:nvPr/>
            </p:nvGrpSpPr>
            <p:grpSpPr>
              <a:xfrm>
                <a:off x="4673664" y="2214101"/>
                <a:ext cx="5036265" cy="4113315"/>
                <a:chOff x="4673664" y="2214101"/>
                <a:chExt cx="5036265" cy="4113315"/>
              </a:xfrm>
            </p:grpSpPr>
            <p:grpSp>
              <p:nvGrpSpPr>
                <p:cNvPr id="343" name="Google Shape;343;p11"/>
                <p:cNvGrpSpPr/>
                <p:nvPr/>
              </p:nvGrpSpPr>
              <p:grpSpPr>
                <a:xfrm>
                  <a:off x="4673664" y="2214101"/>
                  <a:ext cx="5036265" cy="4113315"/>
                  <a:chOff x="3825164" y="427026"/>
                  <a:chExt cx="5036265" cy="4113315"/>
                </a:xfrm>
              </p:grpSpPr>
              <p:sp>
                <p:nvSpPr>
                  <p:cNvPr id="344" name="Google Shape;344;p11"/>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1"/>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1"/>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11"/>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1"/>
          <p:cNvGrpSpPr/>
          <p:nvPr/>
        </p:nvGrpSpPr>
        <p:grpSpPr>
          <a:xfrm>
            <a:off x="-128336" y="-2516262"/>
            <a:ext cx="5036265" cy="4113315"/>
            <a:chOff x="4780389" y="2513201"/>
            <a:chExt cx="5036265" cy="4113315"/>
          </a:xfrm>
        </p:grpSpPr>
        <p:grpSp>
          <p:nvGrpSpPr>
            <p:cNvPr id="384" name="Google Shape;384;p11"/>
            <p:cNvGrpSpPr/>
            <p:nvPr/>
          </p:nvGrpSpPr>
          <p:grpSpPr>
            <a:xfrm>
              <a:off x="4780389" y="2513201"/>
              <a:ext cx="5036265" cy="4113315"/>
              <a:chOff x="4673664" y="2214101"/>
              <a:chExt cx="5036265" cy="4113315"/>
            </a:xfrm>
          </p:grpSpPr>
          <p:sp>
            <p:nvSpPr>
              <p:cNvPr id="385" name="Google Shape;385;p11"/>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1"/>
              <p:cNvGrpSpPr/>
              <p:nvPr/>
            </p:nvGrpSpPr>
            <p:grpSpPr>
              <a:xfrm>
                <a:off x="4673664" y="2214101"/>
                <a:ext cx="5036265" cy="4113315"/>
                <a:chOff x="4673664" y="2214101"/>
                <a:chExt cx="5036265" cy="4113315"/>
              </a:xfrm>
            </p:grpSpPr>
            <p:grpSp>
              <p:nvGrpSpPr>
                <p:cNvPr id="387" name="Google Shape;387;p11"/>
                <p:cNvGrpSpPr/>
                <p:nvPr/>
              </p:nvGrpSpPr>
              <p:grpSpPr>
                <a:xfrm>
                  <a:off x="4673664" y="2214101"/>
                  <a:ext cx="5036265" cy="4113315"/>
                  <a:chOff x="3825164" y="427026"/>
                  <a:chExt cx="5036265" cy="4113315"/>
                </a:xfrm>
              </p:grpSpPr>
              <p:sp>
                <p:nvSpPr>
                  <p:cNvPr id="388" name="Google Shape;388;p11"/>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11"/>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11"/>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384238"/>
            <a:ext cx="7351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496250"/>
            <a:ext cx="13818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20000" y="327225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5175689" y="2774776"/>
            <a:ext cx="5036265" cy="4113315"/>
            <a:chOff x="4780389" y="2513201"/>
            <a:chExt cx="5036265" cy="4113315"/>
          </a:xfrm>
        </p:grpSpPr>
        <p:grpSp>
          <p:nvGrpSpPr>
            <p:cNvPr id="16" name="Google Shape;16;p3"/>
            <p:cNvGrpSpPr/>
            <p:nvPr/>
          </p:nvGrpSpPr>
          <p:grpSpPr>
            <a:xfrm>
              <a:off x="4780389" y="2513201"/>
              <a:ext cx="5036265" cy="4113315"/>
              <a:chOff x="4673664" y="2214101"/>
              <a:chExt cx="5036265" cy="4113315"/>
            </a:xfrm>
          </p:grpSpPr>
          <p:sp>
            <p:nvSpPr>
              <p:cNvPr id="17" name="Google Shape;17;p3"/>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4673664" y="2214101"/>
                <a:ext cx="5036265" cy="4113315"/>
                <a:chOff x="4673664" y="2214101"/>
                <a:chExt cx="5036265" cy="4113315"/>
              </a:xfrm>
            </p:grpSpPr>
            <p:grpSp>
              <p:nvGrpSpPr>
                <p:cNvPr id="19" name="Google Shape;19;p3"/>
                <p:cNvGrpSpPr/>
                <p:nvPr/>
              </p:nvGrpSpPr>
              <p:grpSpPr>
                <a:xfrm>
                  <a:off x="4673664" y="2214101"/>
                  <a:ext cx="5036265" cy="4113315"/>
                  <a:chOff x="3825164" y="427026"/>
                  <a:chExt cx="5036265" cy="4113315"/>
                </a:xfrm>
              </p:grpSpPr>
              <p:sp>
                <p:nvSpPr>
                  <p:cNvPr id="20" name="Google Shape;20;p3"/>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3"/>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2951589" y="-2707787"/>
            <a:ext cx="5036265" cy="4113315"/>
            <a:chOff x="4780389" y="2513201"/>
            <a:chExt cx="5036265" cy="4113315"/>
          </a:xfrm>
        </p:grpSpPr>
        <p:grpSp>
          <p:nvGrpSpPr>
            <p:cNvPr id="60" name="Google Shape;60;p3"/>
            <p:cNvGrpSpPr/>
            <p:nvPr/>
          </p:nvGrpSpPr>
          <p:grpSpPr>
            <a:xfrm>
              <a:off x="4780389" y="2513201"/>
              <a:ext cx="5036265" cy="4113315"/>
              <a:chOff x="4673664" y="2214101"/>
              <a:chExt cx="5036265" cy="4113315"/>
            </a:xfrm>
          </p:grpSpPr>
          <p:sp>
            <p:nvSpPr>
              <p:cNvPr id="61" name="Google Shape;61;p3"/>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4673664" y="2214101"/>
                <a:ext cx="5036265" cy="4113315"/>
                <a:chOff x="4673664" y="2214101"/>
                <a:chExt cx="5036265" cy="4113315"/>
              </a:xfrm>
            </p:grpSpPr>
            <p:grpSp>
              <p:nvGrpSpPr>
                <p:cNvPr id="63" name="Google Shape;63;p3"/>
                <p:cNvGrpSpPr/>
                <p:nvPr/>
              </p:nvGrpSpPr>
              <p:grpSpPr>
                <a:xfrm>
                  <a:off x="4673664" y="2214101"/>
                  <a:ext cx="5036265" cy="4113315"/>
                  <a:chOff x="3825164" y="427026"/>
                  <a:chExt cx="5036265" cy="4113315"/>
                </a:xfrm>
              </p:grpSpPr>
              <p:sp>
                <p:nvSpPr>
                  <p:cNvPr id="64" name="Google Shape;64;p3"/>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3"/>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3"/>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0000" y="539500"/>
            <a:ext cx="7704000" cy="10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5" name="Google Shape;105;p4"/>
          <p:cNvSpPr txBox="1">
            <a:spLocks noGrp="1"/>
          </p:cNvSpPr>
          <p:nvPr>
            <p:ph type="body" idx="1"/>
          </p:nvPr>
        </p:nvSpPr>
        <p:spPr>
          <a:xfrm>
            <a:off x="720000" y="1660600"/>
            <a:ext cx="7704000" cy="227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Montserrat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5"/>
          <p:cNvSpPr txBox="1">
            <a:spLocks noGrp="1"/>
          </p:cNvSpPr>
          <p:nvPr>
            <p:ph type="subTitle" idx="1"/>
          </p:nvPr>
        </p:nvSpPr>
        <p:spPr>
          <a:xfrm>
            <a:off x="5055188" y="3185018"/>
            <a:ext cx="2505600" cy="11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5"/>
          <p:cNvSpPr txBox="1">
            <a:spLocks noGrp="1"/>
          </p:cNvSpPr>
          <p:nvPr>
            <p:ph type="subTitle" idx="2"/>
          </p:nvPr>
        </p:nvSpPr>
        <p:spPr>
          <a:xfrm>
            <a:off x="1583213" y="3184997"/>
            <a:ext cx="2505600" cy="111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5"/>
          <p:cNvSpPr txBox="1">
            <a:spLocks noGrp="1"/>
          </p:cNvSpPr>
          <p:nvPr>
            <p:ph type="subTitle" idx="3"/>
          </p:nvPr>
        </p:nvSpPr>
        <p:spPr>
          <a:xfrm>
            <a:off x="5055188" y="2727841"/>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5"/>
          <p:cNvSpPr txBox="1">
            <a:spLocks noGrp="1"/>
          </p:cNvSpPr>
          <p:nvPr>
            <p:ph type="subTitle" idx="4"/>
          </p:nvPr>
        </p:nvSpPr>
        <p:spPr>
          <a:xfrm>
            <a:off x="1583213" y="2727841"/>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2" name="Google Shape;112;p5"/>
          <p:cNvGrpSpPr/>
          <p:nvPr/>
        </p:nvGrpSpPr>
        <p:grpSpPr>
          <a:xfrm>
            <a:off x="7421542" y="-507956"/>
            <a:ext cx="2532725" cy="1881750"/>
            <a:chOff x="7221517" y="-507956"/>
            <a:chExt cx="2532725" cy="1881750"/>
          </a:xfrm>
        </p:grpSpPr>
        <p:sp>
          <p:nvSpPr>
            <p:cNvPr id="113" name="Google Shape;113;p5"/>
            <p:cNvSpPr/>
            <p:nvPr/>
          </p:nvSpPr>
          <p:spPr>
            <a:xfrm rot="-157512" flipH="1">
              <a:off x="8467712" y="47987"/>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rot="-157512" flipH="1">
              <a:off x="8489459" y="-461709"/>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rot="-157512" flipH="1">
              <a:off x="7863600" y="-477589"/>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rot="-157512" flipH="1">
              <a:off x="7237690" y="-493444"/>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rot="-157512" flipH="1">
              <a:off x="8788681" y="88254"/>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rot="-157512" flipH="1">
              <a:off x="8162796" y="72374"/>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157512" flipH="1">
              <a:off x="9087877" y="638193"/>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157512" flipH="1">
              <a:off x="7525463" y="193693"/>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57512" flipH="1">
              <a:off x="9076066" y="781639"/>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57512" flipH="1">
              <a:off x="9692804" y="1158867"/>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884258" y="4092619"/>
            <a:ext cx="2532725" cy="1881750"/>
            <a:chOff x="7221517" y="-507956"/>
            <a:chExt cx="2532725" cy="1881750"/>
          </a:xfrm>
        </p:grpSpPr>
        <p:sp>
          <p:nvSpPr>
            <p:cNvPr id="124" name="Google Shape;124;p5"/>
            <p:cNvSpPr/>
            <p:nvPr/>
          </p:nvSpPr>
          <p:spPr>
            <a:xfrm rot="-157512" flipH="1">
              <a:off x="8467712" y="47987"/>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157512" flipH="1">
              <a:off x="8489459" y="-461709"/>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157512" flipH="1">
              <a:off x="7863600" y="-477589"/>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157512" flipH="1">
              <a:off x="7237690" y="-493444"/>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157512" flipH="1">
              <a:off x="8788681" y="88254"/>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57512" flipH="1">
              <a:off x="8162796" y="72374"/>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157512" flipH="1">
              <a:off x="9087877" y="638193"/>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rot="-157512" flipH="1">
              <a:off x="7525463" y="193693"/>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157512" flipH="1">
              <a:off x="9076066" y="781639"/>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157512" flipH="1">
              <a:off x="9692804" y="1158867"/>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4135975" y="17579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8" name="Google Shape;138;p7"/>
          <p:cNvSpPr txBox="1">
            <a:spLocks noGrp="1"/>
          </p:cNvSpPr>
          <p:nvPr>
            <p:ph type="subTitle" idx="1"/>
          </p:nvPr>
        </p:nvSpPr>
        <p:spPr>
          <a:xfrm>
            <a:off x="4135975" y="2330600"/>
            <a:ext cx="4294800" cy="12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39" name="Google Shape;139;p7"/>
          <p:cNvGrpSpPr/>
          <p:nvPr/>
        </p:nvGrpSpPr>
        <p:grpSpPr>
          <a:xfrm>
            <a:off x="5478864" y="2056701"/>
            <a:ext cx="5036265" cy="4113315"/>
            <a:chOff x="4780389" y="2513201"/>
            <a:chExt cx="5036265" cy="4113315"/>
          </a:xfrm>
        </p:grpSpPr>
        <p:grpSp>
          <p:nvGrpSpPr>
            <p:cNvPr id="140" name="Google Shape;140;p7"/>
            <p:cNvGrpSpPr/>
            <p:nvPr/>
          </p:nvGrpSpPr>
          <p:grpSpPr>
            <a:xfrm>
              <a:off x="4780389" y="2513201"/>
              <a:ext cx="5036265" cy="4113315"/>
              <a:chOff x="4673664" y="2214101"/>
              <a:chExt cx="5036265" cy="4113315"/>
            </a:xfrm>
          </p:grpSpPr>
          <p:sp>
            <p:nvSpPr>
              <p:cNvPr id="141" name="Google Shape;141;p7"/>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a:off x="4673664" y="2214101"/>
                <a:ext cx="5036265" cy="4113315"/>
                <a:chOff x="4673664" y="2214101"/>
                <a:chExt cx="5036265" cy="4113315"/>
              </a:xfrm>
            </p:grpSpPr>
            <p:grpSp>
              <p:nvGrpSpPr>
                <p:cNvPr id="143" name="Google Shape;143;p7"/>
                <p:cNvGrpSpPr/>
                <p:nvPr/>
              </p:nvGrpSpPr>
              <p:grpSpPr>
                <a:xfrm>
                  <a:off x="4673664" y="2214101"/>
                  <a:ext cx="5036265" cy="4113315"/>
                  <a:chOff x="3825164" y="427026"/>
                  <a:chExt cx="5036265" cy="4113315"/>
                </a:xfrm>
              </p:grpSpPr>
              <p:sp>
                <p:nvSpPr>
                  <p:cNvPr id="144" name="Google Shape;144;p7"/>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7"/>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7"/>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128336" y="-2516262"/>
            <a:ext cx="5036265" cy="4113315"/>
            <a:chOff x="4780389" y="2513201"/>
            <a:chExt cx="5036265" cy="4113315"/>
          </a:xfrm>
        </p:grpSpPr>
        <p:grpSp>
          <p:nvGrpSpPr>
            <p:cNvPr id="184" name="Google Shape;184;p7"/>
            <p:cNvGrpSpPr/>
            <p:nvPr/>
          </p:nvGrpSpPr>
          <p:grpSpPr>
            <a:xfrm>
              <a:off x="4780389" y="2513201"/>
              <a:ext cx="5036265" cy="4113315"/>
              <a:chOff x="4673664" y="2214101"/>
              <a:chExt cx="5036265" cy="4113315"/>
            </a:xfrm>
          </p:grpSpPr>
          <p:sp>
            <p:nvSpPr>
              <p:cNvPr id="185" name="Google Shape;185;p7"/>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7"/>
              <p:cNvGrpSpPr/>
              <p:nvPr/>
            </p:nvGrpSpPr>
            <p:grpSpPr>
              <a:xfrm>
                <a:off x="4673664" y="2214101"/>
                <a:ext cx="5036265" cy="4113315"/>
                <a:chOff x="4673664" y="2214101"/>
                <a:chExt cx="5036265" cy="4113315"/>
              </a:xfrm>
            </p:grpSpPr>
            <p:grpSp>
              <p:nvGrpSpPr>
                <p:cNvPr id="187" name="Google Shape;187;p7"/>
                <p:cNvGrpSpPr/>
                <p:nvPr/>
              </p:nvGrpSpPr>
              <p:grpSpPr>
                <a:xfrm>
                  <a:off x="4673664" y="2214101"/>
                  <a:ext cx="5036265" cy="4113315"/>
                  <a:chOff x="3825164" y="427026"/>
                  <a:chExt cx="5036265" cy="4113315"/>
                </a:xfrm>
              </p:grpSpPr>
              <p:sp>
                <p:nvSpPr>
                  <p:cNvPr id="188" name="Google Shape;188;p7"/>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7"/>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 name="Google Shape;224;p7"/>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943050" y="1307100"/>
            <a:ext cx="7257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9" name="Google Shape;229;p8"/>
          <p:cNvGrpSpPr/>
          <p:nvPr/>
        </p:nvGrpSpPr>
        <p:grpSpPr>
          <a:xfrm>
            <a:off x="5478864" y="2056701"/>
            <a:ext cx="5036265" cy="4113315"/>
            <a:chOff x="4780389" y="2513201"/>
            <a:chExt cx="5036265" cy="4113315"/>
          </a:xfrm>
        </p:grpSpPr>
        <p:grpSp>
          <p:nvGrpSpPr>
            <p:cNvPr id="230" name="Google Shape;230;p8"/>
            <p:cNvGrpSpPr/>
            <p:nvPr/>
          </p:nvGrpSpPr>
          <p:grpSpPr>
            <a:xfrm>
              <a:off x="4780389" y="2513201"/>
              <a:ext cx="5036265" cy="4113315"/>
              <a:chOff x="4673664" y="2214101"/>
              <a:chExt cx="5036265" cy="4113315"/>
            </a:xfrm>
          </p:grpSpPr>
          <p:sp>
            <p:nvSpPr>
              <p:cNvPr id="231" name="Google Shape;231;p8"/>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8"/>
              <p:cNvGrpSpPr/>
              <p:nvPr/>
            </p:nvGrpSpPr>
            <p:grpSpPr>
              <a:xfrm>
                <a:off x="4673664" y="2214101"/>
                <a:ext cx="5036265" cy="4113315"/>
                <a:chOff x="4673664" y="2214101"/>
                <a:chExt cx="5036265" cy="4113315"/>
              </a:xfrm>
            </p:grpSpPr>
            <p:grpSp>
              <p:nvGrpSpPr>
                <p:cNvPr id="233" name="Google Shape;233;p8"/>
                <p:cNvGrpSpPr/>
                <p:nvPr/>
              </p:nvGrpSpPr>
              <p:grpSpPr>
                <a:xfrm>
                  <a:off x="4673664" y="2214101"/>
                  <a:ext cx="5036265" cy="4113315"/>
                  <a:chOff x="3825164" y="427026"/>
                  <a:chExt cx="5036265" cy="4113315"/>
                </a:xfrm>
              </p:grpSpPr>
              <p:sp>
                <p:nvSpPr>
                  <p:cNvPr id="234" name="Google Shape;234;p8"/>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8"/>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0" name="Google Shape;270;p8"/>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8"/>
          <p:cNvGrpSpPr/>
          <p:nvPr/>
        </p:nvGrpSpPr>
        <p:grpSpPr>
          <a:xfrm>
            <a:off x="-128336" y="-2516262"/>
            <a:ext cx="5036265" cy="4113315"/>
            <a:chOff x="4780389" y="2513201"/>
            <a:chExt cx="5036265" cy="4113315"/>
          </a:xfrm>
        </p:grpSpPr>
        <p:grpSp>
          <p:nvGrpSpPr>
            <p:cNvPr id="274" name="Google Shape;274;p8"/>
            <p:cNvGrpSpPr/>
            <p:nvPr/>
          </p:nvGrpSpPr>
          <p:grpSpPr>
            <a:xfrm>
              <a:off x="4780389" y="2513201"/>
              <a:ext cx="5036265" cy="4113315"/>
              <a:chOff x="4673664" y="2214101"/>
              <a:chExt cx="5036265" cy="4113315"/>
            </a:xfrm>
          </p:grpSpPr>
          <p:sp>
            <p:nvSpPr>
              <p:cNvPr id="275" name="Google Shape;275;p8"/>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8"/>
              <p:cNvGrpSpPr/>
              <p:nvPr/>
            </p:nvGrpSpPr>
            <p:grpSpPr>
              <a:xfrm>
                <a:off x="4673664" y="2214101"/>
                <a:ext cx="5036265" cy="4113315"/>
                <a:chOff x="4673664" y="2214101"/>
                <a:chExt cx="5036265" cy="4113315"/>
              </a:xfrm>
            </p:grpSpPr>
            <p:grpSp>
              <p:nvGrpSpPr>
                <p:cNvPr id="277" name="Google Shape;277;p8"/>
                <p:cNvGrpSpPr/>
                <p:nvPr/>
              </p:nvGrpSpPr>
              <p:grpSpPr>
                <a:xfrm>
                  <a:off x="4673664" y="2214101"/>
                  <a:ext cx="5036265" cy="4113315"/>
                  <a:chOff x="3825164" y="427026"/>
                  <a:chExt cx="5036265" cy="4113315"/>
                </a:xfrm>
              </p:grpSpPr>
              <p:sp>
                <p:nvSpPr>
                  <p:cNvPr id="278" name="Google Shape;278;p8"/>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8"/>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4" name="Google Shape;314;p8"/>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7"/>
        <p:cNvGrpSpPr/>
        <p:nvPr/>
      </p:nvGrpSpPr>
      <p:grpSpPr>
        <a:xfrm>
          <a:off x="0" y="0"/>
          <a:ext cx="0" cy="0"/>
          <a:chOff x="0" y="0"/>
          <a:chExt cx="0" cy="0"/>
        </a:xfrm>
      </p:grpSpPr>
      <p:sp>
        <p:nvSpPr>
          <p:cNvPr id="318" name="Google Shape;31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5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19" name="Google Shape;31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0"/>
        <p:cNvGrpSpPr/>
        <p:nvPr/>
      </p:nvGrpSpPr>
      <p:grpSpPr>
        <a:xfrm>
          <a:off x="0" y="0"/>
          <a:ext cx="0" cy="0"/>
          <a:chOff x="0" y="0"/>
          <a:chExt cx="0" cy="0"/>
        </a:xfrm>
      </p:grpSpPr>
      <p:sp>
        <p:nvSpPr>
          <p:cNvPr id="321" name="Google Shape;321;p10"/>
          <p:cNvSpPr txBox="1">
            <a:spLocks noGrp="1"/>
          </p:cNvSpPr>
          <p:nvPr>
            <p:ph type="title"/>
          </p:nvPr>
        </p:nvSpPr>
        <p:spPr>
          <a:xfrm>
            <a:off x="713225" y="3502900"/>
            <a:ext cx="5202300" cy="1045200"/>
          </a:xfrm>
          <a:prstGeom prst="rect">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322" name="Google Shape;322;p10"/>
          <p:cNvGrpSpPr/>
          <p:nvPr/>
        </p:nvGrpSpPr>
        <p:grpSpPr>
          <a:xfrm rot="10800000">
            <a:off x="6825617" y="-226461"/>
            <a:ext cx="3485298" cy="1363521"/>
            <a:chOff x="5000328" y="4413931"/>
            <a:chExt cx="3485298" cy="1363521"/>
          </a:xfrm>
        </p:grpSpPr>
        <p:grpSp>
          <p:nvGrpSpPr>
            <p:cNvPr id="323" name="Google Shape;323;p10"/>
            <p:cNvGrpSpPr/>
            <p:nvPr/>
          </p:nvGrpSpPr>
          <p:grpSpPr>
            <a:xfrm>
              <a:off x="5000328" y="4413931"/>
              <a:ext cx="3485298" cy="1363521"/>
              <a:chOff x="4151828" y="2626856"/>
              <a:chExt cx="3485298" cy="1363521"/>
            </a:xfrm>
          </p:grpSpPr>
          <p:sp>
            <p:nvSpPr>
              <p:cNvPr id="324" name="Google Shape;324;p10"/>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0"/>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ontserrat Black"/>
              <a:buNone/>
              <a:defRPr sz="32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ctrTitle"/>
          </p:nvPr>
        </p:nvSpPr>
        <p:spPr>
          <a:xfrm flipH="1">
            <a:off x="1066116" y="1436888"/>
            <a:ext cx="7033800" cy="21930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5200" dirty="0">
                <a:solidFill>
                  <a:schemeClr val="tx1"/>
                </a:solidFill>
                <a:latin typeface="Montserrat Black"/>
                <a:ea typeface="Montserrat Black"/>
                <a:cs typeface="Montserrat Black"/>
                <a:sym typeface="Montserrat Black"/>
              </a:rPr>
              <a:t>INTERNET OF THINGS </a:t>
            </a:r>
            <a:r>
              <a:rPr lang="en" sz="5200" dirty="0">
                <a:solidFill>
                  <a:schemeClr val="dk2"/>
                </a:solidFill>
                <a:latin typeface="Montserrat Black"/>
                <a:ea typeface="Montserrat Black"/>
                <a:cs typeface="Montserrat Black"/>
                <a:sym typeface="Montserrat Black"/>
              </a:rPr>
              <a:t>(IOT)</a:t>
            </a:r>
            <a:br>
              <a:rPr lang="en" sz="5200" dirty="0">
                <a:solidFill>
                  <a:schemeClr val="dk2"/>
                </a:solidFill>
                <a:latin typeface="Montserrat Black"/>
                <a:ea typeface="Montserrat Black"/>
                <a:cs typeface="Montserrat Black"/>
                <a:sym typeface="Montserrat Black"/>
              </a:rPr>
            </a:br>
            <a:r>
              <a:rPr lang="en-ID" sz="2800" dirty="0">
                <a:latin typeface="Montserrat"/>
                <a:ea typeface="Montserrat"/>
                <a:cs typeface="Montserrat"/>
                <a:sym typeface="Montserrat"/>
              </a:rPr>
              <a:t>IOT </a:t>
            </a:r>
            <a:r>
              <a:rPr lang="en-ID" sz="2800" dirty="0" err="1">
                <a:latin typeface="Montserrat"/>
                <a:ea typeface="Montserrat"/>
                <a:cs typeface="Montserrat"/>
                <a:sym typeface="Montserrat"/>
              </a:rPr>
              <a:t>Sistem</a:t>
            </a:r>
            <a:r>
              <a:rPr lang="en-ID" sz="2800" dirty="0">
                <a:latin typeface="Montserrat"/>
                <a:ea typeface="Montserrat"/>
                <a:cs typeface="Montserrat"/>
                <a:sym typeface="Montserrat"/>
              </a:rPr>
              <a:t> E-</a:t>
            </a:r>
            <a:r>
              <a:rPr lang="en-ID" sz="2800" dirty="0" err="1">
                <a:latin typeface="Montserrat"/>
                <a:ea typeface="Montserrat"/>
                <a:cs typeface="Montserrat"/>
                <a:sym typeface="Montserrat"/>
              </a:rPr>
              <a:t>Tilang</a:t>
            </a:r>
            <a:endParaRPr lang="en-ID" sz="2800" dirty="0">
              <a:latin typeface="Montserrat"/>
              <a:ea typeface="Montserrat"/>
              <a:cs typeface="Montserrat"/>
              <a:sym typeface="Montserrat"/>
            </a:endParaRPr>
          </a:p>
        </p:txBody>
      </p:sp>
      <p:sp>
        <p:nvSpPr>
          <p:cNvPr id="437" name="Google Shape;437;p15"/>
          <p:cNvSpPr txBox="1">
            <a:spLocks noGrp="1"/>
          </p:cNvSpPr>
          <p:nvPr>
            <p:ph type="subTitle" idx="1"/>
          </p:nvPr>
        </p:nvSpPr>
        <p:spPr>
          <a:xfrm flipH="1">
            <a:off x="2303702" y="3678950"/>
            <a:ext cx="45288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Kelompok : 1</a:t>
            </a:r>
            <a:endParaRPr dirty="0"/>
          </a:p>
        </p:txBody>
      </p:sp>
      <p:pic>
        <p:nvPicPr>
          <p:cNvPr id="438" name="Google Shape;438;p15"/>
          <p:cNvPicPr preferRelativeResize="0"/>
          <p:nvPr/>
        </p:nvPicPr>
        <p:blipFill rotWithShape="1">
          <a:blip r:embed="rId3">
            <a:alphaModFix/>
          </a:blip>
          <a:srcRect l="25537" t="7152" r="23467" b="5838"/>
          <a:stretch/>
        </p:blipFill>
        <p:spPr>
          <a:xfrm flipH="1">
            <a:off x="292161" y="3861800"/>
            <a:ext cx="1920000" cy="1842726"/>
          </a:xfrm>
          <a:prstGeom prst="rect">
            <a:avLst/>
          </a:prstGeom>
          <a:noFill/>
          <a:ln>
            <a:noFill/>
          </a:ln>
        </p:spPr>
      </p:pic>
      <p:pic>
        <p:nvPicPr>
          <p:cNvPr id="439" name="Google Shape;439;p15"/>
          <p:cNvPicPr preferRelativeResize="0"/>
          <p:nvPr/>
        </p:nvPicPr>
        <p:blipFill rotWithShape="1">
          <a:blip r:embed="rId4">
            <a:alphaModFix/>
          </a:blip>
          <a:srcRect l="22009" r="18455"/>
          <a:stretch/>
        </p:blipFill>
        <p:spPr>
          <a:xfrm rot="1020085" flipH="1">
            <a:off x="1540113" y="174240"/>
            <a:ext cx="1187445" cy="1121928"/>
          </a:xfrm>
          <a:prstGeom prst="rect">
            <a:avLst/>
          </a:prstGeom>
          <a:noFill/>
          <a:ln>
            <a:noFill/>
          </a:ln>
        </p:spPr>
      </p:pic>
      <p:grpSp>
        <p:nvGrpSpPr>
          <p:cNvPr id="440" name="Google Shape;440;p15"/>
          <p:cNvGrpSpPr/>
          <p:nvPr/>
        </p:nvGrpSpPr>
        <p:grpSpPr>
          <a:xfrm flipH="1">
            <a:off x="1325823" y="361000"/>
            <a:ext cx="76825" cy="76800"/>
            <a:chOff x="3104875" y="1099400"/>
            <a:chExt cx="76825" cy="76800"/>
          </a:xfrm>
        </p:grpSpPr>
        <p:sp>
          <p:nvSpPr>
            <p:cNvPr id="441" name="Google Shape;441;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5"/>
          <p:cNvGrpSpPr/>
          <p:nvPr/>
        </p:nvGrpSpPr>
        <p:grpSpPr>
          <a:xfrm flipH="1">
            <a:off x="2428535" y="4414100"/>
            <a:ext cx="76825" cy="76800"/>
            <a:chOff x="3104875" y="1099400"/>
            <a:chExt cx="76825" cy="76800"/>
          </a:xfrm>
        </p:grpSpPr>
        <p:sp>
          <p:nvSpPr>
            <p:cNvPr id="444" name="Google Shape;444;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flipH="1">
            <a:off x="6714085" y="729700"/>
            <a:ext cx="76825" cy="76800"/>
            <a:chOff x="3104875" y="1099400"/>
            <a:chExt cx="76825" cy="76800"/>
          </a:xfrm>
        </p:grpSpPr>
        <p:sp>
          <p:nvSpPr>
            <p:cNvPr id="447" name="Google Shape;447;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9" name="Google Shape;449;p15"/>
          <p:cNvPicPr preferRelativeResize="0"/>
          <p:nvPr/>
        </p:nvPicPr>
        <p:blipFill rotWithShape="1">
          <a:blip r:embed="rId5">
            <a:alphaModFix/>
          </a:blip>
          <a:srcRect l="18647" t="7960" r="8852" b="8336"/>
          <a:stretch/>
        </p:blipFill>
        <p:spPr>
          <a:xfrm rot="1152297" flipH="1">
            <a:off x="7073459" y="317437"/>
            <a:ext cx="1647827" cy="1070150"/>
          </a:xfrm>
          <a:prstGeom prst="rect">
            <a:avLst/>
          </a:prstGeom>
          <a:noFill/>
          <a:ln>
            <a:noFill/>
          </a:ln>
        </p:spPr>
      </p:pic>
      <p:grpSp>
        <p:nvGrpSpPr>
          <p:cNvPr id="450" name="Google Shape;450;p15"/>
          <p:cNvGrpSpPr/>
          <p:nvPr/>
        </p:nvGrpSpPr>
        <p:grpSpPr>
          <a:xfrm>
            <a:off x="6171039" y="2675126"/>
            <a:ext cx="5036265" cy="4113315"/>
            <a:chOff x="4780389" y="2513201"/>
            <a:chExt cx="5036265" cy="4113315"/>
          </a:xfrm>
        </p:grpSpPr>
        <p:grpSp>
          <p:nvGrpSpPr>
            <p:cNvPr id="451" name="Google Shape;451;p15"/>
            <p:cNvGrpSpPr/>
            <p:nvPr/>
          </p:nvGrpSpPr>
          <p:grpSpPr>
            <a:xfrm>
              <a:off x="4780389" y="2513201"/>
              <a:ext cx="5036265" cy="4113315"/>
              <a:chOff x="4673664" y="2214101"/>
              <a:chExt cx="5036265" cy="4113315"/>
            </a:xfrm>
          </p:grpSpPr>
          <p:sp>
            <p:nvSpPr>
              <p:cNvPr id="452" name="Google Shape;452;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5"/>
              <p:cNvGrpSpPr/>
              <p:nvPr/>
            </p:nvGrpSpPr>
            <p:grpSpPr>
              <a:xfrm>
                <a:off x="4673664" y="2214101"/>
                <a:ext cx="5036265" cy="4113315"/>
                <a:chOff x="4673664" y="2214101"/>
                <a:chExt cx="5036265" cy="4113315"/>
              </a:xfrm>
            </p:grpSpPr>
            <p:grpSp>
              <p:nvGrpSpPr>
                <p:cNvPr id="454" name="Google Shape;454;p15"/>
                <p:cNvGrpSpPr/>
                <p:nvPr/>
              </p:nvGrpSpPr>
              <p:grpSpPr>
                <a:xfrm>
                  <a:off x="4673664" y="2214101"/>
                  <a:ext cx="5036265" cy="4113315"/>
                  <a:chOff x="3825164" y="427026"/>
                  <a:chExt cx="5036265" cy="4113315"/>
                </a:xfrm>
              </p:grpSpPr>
              <p:sp>
                <p:nvSpPr>
                  <p:cNvPr id="455" name="Google Shape;455;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1" name="Google Shape;491;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5"/>
          <p:cNvGrpSpPr/>
          <p:nvPr/>
        </p:nvGrpSpPr>
        <p:grpSpPr>
          <a:xfrm>
            <a:off x="-3934986" y="-304812"/>
            <a:ext cx="5036265" cy="4113315"/>
            <a:chOff x="4780389" y="2513201"/>
            <a:chExt cx="5036265" cy="4113315"/>
          </a:xfrm>
        </p:grpSpPr>
        <p:grpSp>
          <p:nvGrpSpPr>
            <p:cNvPr id="495" name="Google Shape;495;p15"/>
            <p:cNvGrpSpPr/>
            <p:nvPr/>
          </p:nvGrpSpPr>
          <p:grpSpPr>
            <a:xfrm>
              <a:off x="4780389" y="2513201"/>
              <a:ext cx="5036265" cy="4113315"/>
              <a:chOff x="4673664" y="2214101"/>
              <a:chExt cx="5036265" cy="4113315"/>
            </a:xfrm>
          </p:grpSpPr>
          <p:sp>
            <p:nvSpPr>
              <p:cNvPr id="496" name="Google Shape;496;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5"/>
              <p:cNvGrpSpPr/>
              <p:nvPr/>
            </p:nvGrpSpPr>
            <p:grpSpPr>
              <a:xfrm>
                <a:off x="4673664" y="2214101"/>
                <a:ext cx="5036265" cy="4113315"/>
                <a:chOff x="4673664" y="2214101"/>
                <a:chExt cx="5036265" cy="4113315"/>
              </a:xfrm>
            </p:grpSpPr>
            <p:grpSp>
              <p:nvGrpSpPr>
                <p:cNvPr id="498" name="Google Shape;498;p15"/>
                <p:cNvGrpSpPr/>
                <p:nvPr/>
              </p:nvGrpSpPr>
              <p:grpSpPr>
                <a:xfrm>
                  <a:off x="4673664" y="2214101"/>
                  <a:ext cx="5036265" cy="4113315"/>
                  <a:chOff x="3825164" y="427026"/>
                  <a:chExt cx="5036265" cy="4113315"/>
                </a:xfrm>
              </p:grpSpPr>
              <p:sp>
                <p:nvSpPr>
                  <p:cNvPr id="499" name="Google Shape;499;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ctrTitle"/>
          </p:nvPr>
        </p:nvSpPr>
        <p:spPr>
          <a:xfrm flipH="1">
            <a:off x="1053915" y="1314628"/>
            <a:ext cx="7033800" cy="21930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5200" dirty="0">
                <a:solidFill>
                  <a:schemeClr val="tx1"/>
                </a:solidFill>
                <a:ea typeface="Montserrat"/>
                <a:cs typeface="Montserrat"/>
              </a:rPr>
              <a:t>TERIMA</a:t>
            </a:r>
            <a:br>
              <a:rPr lang="en" sz="5200" dirty="0">
                <a:solidFill>
                  <a:schemeClr val="tx1"/>
                </a:solidFill>
                <a:ea typeface="Montserrat"/>
                <a:cs typeface="Montserrat"/>
              </a:rPr>
            </a:br>
            <a:r>
              <a:rPr lang="en" sz="5200" dirty="0">
                <a:solidFill>
                  <a:schemeClr val="tx1"/>
                </a:solidFill>
                <a:ea typeface="Montserrat"/>
                <a:cs typeface="Montserrat"/>
              </a:rPr>
              <a:t>KASIH</a:t>
            </a:r>
            <a:endParaRPr lang="en-ID" sz="2800" dirty="0">
              <a:latin typeface="Montserrat"/>
              <a:ea typeface="Montserrat"/>
              <a:cs typeface="Montserrat"/>
              <a:sym typeface="Montserrat"/>
            </a:endParaRPr>
          </a:p>
        </p:txBody>
      </p:sp>
      <p:pic>
        <p:nvPicPr>
          <p:cNvPr id="438" name="Google Shape;438;p15"/>
          <p:cNvPicPr preferRelativeResize="0"/>
          <p:nvPr/>
        </p:nvPicPr>
        <p:blipFill rotWithShape="1">
          <a:blip r:embed="rId3">
            <a:alphaModFix/>
          </a:blip>
          <a:srcRect l="25537" t="7152" r="23467" b="5838"/>
          <a:stretch/>
        </p:blipFill>
        <p:spPr>
          <a:xfrm flipH="1">
            <a:off x="292161" y="3861800"/>
            <a:ext cx="1920000" cy="1842726"/>
          </a:xfrm>
          <a:prstGeom prst="rect">
            <a:avLst/>
          </a:prstGeom>
          <a:noFill/>
          <a:ln>
            <a:noFill/>
          </a:ln>
        </p:spPr>
      </p:pic>
      <p:pic>
        <p:nvPicPr>
          <p:cNvPr id="439" name="Google Shape;439;p15"/>
          <p:cNvPicPr preferRelativeResize="0"/>
          <p:nvPr/>
        </p:nvPicPr>
        <p:blipFill rotWithShape="1">
          <a:blip r:embed="rId4">
            <a:alphaModFix/>
          </a:blip>
          <a:srcRect l="22009" r="18455"/>
          <a:stretch/>
        </p:blipFill>
        <p:spPr>
          <a:xfrm rot="1020085" flipH="1">
            <a:off x="1540113" y="174240"/>
            <a:ext cx="1187445" cy="1121928"/>
          </a:xfrm>
          <a:prstGeom prst="rect">
            <a:avLst/>
          </a:prstGeom>
          <a:noFill/>
          <a:ln>
            <a:noFill/>
          </a:ln>
        </p:spPr>
      </p:pic>
      <p:grpSp>
        <p:nvGrpSpPr>
          <p:cNvPr id="440" name="Google Shape;440;p15"/>
          <p:cNvGrpSpPr/>
          <p:nvPr/>
        </p:nvGrpSpPr>
        <p:grpSpPr>
          <a:xfrm flipH="1">
            <a:off x="1325823" y="361000"/>
            <a:ext cx="76825" cy="76800"/>
            <a:chOff x="3104875" y="1099400"/>
            <a:chExt cx="76825" cy="76800"/>
          </a:xfrm>
        </p:grpSpPr>
        <p:sp>
          <p:nvSpPr>
            <p:cNvPr id="441" name="Google Shape;441;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5"/>
          <p:cNvGrpSpPr/>
          <p:nvPr/>
        </p:nvGrpSpPr>
        <p:grpSpPr>
          <a:xfrm flipH="1">
            <a:off x="2428535" y="4414100"/>
            <a:ext cx="76825" cy="76800"/>
            <a:chOff x="3104875" y="1099400"/>
            <a:chExt cx="76825" cy="76800"/>
          </a:xfrm>
        </p:grpSpPr>
        <p:sp>
          <p:nvSpPr>
            <p:cNvPr id="444" name="Google Shape;444;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flipH="1">
            <a:off x="6714085" y="729700"/>
            <a:ext cx="76825" cy="76800"/>
            <a:chOff x="3104875" y="1099400"/>
            <a:chExt cx="76825" cy="76800"/>
          </a:xfrm>
        </p:grpSpPr>
        <p:sp>
          <p:nvSpPr>
            <p:cNvPr id="447" name="Google Shape;447;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9" name="Google Shape;449;p15"/>
          <p:cNvPicPr preferRelativeResize="0"/>
          <p:nvPr/>
        </p:nvPicPr>
        <p:blipFill rotWithShape="1">
          <a:blip r:embed="rId5">
            <a:alphaModFix/>
          </a:blip>
          <a:srcRect l="18647" t="7960" r="8852" b="8336"/>
          <a:stretch/>
        </p:blipFill>
        <p:spPr>
          <a:xfrm rot="1152297" flipH="1">
            <a:off x="7073459" y="317437"/>
            <a:ext cx="1647827" cy="1070150"/>
          </a:xfrm>
          <a:prstGeom prst="rect">
            <a:avLst/>
          </a:prstGeom>
          <a:noFill/>
          <a:ln>
            <a:noFill/>
          </a:ln>
        </p:spPr>
      </p:pic>
      <p:grpSp>
        <p:nvGrpSpPr>
          <p:cNvPr id="450" name="Google Shape;450;p15"/>
          <p:cNvGrpSpPr/>
          <p:nvPr/>
        </p:nvGrpSpPr>
        <p:grpSpPr>
          <a:xfrm>
            <a:off x="6171039" y="2675126"/>
            <a:ext cx="5036265" cy="4113315"/>
            <a:chOff x="4780389" y="2513201"/>
            <a:chExt cx="5036265" cy="4113315"/>
          </a:xfrm>
        </p:grpSpPr>
        <p:grpSp>
          <p:nvGrpSpPr>
            <p:cNvPr id="451" name="Google Shape;451;p15"/>
            <p:cNvGrpSpPr/>
            <p:nvPr/>
          </p:nvGrpSpPr>
          <p:grpSpPr>
            <a:xfrm>
              <a:off x="4780389" y="2513201"/>
              <a:ext cx="5036265" cy="4113315"/>
              <a:chOff x="4673664" y="2214101"/>
              <a:chExt cx="5036265" cy="4113315"/>
            </a:xfrm>
          </p:grpSpPr>
          <p:sp>
            <p:nvSpPr>
              <p:cNvPr id="452" name="Google Shape;452;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5"/>
              <p:cNvGrpSpPr/>
              <p:nvPr/>
            </p:nvGrpSpPr>
            <p:grpSpPr>
              <a:xfrm>
                <a:off x="4673664" y="2214101"/>
                <a:ext cx="5036265" cy="4113315"/>
                <a:chOff x="4673664" y="2214101"/>
                <a:chExt cx="5036265" cy="4113315"/>
              </a:xfrm>
            </p:grpSpPr>
            <p:grpSp>
              <p:nvGrpSpPr>
                <p:cNvPr id="454" name="Google Shape;454;p15"/>
                <p:cNvGrpSpPr/>
                <p:nvPr/>
              </p:nvGrpSpPr>
              <p:grpSpPr>
                <a:xfrm>
                  <a:off x="4673664" y="2214101"/>
                  <a:ext cx="5036265" cy="4113315"/>
                  <a:chOff x="3825164" y="427026"/>
                  <a:chExt cx="5036265" cy="4113315"/>
                </a:xfrm>
              </p:grpSpPr>
              <p:sp>
                <p:nvSpPr>
                  <p:cNvPr id="455" name="Google Shape;455;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1" name="Google Shape;491;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5"/>
          <p:cNvGrpSpPr/>
          <p:nvPr/>
        </p:nvGrpSpPr>
        <p:grpSpPr>
          <a:xfrm>
            <a:off x="-3934986" y="-304812"/>
            <a:ext cx="5036265" cy="4113315"/>
            <a:chOff x="4780389" y="2513201"/>
            <a:chExt cx="5036265" cy="4113315"/>
          </a:xfrm>
        </p:grpSpPr>
        <p:grpSp>
          <p:nvGrpSpPr>
            <p:cNvPr id="495" name="Google Shape;495;p15"/>
            <p:cNvGrpSpPr/>
            <p:nvPr/>
          </p:nvGrpSpPr>
          <p:grpSpPr>
            <a:xfrm>
              <a:off x="4780389" y="2513201"/>
              <a:ext cx="5036265" cy="4113315"/>
              <a:chOff x="4673664" y="2214101"/>
              <a:chExt cx="5036265" cy="4113315"/>
            </a:xfrm>
          </p:grpSpPr>
          <p:sp>
            <p:nvSpPr>
              <p:cNvPr id="496" name="Google Shape;496;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5"/>
              <p:cNvGrpSpPr/>
              <p:nvPr/>
            </p:nvGrpSpPr>
            <p:grpSpPr>
              <a:xfrm>
                <a:off x="4673664" y="2214101"/>
                <a:ext cx="5036265" cy="4113315"/>
                <a:chOff x="4673664" y="2214101"/>
                <a:chExt cx="5036265" cy="4113315"/>
              </a:xfrm>
            </p:grpSpPr>
            <p:grpSp>
              <p:nvGrpSpPr>
                <p:cNvPr id="498" name="Google Shape;498;p15"/>
                <p:cNvGrpSpPr/>
                <p:nvPr/>
              </p:nvGrpSpPr>
              <p:grpSpPr>
                <a:xfrm>
                  <a:off x="4673664" y="2214101"/>
                  <a:ext cx="5036265" cy="4113315"/>
                  <a:chOff x="3825164" y="427026"/>
                  <a:chExt cx="5036265" cy="4113315"/>
                </a:xfrm>
              </p:grpSpPr>
              <p:sp>
                <p:nvSpPr>
                  <p:cNvPr id="499" name="Google Shape;499;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613927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16"/>
          <p:cNvSpPr txBox="1">
            <a:spLocks noGrp="1"/>
          </p:cNvSpPr>
          <p:nvPr>
            <p:ph type="title"/>
          </p:nvPr>
        </p:nvSpPr>
        <p:spPr>
          <a:xfrm>
            <a:off x="853441" y="2049300"/>
            <a:ext cx="7704000" cy="10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kern="0" dirty="0" err="1">
                <a:solidFill>
                  <a:schemeClr val="tx1"/>
                </a:solidFill>
                <a:effectLst/>
                <a:latin typeface="Montserrat Black" panose="00000A00000000000000" pitchFamily="2" charset="0"/>
                <a:ea typeface="Times New Roman" panose="02020603050405020304" pitchFamily="18" charset="0"/>
              </a:rPr>
              <a:t>Apa</a:t>
            </a:r>
            <a:r>
              <a:rPr lang="en-US" sz="2400" b="1" kern="0" dirty="0">
                <a:solidFill>
                  <a:schemeClr val="tx1"/>
                </a:solidFill>
                <a:effectLst/>
                <a:latin typeface="Montserrat Black" panose="00000A00000000000000" pitchFamily="2" charset="0"/>
                <a:ea typeface="Times New Roman" panose="02020603050405020304" pitchFamily="18" charset="0"/>
              </a:rPr>
              <a:t> </a:t>
            </a:r>
            <a:r>
              <a:rPr lang="en-US" sz="2400" b="1" kern="0" dirty="0" err="1">
                <a:solidFill>
                  <a:schemeClr val="tx1"/>
                </a:solidFill>
                <a:effectLst/>
                <a:latin typeface="Montserrat Black" panose="00000A00000000000000" pitchFamily="2" charset="0"/>
                <a:ea typeface="Times New Roman" panose="02020603050405020304" pitchFamily="18" charset="0"/>
              </a:rPr>
              <a:t>Itu</a:t>
            </a:r>
            <a:r>
              <a:rPr lang="en-US" sz="2400" b="1" kern="0" dirty="0">
                <a:solidFill>
                  <a:schemeClr val="tx1"/>
                </a:solidFill>
                <a:effectLst/>
                <a:latin typeface="Montserrat Black" panose="00000A00000000000000" pitchFamily="2" charset="0"/>
                <a:ea typeface="Times New Roman" panose="02020603050405020304" pitchFamily="18" charset="0"/>
              </a:rPr>
              <a:t> </a:t>
            </a:r>
            <a:r>
              <a:rPr lang="en-US" sz="2400" b="1" kern="0" dirty="0" err="1">
                <a:solidFill>
                  <a:schemeClr val="tx1"/>
                </a:solidFill>
                <a:effectLst/>
                <a:latin typeface="Montserrat Black" panose="00000A00000000000000" pitchFamily="2" charset="0"/>
                <a:ea typeface="Times New Roman" panose="02020603050405020304" pitchFamily="18" charset="0"/>
              </a:rPr>
              <a:t>Tilang</a:t>
            </a:r>
            <a:r>
              <a:rPr lang="en-US" sz="2400" b="1" kern="0" dirty="0">
                <a:solidFill>
                  <a:schemeClr val="tx1"/>
                </a:solidFill>
                <a:effectLst/>
                <a:latin typeface="Montserrat Black" panose="00000A00000000000000" pitchFamily="2" charset="0"/>
                <a:ea typeface="Times New Roman" panose="02020603050405020304" pitchFamily="18" charset="0"/>
              </a:rPr>
              <a:t> </a:t>
            </a:r>
            <a:r>
              <a:rPr lang="en-US" sz="2400" b="1" kern="0" dirty="0" err="1">
                <a:solidFill>
                  <a:schemeClr val="tx1"/>
                </a:solidFill>
                <a:effectLst/>
                <a:latin typeface="Montserrat Black" panose="00000A00000000000000" pitchFamily="2" charset="0"/>
                <a:ea typeface="Times New Roman" panose="02020603050405020304" pitchFamily="18" charset="0"/>
              </a:rPr>
              <a:t>Elektronik</a:t>
            </a:r>
            <a:r>
              <a:rPr lang="en-US" sz="2400" b="1" kern="0" dirty="0">
                <a:solidFill>
                  <a:schemeClr val="tx1"/>
                </a:solidFill>
                <a:effectLst/>
                <a:latin typeface="Montserrat Black" panose="00000A00000000000000" pitchFamily="2" charset="0"/>
                <a:ea typeface="Times New Roman" panose="02020603050405020304" pitchFamily="18" charset="0"/>
              </a:rPr>
              <a:t> (ETLE)?</a:t>
            </a:r>
            <a:endParaRPr lang="en-US" sz="2400" dirty="0">
              <a:solidFill>
                <a:schemeClr val="tx1"/>
              </a:solidFill>
              <a:latin typeface="Montserrat Black" panose="00000A00000000000000" pitchFamily="2" charset="0"/>
            </a:endParaRPr>
          </a:p>
        </p:txBody>
      </p:sp>
      <p:grpSp>
        <p:nvGrpSpPr>
          <p:cNvPr id="544" name="Google Shape;544;p16"/>
          <p:cNvGrpSpPr/>
          <p:nvPr/>
        </p:nvGrpSpPr>
        <p:grpSpPr>
          <a:xfrm>
            <a:off x="8080575" y="1191300"/>
            <a:ext cx="76825" cy="76800"/>
            <a:chOff x="3104875" y="1099400"/>
            <a:chExt cx="76825" cy="76800"/>
          </a:xfrm>
        </p:grpSpPr>
        <p:sp>
          <p:nvSpPr>
            <p:cNvPr id="545" name="Google Shape;545;p16"/>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0" name="Google Shape;550;p16"/>
          <p:cNvPicPr preferRelativeResize="0"/>
          <p:nvPr/>
        </p:nvPicPr>
        <p:blipFill rotWithShape="1">
          <a:blip r:embed="rId3">
            <a:alphaModFix/>
          </a:blip>
          <a:srcRect l="18647" t="7960" r="8852" b="8336"/>
          <a:stretch/>
        </p:blipFill>
        <p:spPr>
          <a:xfrm rot="-1406552">
            <a:off x="256993" y="4093096"/>
            <a:ext cx="1025168" cy="665781"/>
          </a:xfrm>
          <a:prstGeom prst="rect">
            <a:avLst/>
          </a:prstGeom>
          <a:noFill/>
          <a:ln>
            <a:noFill/>
          </a:ln>
        </p:spPr>
      </p:pic>
      <p:pic>
        <p:nvPicPr>
          <p:cNvPr id="2" name="Google Shape;449;p15">
            <a:extLst>
              <a:ext uri="{FF2B5EF4-FFF2-40B4-BE49-F238E27FC236}">
                <a16:creationId xmlns:a16="http://schemas.microsoft.com/office/drawing/2014/main" id="{2E6179C0-895A-61D5-6A53-EC5131172D5A}"/>
              </a:ext>
            </a:extLst>
          </p:cNvPr>
          <p:cNvPicPr preferRelativeResize="0"/>
          <p:nvPr/>
        </p:nvPicPr>
        <p:blipFill rotWithShape="1">
          <a:blip r:embed="rId3">
            <a:alphaModFix/>
          </a:blip>
          <a:srcRect l="18647" t="7960" r="8852" b="8336"/>
          <a:stretch/>
        </p:blipFill>
        <p:spPr>
          <a:xfrm rot="1152297" flipH="1">
            <a:off x="7410288" y="122307"/>
            <a:ext cx="1647827" cy="1070150"/>
          </a:xfrm>
          <a:prstGeom prst="rect">
            <a:avLst/>
          </a:prstGeom>
          <a:noFill/>
          <a:ln>
            <a:noFill/>
          </a:ln>
        </p:spPr>
      </p:pic>
      <p:grpSp>
        <p:nvGrpSpPr>
          <p:cNvPr id="3" name="Google Shape;494;p15">
            <a:extLst>
              <a:ext uri="{FF2B5EF4-FFF2-40B4-BE49-F238E27FC236}">
                <a16:creationId xmlns:a16="http://schemas.microsoft.com/office/drawing/2014/main" id="{F4D340E4-546C-D261-7256-405E003CFDF0}"/>
              </a:ext>
            </a:extLst>
          </p:cNvPr>
          <p:cNvGrpSpPr/>
          <p:nvPr/>
        </p:nvGrpSpPr>
        <p:grpSpPr>
          <a:xfrm>
            <a:off x="-3122186" y="-635012"/>
            <a:ext cx="5036265" cy="4113315"/>
            <a:chOff x="4780389" y="2513201"/>
            <a:chExt cx="5036265" cy="4113315"/>
          </a:xfrm>
        </p:grpSpPr>
        <p:grpSp>
          <p:nvGrpSpPr>
            <p:cNvPr id="4" name="Google Shape;495;p15">
              <a:extLst>
                <a:ext uri="{FF2B5EF4-FFF2-40B4-BE49-F238E27FC236}">
                  <a16:creationId xmlns:a16="http://schemas.microsoft.com/office/drawing/2014/main" id="{5D454831-FA44-7FB3-CD39-03CCE77D96A1}"/>
                </a:ext>
              </a:extLst>
            </p:cNvPr>
            <p:cNvGrpSpPr/>
            <p:nvPr/>
          </p:nvGrpSpPr>
          <p:grpSpPr>
            <a:xfrm>
              <a:off x="4780389" y="2513201"/>
              <a:ext cx="5036265" cy="4113315"/>
              <a:chOff x="4673664" y="2214101"/>
              <a:chExt cx="5036265" cy="4113315"/>
            </a:xfrm>
          </p:grpSpPr>
          <p:sp>
            <p:nvSpPr>
              <p:cNvPr id="8" name="Google Shape;496;p15">
                <a:extLst>
                  <a:ext uri="{FF2B5EF4-FFF2-40B4-BE49-F238E27FC236}">
                    <a16:creationId xmlns:a16="http://schemas.microsoft.com/office/drawing/2014/main" id="{BD6F7B72-61DF-C885-395D-A0D32F72BBF0}"/>
                  </a:ext>
                </a:extLst>
              </p:cNvPr>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97;p15">
                <a:extLst>
                  <a:ext uri="{FF2B5EF4-FFF2-40B4-BE49-F238E27FC236}">
                    <a16:creationId xmlns:a16="http://schemas.microsoft.com/office/drawing/2014/main" id="{0187DBB3-A588-B876-845A-320430747F16}"/>
                  </a:ext>
                </a:extLst>
              </p:cNvPr>
              <p:cNvGrpSpPr/>
              <p:nvPr/>
            </p:nvGrpSpPr>
            <p:grpSpPr>
              <a:xfrm>
                <a:off x="4673664" y="2214101"/>
                <a:ext cx="5036265" cy="4113315"/>
                <a:chOff x="4673664" y="2214101"/>
                <a:chExt cx="5036265" cy="4113315"/>
              </a:xfrm>
            </p:grpSpPr>
            <p:grpSp>
              <p:nvGrpSpPr>
                <p:cNvPr id="10" name="Google Shape;498;p15">
                  <a:extLst>
                    <a:ext uri="{FF2B5EF4-FFF2-40B4-BE49-F238E27FC236}">
                      <a16:creationId xmlns:a16="http://schemas.microsoft.com/office/drawing/2014/main" id="{F2893DFD-AAC5-0500-370C-06317031CFA0}"/>
                    </a:ext>
                  </a:extLst>
                </p:cNvPr>
                <p:cNvGrpSpPr/>
                <p:nvPr/>
              </p:nvGrpSpPr>
              <p:grpSpPr>
                <a:xfrm>
                  <a:off x="4673664" y="2214101"/>
                  <a:ext cx="5036265" cy="4113315"/>
                  <a:chOff x="3825164" y="427026"/>
                  <a:chExt cx="5036265" cy="4113315"/>
                </a:xfrm>
              </p:grpSpPr>
              <p:sp>
                <p:nvSpPr>
                  <p:cNvPr id="19" name="Google Shape;499;p15">
                    <a:extLst>
                      <a:ext uri="{FF2B5EF4-FFF2-40B4-BE49-F238E27FC236}">
                        <a16:creationId xmlns:a16="http://schemas.microsoft.com/office/drawing/2014/main" id="{F4CBA2B6-4857-32F2-A9CE-667989C287C0}"/>
                      </a:ext>
                    </a:extLst>
                  </p:cNvPr>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0;p15">
                    <a:extLst>
                      <a:ext uri="{FF2B5EF4-FFF2-40B4-BE49-F238E27FC236}">
                        <a16:creationId xmlns:a16="http://schemas.microsoft.com/office/drawing/2014/main" id="{1C6CCEC4-B8B0-47E1-B1D6-EB13A83E874F}"/>
                      </a:ext>
                    </a:extLst>
                  </p:cNvPr>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1;p15">
                    <a:extLst>
                      <a:ext uri="{FF2B5EF4-FFF2-40B4-BE49-F238E27FC236}">
                        <a16:creationId xmlns:a16="http://schemas.microsoft.com/office/drawing/2014/main" id="{D29B895F-E40D-0C16-8ED5-2449F126D2BB}"/>
                      </a:ext>
                    </a:extLst>
                  </p:cNvPr>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2;p15">
                    <a:extLst>
                      <a:ext uri="{FF2B5EF4-FFF2-40B4-BE49-F238E27FC236}">
                        <a16:creationId xmlns:a16="http://schemas.microsoft.com/office/drawing/2014/main" id="{D53368F3-FCD0-D15A-3C41-3540FEF24080}"/>
                      </a:ext>
                    </a:extLst>
                  </p:cNvPr>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3;p15">
                    <a:extLst>
                      <a:ext uri="{FF2B5EF4-FFF2-40B4-BE49-F238E27FC236}">
                        <a16:creationId xmlns:a16="http://schemas.microsoft.com/office/drawing/2014/main" id="{394C8A56-DF05-5A1F-BB0E-086285537752}"/>
                      </a:ext>
                    </a:extLst>
                  </p:cNvPr>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4;p15">
                    <a:extLst>
                      <a:ext uri="{FF2B5EF4-FFF2-40B4-BE49-F238E27FC236}">
                        <a16:creationId xmlns:a16="http://schemas.microsoft.com/office/drawing/2014/main" id="{EF026255-3D5F-E0A8-92CF-ED62BE2348E8}"/>
                      </a:ext>
                    </a:extLst>
                  </p:cNvPr>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5;p15">
                    <a:extLst>
                      <a:ext uri="{FF2B5EF4-FFF2-40B4-BE49-F238E27FC236}">
                        <a16:creationId xmlns:a16="http://schemas.microsoft.com/office/drawing/2014/main" id="{E6F7FE94-C3A6-527A-E845-B4D0D723AD6A}"/>
                      </a:ext>
                    </a:extLst>
                  </p:cNvPr>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06;p15">
                    <a:extLst>
                      <a:ext uri="{FF2B5EF4-FFF2-40B4-BE49-F238E27FC236}">
                        <a16:creationId xmlns:a16="http://schemas.microsoft.com/office/drawing/2014/main" id="{7E8F9B67-25C8-1178-76C9-D62150C14B59}"/>
                      </a:ext>
                    </a:extLst>
                  </p:cNvPr>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7;p15">
                    <a:extLst>
                      <a:ext uri="{FF2B5EF4-FFF2-40B4-BE49-F238E27FC236}">
                        <a16:creationId xmlns:a16="http://schemas.microsoft.com/office/drawing/2014/main" id="{97115E2A-FA6B-AC36-364F-FB74F19F6964}"/>
                      </a:ext>
                    </a:extLst>
                  </p:cNvPr>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8;p15">
                    <a:extLst>
                      <a:ext uri="{FF2B5EF4-FFF2-40B4-BE49-F238E27FC236}">
                        <a16:creationId xmlns:a16="http://schemas.microsoft.com/office/drawing/2014/main" id="{9EA4D752-3DB9-ECE9-5FBF-C6967ED3345B}"/>
                      </a:ext>
                    </a:extLst>
                  </p:cNvPr>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9;p15">
                    <a:extLst>
                      <a:ext uri="{FF2B5EF4-FFF2-40B4-BE49-F238E27FC236}">
                        <a16:creationId xmlns:a16="http://schemas.microsoft.com/office/drawing/2014/main" id="{A34AB0E1-1998-2ACA-7782-44957FD35686}"/>
                      </a:ext>
                    </a:extLst>
                  </p:cNvPr>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0;p15">
                    <a:extLst>
                      <a:ext uri="{FF2B5EF4-FFF2-40B4-BE49-F238E27FC236}">
                        <a16:creationId xmlns:a16="http://schemas.microsoft.com/office/drawing/2014/main" id="{0F343540-696F-F0C9-92AB-B5CDBD348614}"/>
                      </a:ext>
                    </a:extLst>
                  </p:cNvPr>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1;p15">
                    <a:extLst>
                      <a:ext uri="{FF2B5EF4-FFF2-40B4-BE49-F238E27FC236}">
                        <a16:creationId xmlns:a16="http://schemas.microsoft.com/office/drawing/2014/main" id="{F0C3FEE3-CCCA-06EA-21A0-AA4DFAA086CA}"/>
                      </a:ext>
                    </a:extLst>
                  </p:cNvPr>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2;p15">
                    <a:extLst>
                      <a:ext uri="{FF2B5EF4-FFF2-40B4-BE49-F238E27FC236}">
                        <a16:creationId xmlns:a16="http://schemas.microsoft.com/office/drawing/2014/main" id="{83576939-6AC9-0CC1-BE46-B18565F30132}"/>
                      </a:ext>
                    </a:extLst>
                  </p:cNvPr>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3;p15">
                    <a:extLst>
                      <a:ext uri="{FF2B5EF4-FFF2-40B4-BE49-F238E27FC236}">
                        <a16:creationId xmlns:a16="http://schemas.microsoft.com/office/drawing/2014/main" id="{777F47F9-F575-4F41-19E4-F8C891524F14}"/>
                      </a:ext>
                    </a:extLst>
                  </p:cNvPr>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p15">
                    <a:extLst>
                      <a:ext uri="{FF2B5EF4-FFF2-40B4-BE49-F238E27FC236}">
                        <a16:creationId xmlns:a16="http://schemas.microsoft.com/office/drawing/2014/main" id="{9A2CFD95-08C1-D0DF-7228-56A58419AF2A}"/>
                      </a:ext>
                    </a:extLst>
                  </p:cNvPr>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5;p15">
                    <a:extLst>
                      <a:ext uri="{FF2B5EF4-FFF2-40B4-BE49-F238E27FC236}">
                        <a16:creationId xmlns:a16="http://schemas.microsoft.com/office/drawing/2014/main" id="{DA9627AD-401F-0704-E894-1B11FDF43730}"/>
                      </a:ext>
                    </a:extLst>
                  </p:cNvPr>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6;p15">
                    <a:extLst>
                      <a:ext uri="{FF2B5EF4-FFF2-40B4-BE49-F238E27FC236}">
                        <a16:creationId xmlns:a16="http://schemas.microsoft.com/office/drawing/2014/main" id="{1C943C13-8AE3-83BD-D049-275631787709}"/>
                      </a:ext>
                    </a:extLst>
                  </p:cNvPr>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7;p15">
                    <a:extLst>
                      <a:ext uri="{FF2B5EF4-FFF2-40B4-BE49-F238E27FC236}">
                        <a16:creationId xmlns:a16="http://schemas.microsoft.com/office/drawing/2014/main" id="{38319022-26F8-A79C-7451-8642BF4B0DC5}"/>
                      </a:ext>
                    </a:extLst>
                  </p:cNvPr>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8;p15">
                    <a:extLst>
                      <a:ext uri="{FF2B5EF4-FFF2-40B4-BE49-F238E27FC236}">
                        <a16:creationId xmlns:a16="http://schemas.microsoft.com/office/drawing/2014/main" id="{5EF96FFB-2090-8056-2CBA-79958DBF0E23}"/>
                      </a:ext>
                    </a:extLst>
                  </p:cNvPr>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9;p15">
                    <a:extLst>
                      <a:ext uri="{FF2B5EF4-FFF2-40B4-BE49-F238E27FC236}">
                        <a16:creationId xmlns:a16="http://schemas.microsoft.com/office/drawing/2014/main" id="{237D4719-2CF0-B1D5-376C-2FB2436467B3}"/>
                      </a:ext>
                    </a:extLst>
                  </p:cNvPr>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0;p15">
                    <a:extLst>
                      <a:ext uri="{FF2B5EF4-FFF2-40B4-BE49-F238E27FC236}">
                        <a16:creationId xmlns:a16="http://schemas.microsoft.com/office/drawing/2014/main" id="{810B0607-6F14-9F6D-F5CC-9540BE79B318}"/>
                      </a:ext>
                    </a:extLst>
                  </p:cNvPr>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1;p15">
                    <a:extLst>
                      <a:ext uri="{FF2B5EF4-FFF2-40B4-BE49-F238E27FC236}">
                        <a16:creationId xmlns:a16="http://schemas.microsoft.com/office/drawing/2014/main" id="{F97518F3-55D5-8FC8-A4B1-BD2211AF1602}"/>
                      </a:ext>
                    </a:extLst>
                  </p:cNvPr>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2;p15">
                    <a:extLst>
                      <a:ext uri="{FF2B5EF4-FFF2-40B4-BE49-F238E27FC236}">
                        <a16:creationId xmlns:a16="http://schemas.microsoft.com/office/drawing/2014/main" id="{0E67ED08-FA80-D1E0-97CF-FCDB558A58A7}"/>
                      </a:ext>
                    </a:extLst>
                  </p:cNvPr>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23;p15">
                    <a:extLst>
                      <a:ext uri="{FF2B5EF4-FFF2-40B4-BE49-F238E27FC236}">
                        <a16:creationId xmlns:a16="http://schemas.microsoft.com/office/drawing/2014/main" id="{F825B46C-3836-16D9-C3B9-721CE6CAC0C8}"/>
                      </a:ext>
                    </a:extLst>
                  </p:cNvPr>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4;p15">
                    <a:extLst>
                      <a:ext uri="{FF2B5EF4-FFF2-40B4-BE49-F238E27FC236}">
                        <a16:creationId xmlns:a16="http://schemas.microsoft.com/office/drawing/2014/main" id="{F52A8DE0-9EE5-3431-A3E8-A0102D6F0EFA}"/>
                      </a:ext>
                    </a:extLst>
                  </p:cNvPr>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5;p15">
                    <a:extLst>
                      <a:ext uri="{FF2B5EF4-FFF2-40B4-BE49-F238E27FC236}">
                        <a16:creationId xmlns:a16="http://schemas.microsoft.com/office/drawing/2014/main" id="{37F95EF3-3237-6FAC-AD32-C8C055482C4F}"/>
                      </a:ext>
                    </a:extLst>
                  </p:cNvPr>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6;p15">
                    <a:extLst>
                      <a:ext uri="{FF2B5EF4-FFF2-40B4-BE49-F238E27FC236}">
                        <a16:creationId xmlns:a16="http://schemas.microsoft.com/office/drawing/2014/main" id="{24B2F989-5ED4-6B74-608B-9F29E62DE40F}"/>
                      </a:ext>
                    </a:extLst>
                  </p:cNvPr>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27;p15">
                  <a:extLst>
                    <a:ext uri="{FF2B5EF4-FFF2-40B4-BE49-F238E27FC236}">
                      <a16:creationId xmlns:a16="http://schemas.microsoft.com/office/drawing/2014/main" id="{8BE9CF32-9372-F416-0ACA-E67503F7F08E}"/>
                    </a:ext>
                  </a:extLst>
                </p:cNvPr>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8;p15">
                  <a:extLst>
                    <a:ext uri="{FF2B5EF4-FFF2-40B4-BE49-F238E27FC236}">
                      <a16:creationId xmlns:a16="http://schemas.microsoft.com/office/drawing/2014/main" id="{3CE44B27-C236-0D9D-65FD-A406B38E7921}"/>
                    </a:ext>
                  </a:extLst>
                </p:cNvPr>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9;p15">
                  <a:extLst>
                    <a:ext uri="{FF2B5EF4-FFF2-40B4-BE49-F238E27FC236}">
                      <a16:creationId xmlns:a16="http://schemas.microsoft.com/office/drawing/2014/main" id="{C2679674-072E-7C58-2157-0A657E9C0383}"/>
                    </a:ext>
                  </a:extLst>
                </p:cNvPr>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0;p15">
                  <a:extLst>
                    <a:ext uri="{FF2B5EF4-FFF2-40B4-BE49-F238E27FC236}">
                      <a16:creationId xmlns:a16="http://schemas.microsoft.com/office/drawing/2014/main" id="{5730CE16-5E5C-F174-7A24-E811B7187A0B}"/>
                    </a:ext>
                  </a:extLst>
                </p:cNvPr>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1;p15">
                  <a:extLst>
                    <a:ext uri="{FF2B5EF4-FFF2-40B4-BE49-F238E27FC236}">
                      <a16:creationId xmlns:a16="http://schemas.microsoft.com/office/drawing/2014/main" id="{6D46971C-6FAB-FF63-04F5-11578BAFFE05}"/>
                    </a:ext>
                  </a:extLst>
                </p:cNvPr>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2;p15">
                  <a:extLst>
                    <a:ext uri="{FF2B5EF4-FFF2-40B4-BE49-F238E27FC236}">
                      <a16:creationId xmlns:a16="http://schemas.microsoft.com/office/drawing/2014/main" id="{95C702F5-1A66-E6AA-7FA1-AB82EDB81974}"/>
                    </a:ext>
                  </a:extLst>
                </p:cNvPr>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3;p15">
                  <a:extLst>
                    <a:ext uri="{FF2B5EF4-FFF2-40B4-BE49-F238E27FC236}">
                      <a16:creationId xmlns:a16="http://schemas.microsoft.com/office/drawing/2014/main" id="{A453D96B-2DEF-91B6-A836-E291C86471E7}"/>
                    </a:ext>
                  </a:extLst>
                </p:cNvPr>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4;p15">
                  <a:extLst>
                    <a:ext uri="{FF2B5EF4-FFF2-40B4-BE49-F238E27FC236}">
                      <a16:creationId xmlns:a16="http://schemas.microsoft.com/office/drawing/2014/main" id="{EB0BC767-9E1B-BF65-56F1-9882C78A81DC}"/>
                    </a:ext>
                  </a:extLst>
                </p:cNvPr>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535;p15">
              <a:extLst>
                <a:ext uri="{FF2B5EF4-FFF2-40B4-BE49-F238E27FC236}">
                  <a16:creationId xmlns:a16="http://schemas.microsoft.com/office/drawing/2014/main" id="{31E178C0-B045-1132-BFDD-921DD2F2FAFB}"/>
                </a:ext>
              </a:extLst>
            </p:cNvPr>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6;p15">
              <a:extLst>
                <a:ext uri="{FF2B5EF4-FFF2-40B4-BE49-F238E27FC236}">
                  <a16:creationId xmlns:a16="http://schemas.microsoft.com/office/drawing/2014/main" id="{A79DEF6F-E758-5738-F9D1-A64F4005065D}"/>
                </a:ext>
              </a:extLst>
            </p:cNvPr>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7;p15">
              <a:extLst>
                <a:ext uri="{FF2B5EF4-FFF2-40B4-BE49-F238E27FC236}">
                  <a16:creationId xmlns:a16="http://schemas.microsoft.com/office/drawing/2014/main" id="{10222D9E-ADB0-9AC6-E30A-1E7C578E6FB3}"/>
                </a:ext>
              </a:extLst>
            </p:cNvPr>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94;p15">
            <a:extLst>
              <a:ext uri="{FF2B5EF4-FFF2-40B4-BE49-F238E27FC236}">
                <a16:creationId xmlns:a16="http://schemas.microsoft.com/office/drawing/2014/main" id="{1B01FC13-7382-7FE1-4258-DDA7D358A411}"/>
              </a:ext>
            </a:extLst>
          </p:cNvPr>
          <p:cNvGrpSpPr/>
          <p:nvPr/>
        </p:nvGrpSpPr>
        <p:grpSpPr>
          <a:xfrm>
            <a:off x="5048148" y="2505706"/>
            <a:ext cx="5036265" cy="4113315"/>
            <a:chOff x="4780389" y="2513201"/>
            <a:chExt cx="5036265" cy="4113315"/>
          </a:xfrm>
        </p:grpSpPr>
        <p:grpSp>
          <p:nvGrpSpPr>
            <p:cNvPr id="48" name="Google Shape;495;p15">
              <a:extLst>
                <a:ext uri="{FF2B5EF4-FFF2-40B4-BE49-F238E27FC236}">
                  <a16:creationId xmlns:a16="http://schemas.microsoft.com/office/drawing/2014/main" id="{8FE990B7-F761-5478-47CE-B25B16EF7204}"/>
                </a:ext>
              </a:extLst>
            </p:cNvPr>
            <p:cNvGrpSpPr/>
            <p:nvPr/>
          </p:nvGrpSpPr>
          <p:grpSpPr>
            <a:xfrm>
              <a:off x="4780389" y="2513201"/>
              <a:ext cx="5036265" cy="4113315"/>
              <a:chOff x="4673664" y="2214101"/>
              <a:chExt cx="5036265" cy="4113315"/>
            </a:xfrm>
          </p:grpSpPr>
          <p:sp>
            <p:nvSpPr>
              <p:cNvPr id="52" name="Google Shape;496;p15">
                <a:extLst>
                  <a:ext uri="{FF2B5EF4-FFF2-40B4-BE49-F238E27FC236}">
                    <a16:creationId xmlns:a16="http://schemas.microsoft.com/office/drawing/2014/main" id="{90710F81-5A84-E91D-C1E2-5A98C1E87FAD}"/>
                  </a:ext>
                </a:extLst>
              </p:cNvPr>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497;p15">
                <a:extLst>
                  <a:ext uri="{FF2B5EF4-FFF2-40B4-BE49-F238E27FC236}">
                    <a16:creationId xmlns:a16="http://schemas.microsoft.com/office/drawing/2014/main" id="{CF297781-3B0B-A801-59A7-2672E28F7FF3}"/>
                  </a:ext>
                </a:extLst>
              </p:cNvPr>
              <p:cNvGrpSpPr/>
              <p:nvPr/>
            </p:nvGrpSpPr>
            <p:grpSpPr>
              <a:xfrm>
                <a:off x="4673664" y="2214101"/>
                <a:ext cx="5036265" cy="4113315"/>
                <a:chOff x="4673664" y="2214101"/>
                <a:chExt cx="5036265" cy="4113315"/>
              </a:xfrm>
            </p:grpSpPr>
            <p:grpSp>
              <p:nvGrpSpPr>
                <p:cNvPr id="54" name="Google Shape;498;p15">
                  <a:extLst>
                    <a:ext uri="{FF2B5EF4-FFF2-40B4-BE49-F238E27FC236}">
                      <a16:creationId xmlns:a16="http://schemas.microsoft.com/office/drawing/2014/main" id="{8E8B7548-DD7C-A113-CC0E-E6C82C453461}"/>
                    </a:ext>
                  </a:extLst>
                </p:cNvPr>
                <p:cNvGrpSpPr/>
                <p:nvPr/>
              </p:nvGrpSpPr>
              <p:grpSpPr>
                <a:xfrm>
                  <a:off x="4673664" y="2214101"/>
                  <a:ext cx="5036265" cy="4113315"/>
                  <a:chOff x="3825164" y="427026"/>
                  <a:chExt cx="5036265" cy="4113315"/>
                </a:xfrm>
              </p:grpSpPr>
              <p:sp>
                <p:nvSpPr>
                  <p:cNvPr id="63" name="Google Shape;499;p15">
                    <a:extLst>
                      <a:ext uri="{FF2B5EF4-FFF2-40B4-BE49-F238E27FC236}">
                        <a16:creationId xmlns:a16="http://schemas.microsoft.com/office/drawing/2014/main" id="{3A6C9223-46AA-3CC2-E626-E3568850EEF1}"/>
                      </a:ext>
                    </a:extLst>
                  </p:cNvPr>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00;p15">
                    <a:extLst>
                      <a:ext uri="{FF2B5EF4-FFF2-40B4-BE49-F238E27FC236}">
                        <a16:creationId xmlns:a16="http://schemas.microsoft.com/office/drawing/2014/main" id="{81E1CED3-1758-CBBB-21EE-4F44FCDD63B4}"/>
                      </a:ext>
                    </a:extLst>
                  </p:cNvPr>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01;p15">
                    <a:extLst>
                      <a:ext uri="{FF2B5EF4-FFF2-40B4-BE49-F238E27FC236}">
                        <a16:creationId xmlns:a16="http://schemas.microsoft.com/office/drawing/2014/main" id="{4ACB411F-3F2E-4DE6-5990-1414B6C61A30}"/>
                      </a:ext>
                    </a:extLst>
                  </p:cNvPr>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02;p15">
                    <a:extLst>
                      <a:ext uri="{FF2B5EF4-FFF2-40B4-BE49-F238E27FC236}">
                        <a16:creationId xmlns:a16="http://schemas.microsoft.com/office/drawing/2014/main" id="{97530CD7-C021-B08D-82B3-321FB1BF613D}"/>
                      </a:ext>
                    </a:extLst>
                  </p:cNvPr>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03;p15">
                    <a:extLst>
                      <a:ext uri="{FF2B5EF4-FFF2-40B4-BE49-F238E27FC236}">
                        <a16:creationId xmlns:a16="http://schemas.microsoft.com/office/drawing/2014/main" id="{5F021A35-BF44-689F-7418-370410C39193}"/>
                      </a:ext>
                    </a:extLst>
                  </p:cNvPr>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04;p15">
                    <a:extLst>
                      <a:ext uri="{FF2B5EF4-FFF2-40B4-BE49-F238E27FC236}">
                        <a16:creationId xmlns:a16="http://schemas.microsoft.com/office/drawing/2014/main" id="{43229375-3A73-CF94-9E0A-525C1E3D4E4A}"/>
                      </a:ext>
                    </a:extLst>
                  </p:cNvPr>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5;p15">
                    <a:extLst>
                      <a:ext uri="{FF2B5EF4-FFF2-40B4-BE49-F238E27FC236}">
                        <a16:creationId xmlns:a16="http://schemas.microsoft.com/office/drawing/2014/main" id="{859D1F74-FB0F-AA1F-504C-9A187FEC59FB}"/>
                      </a:ext>
                    </a:extLst>
                  </p:cNvPr>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6;p15">
                    <a:extLst>
                      <a:ext uri="{FF2B5EF4-FFF2-40B4-BE49-F238E27FC236}">
                        <a16:creationId xmlns:a16="http://schemas.microsoft.com/office/drawing/2014/main" id="{AB1E5E40-6424-4B7B-E27D-89678A133E19}"/>
                      </a:ext>
                    </a:extLst>
                  </p:cNvPr>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p15">
                    <a:extLst>
                      <a:ext uri="{FF2B5EF4-FFF2-40B4-BE49-F238E27FC236}">
                        <a16:creationId xmlns:a16="http://schemas.microsoft.com/office/drawing/2014/main" id="{D16B1663-D6B7-DA54-0B29-D47840D81657}"/>
                      </a:ext>
                    </a:extLst>
                  </p:cNvPr>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8;p15">
                    <a:extLst>
                      <a:ext uri="{FF2B5EF4-FFF2-40B4-BE49-F238E27FC236}">
                        <a16:creationId xmlns:a16="http://schemas.microsoft.com/office/drawing/2014/main" id="{9C93F3F8-E51A-1BBB-74F4-5D91429C07A3}"/>
                      </a:ext>
                    </a:extLst>
                  </p:cNvPr>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9;p15">
                    <a:extLst>
                      <a:ext uri="{FF2B5EF4-FFF2-40B4-BE49-F238E27FC236}">
                        <a16:creationId xmlns:a16="http://schemas.microsoft.com/office/drawing/2014/main" id="{DC133CBB-6112-3920-30EE-D390CFC75A8C}"/>
                      </a:ext>
                    </a:extLst>
                  </p:cNvPr>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10;p15">
                    <a:extLst>
                      <a:ext uri="{FF2B5EF4-FFF2-40B4-BE49-F238E27FC236}">
                        <a16:creationId xmlns:a16="http://schemas.microsoft.com/office/drawing/2014/main" id="{4D87C918-088A-9AD9-7C0B-286CE7DEF33E}"/>
                      </a:ext>
                    </a:extLst>
                  </p:cNvPr>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11;p15">
                    <a:extLst>
                      <a:ext uri="{FF2B5EF4-FFF2-40B4-BE49-F238E27FC236}">
                        <a16:creationId xmlns:a16="http://schemas.microsoft.com/office/drawing/2014/main" id="{C5B8C660-5235-7168-2575-B3A141D80E57}"/>
                      </a:ext>
                    </a:extLst>
                  </p:cNvPr>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12;p15">
                    <a:extLst>
                      <a:ext uri="{FF2B5EF4-FFF2-40B4-BE49-F238E27FC236}">
                        <a16:creationId xmlns:a16="http://schemas.microsoft.com/office/drawing/2014/main" id="{BF3BC415-3781-A8A4-9DAA-34B0E39B2178}"/>
                      </a:ext>
                    </a:extLst>
                  </p:cNvPr>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13;p15">
                    <a:extLst>
                      <a:ext uri="{FF2B5EF4-FFF2-40B4-BE49-F238E27FC236}">
                        <a16:creationId xmlns:a16="http://schemas.microsoft.com/office/drawing/2014/main" id="{D9C73487-46D2-EF5F-D75F-EC593228028D}"/>
                      </a:ext>
                    </a:extLst>
                  </p:cNvPr>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14;p15">
                    <a:extLst>
                      <a:ext uri="{FF2B5EF4-FFF2-40B4-BE49-F238E27FC236}">
                        <a16:creationId xmlns:a16="http://schemas.microsoft.com/office/drawing/2014/main" id="{F4431B8E-3A6E-8F6C-D861-1017B09651C0}"/>
                      </a:ext>
                    </a:extLst>
                  </p:cNvPr>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15;p15">
                    <a:extLst>
                      <a:ext uri="{FF2B5EF4-FFF2-40B4-BE49-F238E27FC236}">
                        <a16:creationId xmlns:a16="http://schemas.microsoft.com/office/drawing/2014/main" id="{2F74C271-4E6F-861D-9236-4843E4D34B40}"/>
                      </a:ext>
                    </a:extLst>
                  </p:cNvPr>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16;p15">
                    <a:extLst>
                      <a:ext uri="{FF2B5EF4-FFF2-40B4-BE49-F238E27FC236}">
                        <a16:creationId xmlns:a16="http://schemas.microsoft.com/office/drawing/2014/main" id="{323585F9-0B99-15B6-679C-CB0F02387BD8}"/>
                      </a:ext>
                    </a:extLst>
                  </p:cNvPr>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17;p15">
                    <a:extLst>
                      <a:ext uri="{FF2B5EF4-FFF2-40B4-BE49-F238E27FC236}">
                        <a16:creationId xmlns:a16="http://schemas.microsoft.com/office/drawing/2014/main" id="{32070E72-262A-EFCF-35A1-FF29745CEE51}"/>
                      </a:ext>
                    </a:extLst>
                  </p:cNvPr>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18;p15">
                    <a:extLst>
                      <a:ext uri="{FF2B5EF4-FFF2-40B4-BE49-F238E27FC236}">
                        <a16:creationId xmlns:a16="http://schemas.microsoft.com/office/drawing/2014/main" id="{9F01C7A0-F677-B17D-BE0A-3A09DCED58DE}"/>
                      </a:ext>
                    </a:extLst>
                  </p:cNvPr>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19;p15">
                    <a:extLst>
                      <a:ext uri="{FF2B5EF4-FFF2-40B4-BE49-F238E27FC236}">
                        <a16:creationId xmlns:a16="http://schemas.microsoft.com/office/drawing/2014/main" id="{F9B2999D-02C5-6953-590B-B44C5BD173E2}"/>
                      </a:ext>
                    </a:extLst>
                  </p:cNvPr>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20;p15">
                    <a:extLst>
                      <a:ext uri="{FF2B5EF4-FFF2-40B4-BE49-F238E27FC236}">
                        <a16:creationId xmlns:a16="http://schemas.microsoft.com/office/drawing/2014/main" id="{4BDB8827-D3F1-A487-0452-9E3C2D1F31EC}"/>
                      </a:ext>
                    </a:extLst>
                  </p:cNvPr>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21;p15">
                    <a:extLst>
                      <a:ext uri="{FF2B5EF4-FFF2-40B4-BE49-F238E27FC236}">
                        <a16:creationId xmlns:a16="http://schemas.microsoft.com/office/drawing/2014/main" id="{1980B687-62BC-24A3-E8F4-9C7A8F7251AF}"/>
                      </a:ext>
                    </a:extLst>
                  </p:cNvPr>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22;p15">
                    <a:extLst>
                      <a:ext uri="{FF2B5EF4-FFF2-40B4-BE49-F238E27FC236}">
                        <a16:creationId xmlns:a16="http://schemas.microsoft.com/office/drawing/2014/main" id="{77696C62-D073-F1F2-D94D-EA80F46CD73F}"/>
                      </a:ext>
                    </a:extLst>
                  </p:cNvPr>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23;p15">
                    <a:extLst>
                      <a:ext uri="{FF2B5EF4-FFF2-40B4-BE49-F238E27FC236}">
                        <a16:creationId xmlns:a16="http://schemas.microsoft.com/office/drawing/2014/main" id="{7B31FA8C-1ED3-CB55-1A00-BA401AF8381A}"/>
                      </a:ext>
                    </a:extLst>
                  </p:cNvPr>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24;p15">
                    <a:extLst>
                      <a:ext uri="{FF2B5EF4-FFF2-40B4-BE49-F238E27FC236}">
                        <a16:creationId xmlns:a16="http://schemas.microsoft.com/office/drawing/2014/main" id="{A1E92598-6B27-4A87-19E2-08BED74C0DE4}"/>
                      </a:ext>
                    </a:extLst>
                  </p:cNvPr>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25;p15">
                    <a:extLst>
                      <a:ext uri="{FF2B5EF4-FFF2-40B4-BE49-F238E27FC236}">
                        <a16:creationId xmlns:a16="http://schemas.microsoft.com/office/drawing/2014/main" id="{C711BB1C-0FC9-437E-3B05-F72A9045B310}"/>
                      </a:ext>
                    </a:extLst>
                  </p:cNvPr>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26;p15">
                    <a:extLst>
                      <a:ext uri="{FF2B5EF4-FFF2-40B4-BE49-F238E27FC236}">
                        <a16:creationId xmlns:a16="http://schemas.microsoft.com/office/drawing/2014/main" id="{0E388EA8-86B3-44E9-B863-FED2B84F19C2}"/>
                      </a:ext>
                    </a:extLst>
                  </p:cNvPr>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27;p15">
                  <a:extLst>
                    <a:ext uri="{FF2B5EF4-FFF2-40B4-BE49-F238E27FC236}">
                      <a16:creationId xmlns:a16="http://schemas.microsoft.com/office/drawing/2014/main" id="{5E756C75-8FD9-5ABB-A057-71BD89D9358A}"/>
                    </a:ext>
                  </a:extLst>
                </p:cNvPr>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8;p15">
                  <a:extLst>
                    <a:ext uri="{FF2B5EF4-FFF2-40B4-BE49-F238E27FC236}">
                      <a16:creationId xmlns:a16="http://schemas.microsoft.com/office/drawing/2014/main" id="{7AA4B1F2-67E9-D8DA-BAB6-3FEB19594AC6}"/>
                    </a:ext>
                  </a:extLst>
                </p:cNvPr>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9;p15">
                  <a:extLst>
                    <a:ext uri="{FF2B5EF4-FFF2-40B4-BE49-F238E27FC236}">
                      <a16:creationId xmlns:a16="http://schemas.microsoft.com/office/drawing/2014/main" id="{EAEDCF64-28CA-C35B-F43A-A8213DDD4EC1}"/>
                    </a:ext>
                  </a:extLst>
                </p:cNvPr>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0;p15">
                  <a:extLst>
                    <a:ext uri="{FF2B5EF4-FFF2-40B4-BE49-F238E27FC236}">
                      <a16:creationId xmlns:a16="http://schemas.microsoft.com/office/drawing/2014/main" id="{BF296D54-298B-FBC5-563A-95559786B316}"/>
                    </a:ext>
                  </a:extLst>
                </p:cNvPr>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1;p15">
                  <a:extLst>
                    <a:ext uri="{FF2B5EF4-FFF2-40B4-BE49-F238E27FC236}">
                      <a16:creationId xmlns:a16="http://schemas.microsoft.com/office/drawing/2014/main" id="{DE2A3868-5390-D49A-A104-C92F424DC53B}"/>
                    </a:ext>
                  </a:extLst>
                </p:cNvPr>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2;p15">
                  <a:extLst>
                    <a:ext uri="{FF2B5EF4-FFF2-40B4-BE49-F238E27FC236}">
                      <a16:creationId xmlns:a16="http://schemas.microsoft.com/office/drawing/2014/main" id="{E22395A0-473F-2986-0D34-CA119EF6C74C}"/>
                    </a:ext>
                  </a:extLst>
                </p:cNvPr>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3;p15">
                  <a:extLst>
                    <a:ext uri="{FF2B5EF4-FFF2-40B4-BE49-F238E27FC236}">
                      <a16:creationId xmlns:a16="http://schemas.microsoft.com/office/drawing/2014/main" id="{0B701854-E71F-EFCE-6734-31DE51F33C3F}"/>
                    </a:ext>
                  </a:extLst>
                </p:cNvPr>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4;p15">
                  <a:extLst>
                    <a:ext uri="{FF2B5EF4-FFF2-40B4-BE49-F238E27FC236}">
                      <a16:creationId xmlns:a16="http://schemas.microsoft.com/office/drawing/2014/main" id="{BB088805-2A45-E6E7-F6A5-E52127975111}"/>
                    </a:ext>
                  </a:extLst>
                </p:cNvPr>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535;p15">
              <a:extLst>
                <a:ext uri="{FF2B5EF4-FFF2-40B4-BE49-F238E27FC236}">
                  <a16:creationId xmlns:a16="http://schemas.microsoft.com/office/drawing/2014/main" id="{B1FDF397-58B0-C6E7-653C-A879E37ADFF0}"/>
                </a:ext>
              </a:extLst>
            </p:cNvPr>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6;p15">
              <a:extLst>
                <a:ext uri="{FF2B5EF4-FFF2-40B4-BE49-F238E27FC236}">
                  <a16:creationId xmlns:a16="http://schemas.microsoft.com/office/drawing/2014/main" id="{BD290686-C244-1B7E-0B11-2AC134733CEB}"/>
                </a:ext>
              </a:extLst>
            </p:cNvPr>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7;p15">
              <a:extLst>
                <a:ext uri="{FF2B5EF4-FFF2-40B4-BE49-F238E27FC236}">
                  <a16:creationId xmlns:a16="http://schemas.microsoft.com/office/drawing/2014/main" id="{DBC4919E-462E-B07F-4532-675D212B8A42}"/>
                </a:ext>
              </a:extLst>
            </p:cNvPr>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F15DC60D-1081-1A8D-7A15-526F6A55016E}"/>
              </a:ext>
            </a:extLst>
          </p:cNvPr>
          <p:cNvSpPr>
            <a:spLocks noGrp="1"/>
          </p:cNvSpPr>
          <p:nvPr>
            <p:ph type="body" idx="1"/>
          </p:nvPr>
        </p:nvSpPr>
        <p:spPr>
          <a:xfrm>
            <a:off x="820264" y="1892695"/>
            <a:ext cx="7704000" cy="1358110"/>
          </a:xfrm>
        </p:spPr>
        <p:txBody>
          <a:bodyPr/>
          <a:lstStyle/>
          <a:p>
            <a:pPr marL="139700" indent="0" algn="ctr">
              <a:buNone/>
            </a:pPr>
            <a:r>
              <a:rPr lang="id-ID" dirty="0"/>
              <a:t>Sistem tilang elektronik atau yang juga disebut dengan Electronic </a:t>
            </a:r>
            <a:r>
              <a:rPr lang="id-ID" dirty="0" err="1"/>
              <a:t>Traffic</a:t>
            </a:r>
            <a:r>
              <a:rPr lang="id-ID" dirty="0"/>
              <a:t> Law </a:t>
            </a:r>
            <a:r>
              <a:rPr lang="id-ID" dirty="0" err="1"/>
              <a:t>Enforcement</a:t>
            </a:r>
            <a:r>
              <a:rPr lang="id-ID" dirty="0"/>
              <a:t> (ETLE) merupakan teknologi terbaru untuk mengaplikasikan aturan lalu lintas di wilayah Indonesia Sistem satu ini mulai diberlakukan pada bulan April tahun 2022 oleh Polda Metro Jaya di seluruh provinsi di Indonesia melalui berbagai tahapan</a:t>
            </a:r>
          </a:p>
        </p:txBody>
      </p:sp>
      <p:pic>
        <p:nvPicPr>
          <p:cNvPr id="2" name="Google Shape;449;p15">
            <a:extLst>
              <a:ext uri="{FF2B5EF4-FFF2-40B4-BE49-F238E27FC236}">
                <a16:creationId xmlns:a16="http://schemas.microsoft.com/office/drawing/2014/main" id="{69766673-29D5-58C3-E201-E166BB20021A}"/>
              </a:ext>
            </a:extLst>
          </p:cNvPr>
          <p:cNvPicPr preferRelativeResize="0"/>
          <p:nvPr/>
        </p:nvPicPr>
        <p:blipFill rotWithShape="1">
          <a:blip r:embed="rId3">
            <a:alphaModFix/>
          </a:blip>
          <a:srcRect l="18647" t="7960" r="8852" b="8336"/>
          <a:stretch/>
        </p:blipFill>
        <p:spPr>
          <a:xfrm rot="1152297" flipH="1">
            <a:off x="7410288" y="122307"/>
            <a:ext cx="1647827" cy="1070150"/>
          </a:xfrm>
          <a:prstGeom prst="rect">
            <a:avLst/>
          </a:prstGeom>
          <a:noFill/>
          <a:ln>
            <a:noFill/>
          </a:ln>
        </p:spPr>
      </p:pic>
      <p:pic>
        <p:nvPicPr>
          <p:cNvPr id="4" name="Google Shape;550;p16">
            <a:extLst>
              <a:ext uri="{FF2B5EF4-FFF2-40B4-BE49-F238E27FC236}">
                <a16:creationId xmlns:a16="http://schemas.microsoft.com/office/drawing/2014/main" id="{4C734418-6A91-9992-43B7-B0A3529810A2}"/>
              </a:ext>
            </a:extLst>
          </p:cNvPr>
          <p:cNvPicPr preferRelativeResize="0"/>
          <p:nvPr/>
        </p:nvPicPr>
        <p:blipFill rotWithShape="1">
          <a:blip r:embed="rId3">
            <a:alphaModFix/>
          </a:blip>
          <a:srcRect l="18647" t="7960" r="8852" b="8336"/>
          <a:stretch/>
        </p:blipFill>
        <p:spPr>
          <a:xfrm rot="20193448">
            <a:off x="256993" y="4093096"/>
            <a:ext cx="1025168" cy="665781"/>
          </a:xfrm>
          <a:prstGeom prst="rect">
            <a:avLst/>
          </a:prstGeom>
          <a:noFill/>
          <a:ln>
            <a:noFill/>
          </a:ln>
        </p:spPr>
      </p:pic>
    </p:spTree>
    <p:extLst>
      <p:ext uri="{BB962C8B-B14F-4D97-AF65-F5344CB8AC3E}">
        <p14:creationId xmlns:p14="http://schemas.microsoft.com/office/powerpoint/2010/main" val="423780785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41"/>
          <p:cNvSpPr txBox="1">
            <a:spLocks noGrp="1"/>
          </p:cNvSpPr>
          <p:nvPr>
            <p:ph type="title"/>
          </p:nvPr>
        </p:nvSpPr>
        <p:spPr>
          <a:xfrm>
            <a:off x="720000" y="370051"/>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E-Tilang Electronic</a:t>
            </a:r>
            <a:endParaRPr dirty="0"/>
          </a:p>
        </p:txBody>
      </p:sp>
      <p:cxnSp>
        <p:nvCxnSpPr>
          <p:cNvPr id="1141" name="Google Shape;1141;p41"/>
          <p:cNvCxnSpPr/>
          <p:nvPr/>
        </p:nvCxnSpPr>
        <p:spPr>
          <a:xfrm>
            <a:off x="720000" y="1072225"/>
            <a:ext cx="7717500" cy="0"/>
          </a:xfrm>
          <a:prstGeom prst="straightConnector1">
            <a:avLst/>
          </a:prstGeom>
          <a:noFill/>
          <a:ln w="19050" cap="flat" cmpd="sng">
            <a:solidFill>
              <a:schemeClr val="dk2"/>
            </a:solidFill>
            <a:prstDash val="solid"/>
            <a:round/>
            <a:headEnd type="triangle" w="med" len="med"/>
            <a:tailEnd type="triangle" w="med" len="med"/>
          </a:ln>
        </p:spPr>
      </p:cxnSp>
      <p:pic>
        <p:nvPicPr>
          <p:cNvPr id="2050" name="Picture 2" descr="Pemberlakuan Electronic Traffic Law Enforcement (ETLE) Pengganti Tilang  Konvensional di Indonesia | HeyLaw">
            <a:extLst>
              <a:ext uri="{FF2B5EF4-FFF2-40B4-BE49-F238E27FC236}">
                <a16:creationId xmlns:a16="http://schemas.microsoft.com/office/drawing/2014/main" id="{3611E007-892E-ABB6-F42C-0A633BB5F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664582"/>
            <a:ext cx="2494224" cy="16628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1A944FD-763E-2B15-A3C5-CC83FD5E99FA}"/>
              </a:ext>
            </a:extLst>
          </p:cNvPr>
          <p:cNvPicPr>
            <a:picLocks noChangeAspect="1"/>
          </p:cNvPicPr>
          <p:nvPr/>
        </p:nvPicPr>
        <p:blipFill>
          <a:blip r:embed="rId4"/>
          <a:stretch>
            <a:fillRect/>
          </a:stretch>
        </p:blipFill>
        <p:spPr>
          <a:xfrm>
            <a:off x="3419477" y="1664584"/>
            <a:ext cx="2851687" cy="1662814"/>
          </a:xfrm>
          <a:prstGeom prst="rect">
            <a:avLst/>
          </a:prstGeom>
        </p:spPr>
      </p:pic>
      <p:pic>
        <p:nvPicPr>
          <p:cNvPr id="5" name="Picture 4">
            <a:extLst>
              <a:ext uri="{FF2B5EF4-FFF2-40B4-BE49-F238E27FC236}">
                <a16:creationId xmlns:a16="http://schemas.microsoft.com/office/drawing/2014/main" id="{140D3558-3084-D03D-DED6-FDDC4206E45D}"/>
              </a:ext>
            </a:extLst>
          </p:cNvPr>
          <p:cNvPicPr>
            <a:picLocks noChangeAspect="1"/>
          </p:cNvPicPr>
          <p:nvPr/>
        </p:nvPicPr>
        <p:blipFill rotWithShape="1">
          <a:blip r:embed="rId5"/>
          <a:srcRect l="30523" t="473" r="-30523" b="-473"/>
          <a:stretch/>
        </p:blipFill>
        <p:spPr>
          <a:xfrm>
            <a:off x="6476417" y="1702467"/>
            <a:ext cx="2787114" cy="1587046"/>
          </a:xfrm>
          <a:prstGeom prst="rect">
            <a:avLst/>
          </a:prstGeom>
        </p:spPr>
      </p:pic>
      <p:sp>
        <p:nvSpPr>
          <p:cNvPr id="2" name="Google Shape;604;p19">
            <a:extLst>
              <a:ext uri="{FF2B5EF4-FFF2-40B4-BE49-F238E27FC236}">
                <a16:creationId xmlns:a16="http://schemas.microsoft.com/office/drawing/2014/main" id="{F6C06258-286E-A35C-AA13-02C1DF4E38C3}"/>
              </a:ext>
            </a:extLst>
          </p:cNvPr>
          <p:cNvSpPr txBox="1"/>
          <p:nvPr/>
        </p:nvSpPr>
        <p:spPr>
          <a:xfrm>
            <a:off x="741545" y="3400876"/>
            <a:ext cx="2451134"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dk1"/>
                </a:solidFill>
                <a:latin typeface="Montserrat Black"/>
                <a:ea typeface="Montserrat Black"/>
                <a:cs typeface="Montserrat Black"/>
                <a:sym typeface="Montserrat Black"/>
              </a:rPr>
              <a:t>1. ETLE CCTV</a:t>
            </a:r>
          </a:p>
        </p:txBody>
      </p:sp>
      <p:sp>
        <p:nvSpPr>
          <p:cNvPr id="6" name="Google Shape;604;p19">
            <a:extLst>
              <a:ext uri="{FF2B5EF4-FFF2-40B4-BE49-F238E27FC236}">
                <a16:creationId xmlns:a16="http://schemas.microsoft.com/office/drawing/2014/main" id="{3A52AD9A-B642-4F5C-7E7F-9593CCC977E5}"/>
              </a:ext>
            </a:extLst>
          </p:cNvPr>
          <p:cNvSpPr txBox="1"/>
          <p:nvPr/>
        </p:nvSpPr>
        <p:spPr>
          <a:xfrm>
            <a:off x="3619753" y="3400876"/>
            <a:ext cx="2451134"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dk1"/>
                </a:solidFill>
                <a:latin typeface="Montserrat Black"/>
                <a:ea typeface="Montserrat Black"/>
                <a:cs typeface="Montserrat Black"/>
                <a:sym typeface="Montserrat Black"/>
              </a:rPr>
              <a:t>2. ETLE DRONE</a:t>
            </a:r>
          </a:p>
        </p:txBody>
      </p:sp>
      <p:sp>
        <p:nvSpPr>
          <p:cNvPr id="7" name="Google Shape;604;p19">
            <a:extLst>
              <a:ext uri="{FF2B5EF4-FFF2-40B4-BE49-F238E27FC236}">
                <a16:creationId xmlns:a16="http://schemas.microsoft.com/office/drawing/2014/main" id="{5DBA305A-4D6D-D67F-FB20-8B6DAFDD7F48}"/>
              </a:ext>
            </a:extLst>
          </p:cNvPr>
          <p:cNvSpPr txBox="1"/>
          <p:nvPr/>
        </p:nvSpPr>
        <p:spPr>
          <a:xfrm>
            <a:off x="6176238" y="3400876"/>
            <a:ext cx="2451134"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dk1"/>
                </a:solidFill>
                <a:latin typeface="Montserrat Black"/>
                <a:ea typeface="Montserrat Black"/>
                <a:cs typeface="Montserrat Black"/>
                <a:sym typeface="Montserrat Black"/>
              </a:rPr>
              <a:t>3. </a:t>
            </a:r>
            <a:r>
              <a:rPr lang="en-US">
                <a:solidFill>
                  <a:schemeClr val="dk1"/>
                </a:solidFill>
                <a:latin typeface="Montserrat Black"/>
                <a:ea typeface="Montserrat Black"/>
                <a:cs typeface="Montserrat Black"/>
                <a:sym typeface="Montserrat Black"/>
              </a:rPr>
              <a:t>ETLE MOBILE</a:t>
            </a:r>
            <a:endParaRPr lang="en-US" dirty="0">
              <a:solidFill>
                <a:schemeClr val="dk1"/>
              </a:solidFill>
              <a:latin typeface="Montserrat Black"/>
              <a:ea typeface="Montserrat Black"/>
              <a:cs typeface="Montserrat Black"/>
              <a:sym typeface="Montserrat Black"/>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7"/>
          <p:cNvSpPr txBox="1">
            <a:spLocks noGrp="1"/>
          </p:cNvSpPr>
          <p:nvPr>
            <p:ph type="title"/>
          </p:nvPr>
        </p:nvSpPr>
        <p:spPr>
          <a:xfrm>
            <a:off x="720000" y="226233"/>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Tilang</a:t>
            </a:r>
            <a:r>
              <a:rPr lang="en-US" dirty="0"/>
              <a:t> Electric </a:t>
            </a:r>
            <a:endParaRPr dirty="0"/>
          </a:p>
          <a:p>
            <a:pPr marL="0" lvl="0" indent="0" algn="ctr" rtl="0">
              <a:spcBef>
                <a:spcPts val="0"/>
              </a:spcBef>
              <a:spcAft>
                <a:spcPts val="0"/>
              </a:spcAft>
              <a:buNone/>
            </a:pPr>
            <a:endParaRPr dirty="0"/>
          </a:p>
        </p:txBody>
      </p:sp>
      <p:pic>
        <p:nvPicPr>
          <p:cNvPr id="1026" name="Picture 2">
            <a:extLst>
              <a:ext uri="{FF2B5EF4-FFF2-40B4-BE49-F238E27FC236}">
                <a16:creationId xmlns:a16="http://schemas.microsoft.com/office/drawing/2014/main" id="{67306B7F-8603-4EC2-FDA0-8338ED07ECBC}"/>
              </a:ext>
            </a:extLst>
          </p:cNvPr>
          <p:cNvPicPr>
            <a:picLocks noChangeAspect="1" noChangeArrowheads="1"/>
          </p:cNvPicPr>
          <p:nvPr/>
        </p:nvPicPr>
        <p:blipFill>
          <a:blip r:embed="rId3"/>
          <a:srcRect/>
          <a:stretch/>
        </p:blipFill>
        <p:spPr bwMode="auto">
          <a:xfrm>
            <a:off x="534080" y="2020718"/>
            <a:ext cx="3476625" cy="231353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Google Shape;1141;p41">
            <a:extLst>
              <a:ext uri="{FF2B5EF4-FFF2-40B4-BE49-F238E27FC236}">
                <a16:creationId xmlns:a16="http://schemas.microsoft.com/office/drawing/2014/main" id="{59EF34BD-29BF-BC53-4903-C2C93D9729B9}"/>
              </a:ext>
            </a:extLst>
          </p:cNvPr>
          <p:cNvCxnSpPr/>
          <p:nvPr/>
        </p:nvCxnSpPr>
        <p:spPr>
          <a:xfrm>
            <a:off x="725162" y="979092"/>
            <a:ext cx="7717500" cy="0"/>
          </a:xfrm>
          <a:prstGeom prst="straightConnector1">
            <a:avLst/>
          </a:prstGeom>
          <a:noFill/>
          <a:ln w="19050" cap="flat" cmpd="sng">
            <a:solidFill>
              <a:schemeClr val="dk2"/>
            </a:solidFill>
            <a:prstDash val="solid"/>
            <a:round/>
            <a:headEnd type="triangle" w="med" len="med"/>
            <a:tailEnd type="triangle" w="med" len="med"/>
          </a:ln>
        </p:spPr>
      </p:cxnSp>
      <p:sp>
        <p:nvSpPr>
          <p:cNvPr id="3" name="Google Shape;604;p19">
            <a:extLst>
              <a:ext uri="{FF2B5EF4-FFF2-40B4-BE49-F238E27FC236}">
                <a16:creationId xmlns:a16="http://schemas.microsoft.com/office/drawing/2014/main" id="{C0C0B320-E693-DA0E-D615-BBECA17D20C3}"/>
              </a:ext>
            </a:extLst>
          </p:cNvPr>
          <p:cNvSpPr txBox="1"/>
          <p:nvPr/>
        </p:nvSpPr>
        <p:spPr>
          <a:xfrm>
            <a:off x="1046825" y="1305159"/>
            <a:ext cx="2451134"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err="1">
                <a:solidFill>
                  <a:schemeClr val="dk1"/>
                </a:solidFill>
                <a:latin typeface="Montserrat Black"/>
                <a:ea typeface="Montserrat Black"/>
                <a:cs typeface="Montserrat Black"/>
                <a:sym typeface="Montserrat Black"/>
              </a:rPr>
              <a:t>Tilang</a:t>
            </a:r>
            <a:r>
              <a:rPr lang="en-US" dirty="0">
                <a:solidFill>
                  <a:schemeClr val="dk1"/>
                </a:solidFill>
                <a:latin typeface="Montserrat Black"/>
                <a:ea typeface="Montserrat Black"/>
                <a:cs typeface="Montserrat Black"/>
                <a:sym typeface="Montserrat Black"/>
              </a:rPr>
              <a:t> Manual</a:t>
            </a:r>
          </a:p>
        </p:txBody>
      </p:sp>
      <p:pic>
        <p:nvPicPr>
          <p:cNvPr id="1028" name="Picture 4" descr="Begini Cara Mengurus Bila Kena Tilang Elektronik? Buka Link Ini dan  Masukkan Nomor Pelat - Bangkapos.com">
            <a:extLst>
              <a:ext uri="{FF2B5EF4-FFF2-40B4-BE49-F238E27FC236}">
                <a16:creationId xmlns:a16="http://schemas.microsoft.com/office/drawing/2014/main" id="{AF215133-BDD2-8DDD-A27D-B8965C31B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7307" y="2018611"/>
            <a:ext cx="4002613" cy="22471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649B77-2347-064E-0375-7CC6EFF5CBCB}"/>
              </a:ext>
            </a:extLst>
          </p:cNvPr>
          <p:cNvSpPr txBox="1"/>
          <p:nvPr/>
        </p:nvSpPr>
        <p:spPr>
          <a:xfrm>
            <a:off x="4097869" y="1384551"/>
            <a:ext cx="4572000" cy="322524"/>
          </a:xfrm>
          <a:prstGeom prst="rect">
            <a:avLst/>
          </a:prstGeom>
          <a:noFill/>
        </p:spPr>
        <p:txBody>
          <a:bodyPr wrap="square">
            <a:spAutoFit/>
          </a:bodyPr>
          <a:lstStyle/>
          <a:p>
            <a:pPr marL="0" lvl="0" indent="0" algn="ctr" rtl="0">
              <a:lnSpc>
                <a:spcPct val="115000"/>
              </a:lnSpc>
              <a:spcBef>
                <a:spcPts val="0"/>
              </a:spcBef>
              <a:spcAft>
                <a:spcPts val="0"/>
              </a:spcAft>
              <a:buNone/>
            </a:pPr>
            <a:r>
              <a:rPr lang="en-US" dirty="0" err="1">
                <a:solidFill>
                  <a:schemeClr val="dk1"/>
                </a:solidFill>
                <a:latin typeface="Montserrat Black"/>
                <a:ea typeface="Montserrat Black"/>
                <a:cs typeface="Montserrat Black"/>
                <a:sym typeface="Montserrat Black"/>
              </a:rPr>
              <a:t>Tilang</a:t>
            </a:r>
            <a:r>
              <a:rPr lang="en-US" dirty="0">
                <a:solidFill>
                  <a:schemeClr val="dk1"/>
                </a:solidFill>
                <a:latin typeface="Montserrat Black"/>
                <a:ea typeface="Montserrat Black"/>
                <a:cs typeface="Montserrat Black"/>
                <a:sym typeface="Montserrat Black"/>
              </a:rPr>
              <a:t> </a:t>
            </a:r>
            <a:r>
              <a:rPr lang="en-US" dirty="0" err="1">
                <a:solidFill>
                  <a:schemeClr val="dk1"/>
                </a:solidFill>
                <a:latin typeface="Montserrat Black"/>
                <a:ea typeface="Montserrat Black"/>
                <a:cs typeface="Montserrat Black"/>
                <a:sym typeface="Montserrat Black"/>
              </a:rPr>
              <a:t>Menggunakan</a:t>
            </a:r>
            <a:r>
              <a:rPr lang="en-US" dirty="0">
                <a:solidFill>
                  <a:schemeClr val="dk1"/>
                </a:solidFill>
                <a:latin typeface="Montserrat Black"/>
                <a:ea typeface="Montserrat Black"/>
                <a:cs typeface="Montserrat Black"/>
                <a:sym typeface="Montserrat Black"/>
              </a:rPr>
              <a:t> </a:t>
            </a:r>
            <a:r>
              <a:rPr lang="en-US" dirty="0" err="1">
                <a:solidFill>
                  <a:schemeClr val="dk1"/>
                </a:solidFill>
                <a:latin typeface="Montserrat Black"/>
                <a:ea typeface="Montserrat Black"/>
                <a:cs typeface="Montserrat Black"/>
                <a:sym typeface="Montserrat Black"/>
              </a:rPr>
              <a:t>Bantuan</a:t>
            </a:r>
            <a:r>
              <a:rPr lang="en-US" dirty="0">
                <a:solidFill>
                  <a:schemeClr val="dk1"/>
                </a:solidFill>
                <a:latin typeface="Montserrat Black"/>
                <a:ea typeface="Montserrat Black"/>
                <a:cs typeface="Montserrat Black"/>
                <a:sym typeface="Montserrat Black"/>
              </a:rPr>
              <a:t> IOT</a:t>
            </a:r>
            <a:endParaRPr lang="en-US" sz="1400" dirty="0">
              <a:solidFill>
                <a:schemeClr val="dk1"/>
              </a:solidFill>
              <a:latin typeface="Montserrat Black"/>
              <a:ea typeface="Montserrat Black"/>
              <a:cs typeface="Montserrat Black"/>
              <a:sym typeface="Montserrat Black"/>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4" name="Google Shape;1254;p44"/>
          <p:cNvSpPr txBox="1"/>
          <p:nvPr/>
        </p:nvSpPr>
        <p:spPr>
          <a:xfrm>
            <a:off x="916768" y="695735"/>
            <a:ext cx="1984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solidFill>
                  <a:schemeClr val="dk1"/>
                </a:solidFill>
                <a:latin typeface="Montserrat Black"/>
                <a:ea typeface="Montserrat Black"/>
                <a:cs typeface="Montserrat Black"/>
                <a:sym typeface="Montserrat Black"/>
              </a:rPr>
              <a:t>STEP 01</a:t>
            </a:r>
            <a:endParaRPr sz="2100" dirty="0">
              <a:solidFill>
                <a:schemeClr val="dk1"/>
              </a:solidFill>
              <a:latin typeface="Montserrat Black"/>
              <a:ea typeface="Montserrat Black"/>
              <a:cs typeface="Montserrat Black"/>
              <a:sym typeface="Montserrat Black"/>
            </a:endParaRPr>
          </a:p>
        </p:txBody>
      </p:sp>
      <p:sp>
        <p:nvSpPr>
          <p:cNvPr id="1256" name="Google Shape;1256;p44"/>
          <p:cNvSpPr txBox="1">
            <a:spLocks noGrp="1"/>
          </p:cNvSpPr>
          <p:nvPr>
            <p:ph type="title"/>
          </p:nvPr>
        </p:nvSpPr>
        <p:spPr>
          <a:xfrm>
            <a:off x="720000" y="103209"/>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800" dirty="0"/>
              <a:t>C</a:t>
            </a:r>
            <a:r>
              <a:rPr lang="en" sz="1800" dirty="0"/>
              <a:t>ara kerja E-Tilang</a:t>
            </a:r>
            <a:endParaRPr sz="1800" dirty="0"/>
          </a:p>
        </p:txBody>
      </p:sp>
      <p:sp>
        <p:nvSpPr>
          <p:cNvPr id="1264" name="Google Shape;1264;p44"/>
          <p:cNvSpPr txBox="1"/>
          <p:nvPr/>
        </p:nvSpPr>
        <p:spPr>
          <a:xfrm>
            <a:off x="6159535" y="695735"/>
            <a:ext cx="1984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solidFill>
                  <a:schemeClr val="dk1"/>
                </a:solidFill>
                <a:latin typeface="Montserrat Black"/>
                <a:ea typeface="Montserrat Black"/>
                <a:cs typeface="Montserrat Black"/>
                <a:sym typeface="Montserrat Black"/>
              </a:rPr>
              <a:t>STEP 02</a:t>
            </a:r>
            <a:endParaRPr sz="2100" dirty="0">
              <a:solidFill>
                <a:schemeClr val="dk1"/>
              </a:solidFill>
              <a:latin typeface="Montserrat Black"/>
              <a:ea typeface="Montserrat Black"/>
              <a:cs typeface="Montserrat Black"/>
              <a:sym typeface="Montserrat Black"/>
            </a:endParaRPr>
          </a:p>
        </p:txBody>
      </p:sp>
      <p:sp>
        <p:nvSpPr>
          <p:cNvPr id="1265" name="Google Shape;1265;p44"/>
          <p:cNvSpPr txBox="1"/>
          <p:nvPr/>
        </p:nvSpPr>
        <p:spPr>
          <a:xfrm>
            <a:off x="984688" y="2874174"/>
            <a:ext cx="1984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solidFill>
                  <a:schemeClr val="dk1"/>
                </a:solidFill>
                <a:latin typeface="Montserrat Black"/>
                <a:ea typeface="Montserrat Black"/>
                <a:cs typeface="Montserrat Black"/>
                <a:sym typeface="Montserrat Black"/>
              </a:rPr>
              <a:t>STEP 03</a:t>
            </a:r>
            <a:endParaRPr sz="2100" dirty="0">
              <a:solidFill>
                <a:schemeClr val="dk1"/>
              </a:solidFill>
              <a:latin typeface="Montserrat Black"/>
              <a:ea typeface="Montserrat Black"/>
              <a:cs typeface="Montserrat Black"/>
              <a:sym typeface="Montserrat Black"/>
            </a:endParaRPr>
          </a:p>
        </p:txBody>
      </p:sp>
      <p:pic>
        <p:nvPicPr>
          <p:cNvPr id="3074" name="Picture 2" descr="Dewan Kalteng Dukung E-Tilang - Kalteng Terkini">
            <a:extLst>
              <a:ext uri="{FF2B5EF4-FFF2-40B4-BE49-F238E27FC236}">
                <a16:creationId xmlns:a16="http://schemas.microsoft.com/office/drawing/2014/main" id="{64A1E8D3-7089-9F8C-1308-079FF236D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22" y="1134947"/>
            <a:ext cx="2310454" cy="13000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ukang Pos Mengantarkan Surat Ke Rumah Surat Kotak Surat Foto Latar  belakang Dan Gambar Untuk Download Gratis - Pngtree">
            <a:extLst>
              <a:ext uri="{FF2B5EF4-FFF2-40B4-BE49-F238E27FC236}">
                <a16:creationId xmlns:a16="http://schemas.microsoft.com/office/drawing/2014/main" id="{5A7CBD2C-A96D-4217-CA79-4460F2E11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848" y="3286654"/>
            <a:ext cx="2120040" cy="151431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38.182 Gambar, Foto Stok, Objek 3D, &amp; Vektor Kantor polisi | Shutterstock">
            <a:extLst>
              <a:ext uri="{FF2B5EF4-FFF2-40B4-BE49-F238E27FC236}">
                <a16:creationId xmlns:a16="http://schemas.microsoft.com/office/drawing/2014/main" id="{8100D74B-8C24-75CF-A626-A040124E45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400"/>
          <a:stretch/>
        </p:blipFill>
        <p:spPr bwMode="auto">
          <a:xfrm>
            <a:off x="5996408" y="3272249"/>
            <a:ext cx="2265086" cy="15431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7BA52D2-DFC6-D754-08C1-DF649DB43731}"/>
              </a:ext>
            </a:extLst>
          </p:cNvPr>
          <p:cNvPicPr>
            <a:picLocks noChangeAspect="1"/>
          </p:cNvPicPr>
          <p:nvPr/>
        </p:nvPicPr>
        <p:blipFill>
          <a:blip r:embed="rId6"/>
          <a:stretch>
            <a:fillRect/>
          </a:stretch>
        </p:blipFill>
        <p:spPr>
          <a:xfrm>
            <a:off x="5996408" y="1134947"/>
            <a:ext cx="2310454" cy="1299630"/>
          </a:xfrm>
          <a:prstGeom prst="rect">
            <a:avLst/>
          </a:prstGeom>
        </p:spPr>
      </p:pic>
      <p:sp>
        <p:nvSpPr>
          <p:cNvPr id="4" name="Google Shape;1265;p44">
            <a:extLst>
              <a:ext uri="{FF2B5EF4-FFF2-40B4-BE49-F238E27FC236}">
                <a16:creationId xmlns:a16="http://schemas.microsoft.com/office/drawing/2014/main" id="{4F583C46-0D0A-6847-4505-68A095315748}"/>
              </a:ext>
            </a:extLst>
          </p:cNvPr>
          <p:cNvSpPr txBox="1"/>
          <p:nvPr/>
        </p:nvSpPr>
        <p:spPr>
          <a:xfrm>
            <a:off x="6175114" y="2829454"/>
            <a:ext cx="1984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solidFill>
                  <a:schemeClr val="dk1"/>
                </a:solidFill>
                <a:latin typeface="Montserrat Black"/>
                <a:ea typeface="Montserrat Black"/>
                <a:cs typeface="Montserrat Black"/>
                <a:sym typeface="Montserrat Black"/>
              </a:rPr>
              <a:t>STEP 04</a:t>
            </a:r>
            <a:endParaRPr sz="2100" dirty="0">
              <a:solidFill>
                <a:schemeClr val="dk1"/>
              </a:solidFill>
              <a:latin typeface="Montserrat Black"/>
              <a:ea typeface="Montserrat Black"/>
              <a:cs typeface="Montserrat Black"/>
              <a:sym typeface="Montserrat Black"/>
            </a:endParaRPr>
          </a:p>
        </p:txBody>
      </p:sp>
      <p:cxnSp>
        <p:nvCxnSpPr>
          <p:cNvPr id="2" name="Google Shape;813;p24">
            <a:extLst>
              <a:ext uri="{FF2B5EF4-FFF2-40B4-BE49-F238E27FC236}">
                <a16:creationId xmlns:a16="http://schemas.microsoft.com/office/drawing/2014/main" id="{89FE9903-79FE-430B-CC31-1093E668E0E1}"/>
              </a:ext>
            </a:extLst>
          </p:cNvPr>
          <p:cNvCxnSpPr>
            <a:cxnSpLocks/>
          </p:cNvCxnSpPr>
          <p:nvPr/>
        </p:nvCxnSpPr>
        <p:spPr>
          <a:xfrm>
            <a:off x="3419474" y="1784762"/>
            <a:ext cx="2305052" cy="0"/>
          </a:xfrm>
          <a:prstGeom prst="straightConnector1">
            <a:avLst/>
          </a:prstGeom>
          <a:noFill/>
          <a:ln w="19050" cap="flat" cmpd="sng">
            <a:solidFill>
              <a:schemeClr val="dk1"/>
            </a:solidFill>
            <a:prstDash val="solid"/>
            <a:round/>
            <a:headEnd type="none" w="med" len="med"/>
            <a:tailEnd type="diamond" w="med" len="med"/>
          </a:ln>
        </p:spPr>
      </p:cxnSp>
      <p:cxnSp>
        <p:nvCxnSpPr>
          <p:cNvPr id="6" name="Google Shape;813;p24">
            <a:extLst>
              <a:ext uri="{FF2B5EF4-FFF2-40B4-BE49-F238E27FC236}">
                <a16:creationId xmlns:a16="http://schemas.microsoft.com/office/drawing/2014/main" id="{22F26AA7-CFB8-826F-1E3F-568E3AAFD803}"/>
              </a:ext>
            </a:extLst>
          </p:cNvPr>
          <p:cNvCxnSpPr>
            <a:cxnSpLocks/>
          </p:cNvCxnSpPr>
          <p:nvPr/>
        </p:nvCxnSpPr>
        <p:spPr>
          <a:xfrm flipH="1">
            <a:off x="3255738" y="2248471"/>
            <a:ext cx="2468788" cy="1379571"/>
          </a:xfrm>
          <a:prstGeom prst="straightConnector1">
            <a:avLst/>
          </a:prstGeom>
          <a:noFill/>
          <a:ln w="19050" cap="flat" cmpd="sng">
            <a:solidFill>
              <a:schemeClr val="dk1"/>
            </a:solidFill>
            <a:prstDash val="solid"/>
            <a:round/>
            <a:headEnd type="none" w="med" len="med"/>
            <a:tailEnd type="diamond" w="med" len="med"/>
          </a:ln>
        </p:spPr>
      </p:cxnSp>
      <p:cxnSp>
        <p:nvCxnSpPr>
          <p:cNvPr id="9" name="Google Shape;813;p24">
            <a:extLst>
              <a:ext uri="{FF2B5EF4-FFF2-40B4-BE49-F238E27FC236}">
                <a16:creationId xmlns:a16="http://schemas.microsoft.com/office/drawing/2014/main" id="{FF81F53C-9638-D32C-1859-FBD8C7038016}"/>
              </a:ext>
            </a:extLst>
          </p:cNvPr>
          <p:cNvCxnSpPr>
            <a:cxnSpLocks/>
          </p:cNvCxnSpPr>
          <p:nvPr/>
        </p:nvCxnSpPr>
        <p:spPr>
          <a:xfrm flipV="1">
            <a:off x="3163657" y="4043811"/>
            <a:ext cx="2477864" cy="5162"/>
          </a:xfrm>
          <a:prstGeom prst="straightConnector1">
            <a:avLst/>
          </a:prstGeom>
          <a:noFill/>
          <a:ln w="19050" cap="flat" cmpd="sng">
            <a:solidFill>
              <a:schemeClr val="dk1"/>
            </a:solidFill>
            <a:prstDash val="solid"/>
            <a:round/>
            <a:headEnd type="none" w="med" len="med"/>
            <a:tailEnd type="diamond" w="med" len="med"/>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54"/>
                                        </p:tgtEl>
                                        <p:attrNameLst>
                                          <p:attrName>style.visibility</p:attrName>
                                        </p:attrNameLst>
                                      </p:cBhvr>
                                      <p:to>
                                        <p:strVal val="visible"/>
                                      </p:to>
                                    </p:set>
                                    <p:anim calcmode="lin" valueType="num">
                                      <p:cBhvr>
                                        <p:cTn id="7" dur="500" fill="hold"/>
                                        <p:tgtEl>
                                          <p:spTgt spid="1254"/>
                                        </p:tgtEl>
                                        <p:attrNameLst>
                                          <p:attrName>ppt_w</p:attrName>
                                        </p:attrNameLst>
                                      </p:cBhvr>
                                      <p:tavLst>
                                        <p:tav tm="0">
                                          <p:val>
                                            <p:fltVal val="0"/>
                                          </p:val>
                                        </p:tav>
                                        <p:tav tm="100000">
                                          <p:val>
                                            <p:strVal val="#ppt_w"/>
                                          </p:val>
                                        </p:tav>
                                      </p:tavLst>
                                    </p:anim>
                                    <p:anim calcmode="lin" valueType="num">
                                      <p:cBhvr>
                                        <p:cTn id="8" dur="500" fill="hold"/>
                                        <p:tgtEl>
                                          <p:spTgt spid="1254"/>
                                        </p:tgtEl>
                                        <p:attrNameLst>
                                          <p:attrName>ppt_h</p:attrName>
                                        </p:attrNameLst>
                                      </p:cBhvr>
                                      <p:tavLst>
                                        <p:tav tm="0">
                                          <p:val>
                                            <p:fltVal val="0"/>
                                          </p:val>
                                        </p:tav>
                                        <p:tav tm="100000">
                                          <p:val>
                                            <p:strVal val="#ppt_h"/>
                                          </p:val>
                                        </p:tav>
                                      </p:tavLst>
                                    </p:anim>
                                    <p:animEffect transition="in" filter="fade">
                                      <p:cBhvr>
                                        <p:cTn id="9" dur="500"/>
                                        <p:tgtEl>
                                          <p:spTgt spid="1254"/>
                                        </p:tgtEl>
                                      </p:cBhvr>
                                    </p:animEffect>
                                  </p:childTnLst>
                                </p:cTn>
                              </p:par>
                              <p:par>
                                <p:cTn id="10" presetID="53" presetClass="entr" presetSubtype="16"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64"/>
                                        </p:tgtEl>
                                        <p:attrNameLst>
                                          <p:attrName>style.visibility</p:attrName>
                                        </p:attrNameLst>
                                      </p:cBhvr>
                                      <p:to>
                                        <p:strVal val="visible"/>
                                      </p:to>
                                    </p:set>
                                    <p:animEffect transition="in" filter="wipe(down)">
                                      <p:cBhvr>
                                        <p:cTn id="19" dur="500"/>
                                        <p:tgtEl>
                                          <p:spTgt spid="1264"/>
                                        </p:tgtEl>
                                      </p:cBhvr>
                                    </p:animEffect>
                                  </p:childTnLst>
                                </p:cTn>
                              </p:par>
                              <p:par>
                                <p:cTn id="20" presetID="2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65"/>
                                        </p:tgtEl>
                                        <p:attrNameLst>
                                          <p:attrName>style.visibility</p:attrName>
                                        </p:attrNameLst>
                                      </p:cBhvr>
                                      <p:to>
                                        <p:strVal val="visible"/>
                                      </p:to>
                                    </p:set>
                                    <p:animEffect transition="in" filter="wipe(down)">
                                      <p:cBhvr>
                                        <p:cTn id="30" dur="500"/>
                                        <p:tgtEl>
                                          <p:spTgt spid="1265"/>
                                        </p:tgtEl>
                                      </p:cBhvr>
                                    </p:animEffect>
                                  </p:childTnLst>
                                </p:cTn>
                              </p:par>
                              <p:par>
                                <p:cTn id="31" presetID="22" presetClass="entr" presetSubtype="4" fill="hold" nodeType="with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wipe(down)">
                                      <p:cBhvr>
                                        <p:cTn id="33" dur="500"/>
                                        <p:tgtEl>
                                          <p:spTgt spid="3076"/>
                                        </p:tgtEl>
                                      </p:cBhvr>
                                    </p:animEffect>
                                  </p:childTnLst>
                                </p:cTn>
                              </p:par>
                              <p:par>
                                <p:cTn id="34" presetID="22" presetClass="entr" presetSubtype="4"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078"/>
                                        </p:tgtEl>
                                        <p:attrNameLst>
                                          <p:attrName>style.visibility</p:attrName>
                                        </p:attrNameLst>
                                      </p:cBhvr>
                                      <p:to>
                                        <p:strVal val="visible"/>
                                      </p:to>
                                    </p:set>
                                    <p:animEffect transition="in" filter="wipe(down)">
                                      <p:cBhvr>
                                        <p:cTn id="41" dur="500"/>
                                        <p:tgtEl>
                                          <p:spTgt spid="307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 grpId="0"/>
      <p:bldP spid="1264" grpId="0"/>
      <p:bldP spid="126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7"/>
          <p:cNvSpPr txBox="1">
            <a:spLocks noGrp="1"/>
          </p:cNvSpPr>
          <p:nvPr>
            <p:ph type="title"/>
          </p:nvPr>
        </p:nvSpPr>
        <p:spPr>
          <a:xfrm>
            <a:off x="1097435" y="121783"/>
            <a:ext cx="7019743" cy="4413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Cara </a:t>
            </a:r>
            <a:r>
              <a:rPr lang="en-US" sz="2400" dirty="0" err="1"/>
              <a:t>Pembayaran</a:t>
            </a:r>
            <a:r>
              <a:rPr lang="en-US" sz="2400" dirty="0"/>
              <a:t> E-</a:t>
            </a:r>
            <a:r>
              <a:rPr lang="en-US" sz="2400" dirty="0" err="1"/>
              <a:t>Tilang</a:t>
            </a:r>
            <a:r>
              <a:rPr lang="en-US" sz="2400" dirty="0"/>
              <a:t> </a:t>
            </a:r>
            <a:endParaRPr sz="2400" dirty="0"/>
          </a:p>
          <a:p>
            <a:pPr marL="0" lvl="0" indent="0" algn="ctr" rtl="0">
              <a:spcBef>
                <a:spcPts val="0"/>
              </a:spcBef>
              <a:spcAft>
                <a:spcPts val="0"/>
              </a:spcAft>
              <a:buNone/>
            </a:pPr>
            <a:endParaRPr dirty="0"/>
          </a:p>
        </p:txBody>
      </p:sp>
      <p:cxnSp>
        <p:nvCxnSpPr>
          <p:cNvPr id="2" name="Google Shape;1141;p41">
            <a:extLst>
              <a:ext uri="{FF2B5EF4-FFF2-40B4-BE49-F238E27FC236}">
                <a16:creationId xmlns:a16="http://schemas.microsoft.com/office/drawing/2014/main" id="{59EF34BD-29BF-BC53-4903-C2C93D9729B9}"/>
              </a:ext>
            </a:extLst>
          </p:cNvPr>
          <p:cNvCxnSpPr/>
          <p:nvPr/>
        </p:nvCxnSpPr>
        <p:spPr>
          <a:xfrm>
            <a:off x="748556" y="685178"/>
            <a:ext cx="7717500" cy="0"/>
          </a:xfrm>
          <a:prstGeom prst="straightConnector1">
            <a:avLst/>
          </a:prstGeom>
          <a:noFill/>
          <a:ln w="19050" cap="flat" cmpd="sng">
            <a:solidFill>
              <a:schemeClr val="dk2"/>
            </a:solidFill>
            <a:prstDash val="solid"/>
            <a:round/>
            <a:headEnd type="triangle" w="med" len="med"/>
            <a:tailEnd type="triangle" w="med" len="med"/>
          </a:ln>
        </p:spPr>
      </p:cxnSp>
      <p:sp>
        <p:nvSpPr>
          <p:cNvPr id="3" name="Google Shape;604;p19">
            <a:extLst>
              <a:ext uri="{FF2B5EF4-FFF2-40B4-BE49-F238E27FC236}">
                <a16:creationId xmlns:a16="http://schemas.microsoft.com/office/drawing/2014/main" id="{C0C0B320-E693-DA0E-D615-BBECA17D20C3}"/>
              </a:ext>
            </a:extLst>
          </p:cNvPr>
          <p:cNvSpPr txBox="1"/>
          <p:nvPr/>
        </p:nvSpPr>
        <p:spPr>
          <a:xfrm>
            <a:off x="3381739" y="685178"/>
            <a:ext cx="2451134"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lang="en-US" dirty="0">
              <a:solidFill>
                <a:schemeClr val="dk1"/>
              </a:solidFill>
              <a:latin typeface="Montserrat Black"/>
              <a:ea typeface="Montserrat Black"/>
              <a:cs typeface="Montserrat Black"/>
              <a:sym typeface="Montserrat Black"/>
            </a:endParaRPr>
          </a:p>
        </p:txBody>
      </p:sp>
      <p:pic>
        <p:nvPicPr>
          <p:cNvPr id="5" name="Picture 4">
            <a:extLst>
              <a:ext uri="{FF2B5EF4-FFF2-40B4-BE49-F238E27FC236}">
                <a16:creationId xmlns:a16="http://schemas.microsoft.com/office/drawing/2014/main" id="{B06E2762-198C-E127-3A4B-4B3554392F78}"/>
              </a:ext>
            </a:extLst>
          </p:cNvPr>
          <p:cNvPicPr>
            <a:picLocks noChangeAspect="1"/>
          </p:cNvPicPr>
          <p:nvPr/>
        </p:nvPicPr>
        <p:blipFill>
          <a:blip r:embed="rId3"/>
          <a:stretch>
            <a:fillRect/>
          </a:stretch>
        </p:blipFill>
        <p:spPr>
          <a:xfrm>
            <a:off x="1768025" y="1142378"/>
            <a:ext cx="5607949" cy="3505748"/>
          </a:xfrm>
          <a:prstGeom prst="rect">
            <a:avLst/>
          </a:prstGeom>
        </p:spPr>
      </p:pic>
    </p:spTree>
    <p:extLst>
      <p:ext uri="{BB962C8B-B14F-4D97-AF65-F5344CB8AC3E}">
        <p14:creationId xmlns:p14="http://schemas.microsoft.com/office/powerpoint/2010/main" val="171594426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16"/>
          <p:cNvSpPr txBox="1">
            <a:spLocks noGrp="1"/>
          </p:cNvSpPr>
          <p:nvPr>
            <p:ph type="title"/>
          </p:nvPr>
        </p:nvSpPr>
        <p:spPr>
          <a:xfrm>
            <a:off x="853441" y="2049300"/>
            <a:ext cx="7704000" cy="10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err="1">
                <a:solidFill>
                  <a:schemeClr val="tx1"/>
                </a:solidFill>
                <a:latin typeface="Montserrat Black" panose="00000A00000000000000" pitchFamily="2" charset="0"/>
              </a:rPr>
              <a:t>Kesimpulannya</a:t>
            </a:r>
            <a:r>
              <a:rPr lang="en-US" sz="2400" b="1" dirty="0">
                <a:solidFill>
                  <a:schemeClr val="tx1"/>
                </a:solidFill>
                <a:latin typeface="Montserrat Black" panose="00000A00000000000000" pitchFamily="2" charset="0"/>
              </a:rPr>
              <a:t>?</a:t>
            </a:r>
            <a:endParaRPr lang="en-US" sz="2400" dirty="0">
              <a:solidFill>
                <a:schemeClr val="tx1"/>
              </a:solidFill>
              <a:latin typeface="Montserrat Black" panose="00000A00000000000000" pitchFamily="2" charset="0"/>
            </a:endParaRPr>
          </a:p>
        </p:txBody>
      </p:sp>
      <p:grpSp>
        <p:nvGrpSpPr>
          <p:cNvPr id="544" name="Google Shape;544;p16"/>
          <p:cNvGrpSpPr/>
          <p:nvPr/>
        </p:nvGrpSpPr>
        <p:grpSpPr>
          <a:xfrm>
            <a:off x="8080575" y="1191300"/>
            <a:ext cx="76825" cy="76800"/>
            <a:chOff x="3104875" y="1099400"/>
            <a:chExt cx="76825" cy="76800"/>
          </a:xfrm>
        </p:grpSpPr>
        <p:sp>
          <p:nvSpPr>
            <p:cNvPr id="545" name="Google Shape;545;p16"/>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0" name="Google Shape;550;p16"/>
          <p:cNvPicPr preferRelativeResize="0"/>
          <p:nvPr/>
        </p:nvPicPr>
        <p:blipFill rotWithShape="1">
          <a:blip r:embed="rId3">
            <a:alphaModFix/>
          </a:blip>
          <a:srcRect l="18647" t="7960" r="8852" b="8336"/>
          <a:stretch/>
        </p:blipFill>
        <p:spPr>
          <a:xfrm rot="-1406552">
            <a:off x="256993" y="4093096"/>
            <a:ext cx="1025168" cy="665781"/>
          </a:xfrm>
          <a:prstGeom prst="rect">
            <a:avLst/>
          </a:prstGeom>
          <a:noFill/>
          <a:ln>
            <a:noFill/>
          </a:ln>
        </p:spPr>
      </p:pic>
      <p:pic>
        <p:nvPicPr>
          <p:cNvPr id="2" name="Google Shape;449;p15">
            <a:extLst>
              <a:ext uri="{FF2B5EF4-FFF2-40B4-BE49-F238E27FC236}">
                <a16:creationId xmlns:a16="http://schemas.microsoft.com/office/drawing/2014/main" id="{2E6179C0-895A-61D5-6A53-EC5131172D5A}"/>
              </a:ext>
            </a:extLst>
          </p:cNvPr>
          <p:cNvPicPr preferRelativeResize="0"/>
          <p:nvPr/>
        </p:nvPicPr>
        <p:blipFill rotWithShape="1">
          <a:blip r:embed="rId3">
            <a:alphaModFix/>
          </a:blip>
          <a:srcRect l="18647" t="7960" r="8852" b="8336"/>
          <a:stretch/>
        </p:blipFill>
        <p:spPr>
          <a:xfrm rot="1152297" flipH="1">
            <a:off x="7410288" y="122307"/>
            <a:ext cx="1647827" cy="1070150"/>
          </a:xfrm>
          <a:prstGeom prst="rect">
            <a:avLst/>
          </a:prstGeom>
          <a:noFill/>
          <a:ln>
            <a:noFill/>
          </a:ln>
        </p:spPr>
      </p:pic>
      <p:grpSp>
        <p:nvGrpSpPr>
          <p:cNvPr id="3" name="Google Shape;494;p15">
            <a:extLst>
              <a:ext uri="{FF2B5EF4-FFF2-40B4-BE49-F238E27FC236}">
                <a16:creationId xmlns:a16="http://schemas.microsoft.com/office/drawing/2014/main" id="{F4D340E4-546C-D261-7256-405E003CFDF0}"/>
              </a:ext>
            </a:extLst>
          </p:cNvPr>
          <p:cNvGrpSpPr/>
          <p:nvPr/>
        </p:nvGrpSpPr>
        <p:grpSpPr>
          <a:xfrm>
            <a:off x="-3122186" y="-635012"/>
            <a:ext cx="5036265" cy="4113315"/>
            <a:chOff x="4780389" y="2513201"/>
            <a:chExt cx="5036265" cy="4113315"/>
          </a:xfrm>
        </p:grpSpPr>
        <p:grpSp>
          <p:nvGrpSpPr>
            <p:cNvPr id="4" name="Google Shape;495;p15">
              <a:extLst>
                <a:ext uri="{FF2B5EF4-FFF2-40B4-BE49-F238E27FC236}">
                  <a16:creationId xmlns:a16="http://schemas.microsoft.com/office/drawing/2014/main" id="{5D454831-FA44-7FB3-CD39-03CCE77D96A1}"/>
                </a:ext>
              </a:extLst>
            </p:cNvPr>
            <p:cNvGrpSpPr/>
            <p:nvPr/>
          </p:nvGrpSpPr>
          <p:grpSpPr>
            <a:xfrm>
              <a:off x="4780389" y="2513201"/>
              <a:ext cx="5036265" cy="4113315"/>
              <a:chOff x="4673664" y="2214101"/>
              <a:chExt cx="5036265" cy="4113315"/>
            </a:xfrm>
          </p:grpSpPr>
          <p:sp>
            <p:nvSpPr>
              <p:cNvPr id="8" name="Google Shape;496;p15">
                <a:extLst>
                  <a:ext uri="{FF2B5EF4-FFF2-40B4-BE49-F238E27FC236}">
                    <a16:creationId xmlns:a16="http://schemas.microsoft.com/office/drawing/2014/main" id="{BD6F7B72-61DF-C885-395D-A0D32F72BBF0}"/>
                  </a:ext>
                </a:extLst>
              </p:cNvPr>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97;p15">
                <a:extLst>
                  <a:ext uri="{FF2B5EF4-FFF2-40B4-BE49-F238E27FC236}">
                    <a16:creationId xmlns:a16="http://schemas.microsoft.com/office/drawing/2014/main" id="{0187DBB3-A588-B876-845A-320430747F16}"/>
                  </a:ext>
                </a:extLst>
              </p:cNvPr>
              <p:cNvGrpSpPr/>
              <p:nvPr/>
            </p:nvGrpSpPr>
            <p:grpSpPr>
              <a:xfrm>
                <a:off x="4673664" y="2214101"/>
                <a:ext cx="5036265" cy="4113315"/>
                <a:chOff x="4673664" y="2214101"/>
                <a:chExt cx="5036265" cy="4113315"/>
              </a:xfrm>
            </p:grpSpPr>
            <p:grpSp>
              <p:nvGrpSpPr>
                <p:cNvPr id="10" name="Google Shape;498;p15">
                  <a:extLst>
                    <a:ext uri="{FF2B5EF4-FFF2-40B4-BE49-F238E27FC236}">
                      <a16:creationId xmlns:a16="http://schemas.microsoft.com/office/drawing/2014/main" id="{F2893DFD-AAC5-0500-370C-06317031CFA0}"/>
                    </a:ext>
                  </a:extLst>
                </p:cNvPr>
                <p:cNvGrpSpPr/>
                <p:nvPr/>
              </p:nvGrpSpPr>
              <p:grpSpPr>
                <a:xfrm>
                  <a:off x="4673664" y="2214101"/>
                  <a:ext cx="5036265" cy="4113315"/>
                  <a:chOff x="3825164" y="427026"/>
                  <a:chExt cx="5036265" cy="4113315"/>
                </a:xfrm>
              </p:grpSpPr>
              <p:sp>
                <p:nvSpPr>
                  <p:cNvPr id="19" name="Google Shape;499;p15">
                    <a:extLst>
                      <a:ext uri="{FF2B5EF4-FFF2-40B4-BE49-F238E27FC236}">
                        <a16:creationId xmlns:a16="http://schemas.microsoft.com/office/drawing/2014/main" id="{F4CBA2B6-4857-32F2-A9CE-667989C287C0}"/>
                      </a:ext>
                    </a:extLst>
                  </p:cNvPr>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0;p15">
                    <a:extLst>
                      <a:ext uri="{FF2B5EF4-FFF2-40B4-BE49-F238E27FC236}">
                        <a16:creationId xmlns:a16="http://schemas.microsoft.com/office/drawing/2014/main" id="{1C6CCEC4-B8B0-47E1-B1D6-EB13A83E874F}"/>
                      </a:ext>
                    </a:extLst>
                  </p:cNvPr>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1;p15">
                    <a:extLst>
                      <a:ext uri="{FF2B5EF4-FFF2-40B4-BE49-F238E27FC236}">
                        <a16:creationId xmlns:a16="http://schemas.microsoft.com/office/drawing/2014/main" id="{D29B895F-E40D-0C16-8ED5-2449F126D2BB}"/>
                      </a:ext>
                    </a:extLst>
                  </p:cNvPr>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2;p15">
                    <a:extLst>
                      <a:ext uri="{FF2B5EF4-FFF2-40B4-BE49-F238E27FC236}">
                        <a16:creationId xmlns:a16="http://schemas.microsoft.com/office/drawing/2014/main" id="{D53368F3-FCD0-D15A-3C41-3540FEF24080}"/>
                      </a:ext>
                    </a:extLst>
                  </p:cNvPr>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3;p15">
                    <a:extLst>
                      <a:ext uri="{FF2B5EF4-FFF2-40B4-BE49-F238E27FC236}">
                        <a16:creationId xmlns:a16="http://schemas.microsoft.com/office/drawing/2014/main" id="{394C8A56-DF05-5A1F-BB0E-086285537752}"/>
                      </a:ext>
                    </a:extLst>
                  </p:cNvPr>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4;p15">
                    <a:extLst>
                      <a:ext uri="{FF2B5EF4-FFF2-40B4-BE49-F238E27FC236}">
                        <a16:creationId xmlns:a16="http://schemas.microsoft.com/office/drawing/2014/main" id="{EF026255-3D5F-E0A8-92CF-ED62BE2348E8}"/>
                      </a:ext>
                    </a:extLst>
                  </p:cNvPr>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5;p15">
                    <a:extLst>
                      <a:ext uri="{FF2B5EF4-FFF2-40B4-BE49-F238E27FC236}">
                        <a16:creationId xmlns:a16="http://schemas.microsoft.com/office/drawing/2014/main" id="{E6F7FE94-C3A6-527A-E845-B4D0D723AD6A}"/>
                      </a:ext>
                    </a:extLst>
                  </p:cNvPr>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06;p15">
                    <a:extLst>
                      <a:ext uri="{FF2B5EF4-FFF2-40B4-BE49-F238E27FC236}">
                        <a16:creationId xmlns:a16="http://schemas.microsoft.com/office/drawing/2014/main" id="{7E8F9B67-25C8-1178-76C9-D62150C14B59}"/>
                      </a:ext>
                    </a:extLst>
                  </p:cNvPr>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7;p15">
                    <a:extLst>
                      <a:ext uri="{FF2B5EF4-FFF2-40B4-BE49-F238E27FC236}">
                        <a16:creationId xmlns:a16="http://schemas.microsoft.com/office/drawing/2014/main" id="{97115E2A-FA6B-AC36-364F-FB74F19F6964}"/>
                      </a:ext>
                    </a:extLst>
                  </p:cNvPr>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8;p15">
                    <a:extLst>
                      <a:ext uri="{FF2B5EF4-FFF2-40B4-BE49-F238E27FC236}">
                        <a16:creationId xmlns:a16="http://schemas.microsoft.com/office/drawing/2014/main" id="{9EA4D752-3DB9-ECE9-5FBF-C6967ED3345B}"/>
                      </a:ext>
                    </a:extLst>
                  </p:cNvPr>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9;p15">
                    <a:extLst>
                      <a:ext uri="{FF2B5EF4-FFF2-40B4-BE49-F238E27FC236}">
                        <a16:creationId xmlns:a16="http://schemas.microsoft.com/office/drawing/2014/main" id="{A34AB0E1-1998-2ACA-7782-44957FD35686}"/>
                      </a:ext>
                    </a:extLst>
                  </p:cNvPr>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0;p15">
                    <a:extLst>
                      <a:ext uri="{FF2B5EF4-FFF2-40B4-BE49-F238E27FC236}">
                        <a16:creationId xmlns:a16="http://schemas.microsoft.com/office/drawing/2014/main" id="{0F343540-696F-F0C9-92AB-B5CDBD348614}"/>
                      </a:ext>
                    </a:extLst>
                  </p:cNvPr>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1;p15">
                    <a:extLst>
                      <a:ext uri="{FF2B5EF4-FFF2-40B4-BE49-F238E27FC236}">
                        <a16:creationId xmlns:a16="http://schemas.microsoft.com/office/drawing/2014/main" id="{F0C3FEE3-CCCA-06EA-21A0-AA4DFAA086CA}"/>
                      </a:ext>
                    </a:extLst>
                  </p:cNvPr>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2;p15">
                    <a:extLst>
                      <a:ext uri="{FF2B5EF4-FFF2-40B4-BE49-F238E27FC236}">
                        <a16:creationId xmlns:a16="http://schemas.microsoft.com/office/drawing/2014/main" id="{83576939-6AC9-0CC1-BE46-B18565F30132}"/>
                      </a:ext>
                    </a:extLst>
                  </p:cNvPr>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3;p15">
                    <a:extLst>
                      <a:ext uri="{FF2B5EF4-FFF2-40B4-BE49-F238E27FC236}">
                        <a16:creationId xmlns:a16="http://schemas.microsoft.com/office/drawing/2014/main" id="{777F47F9-F575-4F41-19E4-F8C891524F14}"/>
                      </a:ext>
                    </a:extLst>
                  </p:cNvPr>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p15">
                    <a:extLst>
                      <a:ext uri="{FF2B5EF4-FFF2-40B4-BE49-F238E27FC236}">
                        <a16:creationId xmlns:a16="http://schemas.microsoft.com/office/drawing/2014/main" id="{9A2CFD95-08C1-D0DF-7228-56A58419AF2A}"/>
                      </a:ext>
                    </a:extLst>
                  </p:cNvPr>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5;p15">
                    <a:extLst>
                      <a:ext uri="{FF2B5EF4-FFF2-40B4-BE49-F238E27FC236}">
                        <a16:creationId xmlns:a16="http://schemas.microsoft.com/office/drawing/2014/main" id="{DA9627AD-401F-0704-E894-1B11FDF43730}"/>
                      </a:ext>
                    </a:extLst>
                  </p:cNvPr>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6;p15">
                    <a:extLst>
                      <a:ext uri="{FF2B5EF4-FFF2-40B4-BE49-F238E27FC236}">
                        <a16:creationId xmlns:a16="http://schemas.microsoft.com/office/drawing/2014/main" id="{1C943C13-8AE3-83BD-D049-275631787709}"/>
                      </a:ext>
                    </a:extLst>
                  </p:cNvPr>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7;p15">
                    <a:extLst>
                      <a:ext uri="{FF2B5EF4-FFF2-40B4-BE49-F238E27FC236}">
                        <a16:creationId xmlns:a16="http://schemas.microsoft.com/office/drawing/2014/main" id="{38319022-26F8-A79C-7451-8642BF4B0DC5}"/>
                      </a:ext>
                    </a:extLst>
                  </p:cNvPr>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8;p15">
                    <a:extLst>
                      <a:ext uri="{FF2B5EF4-FFF2-40B4-BE49-F238E27FC236}">
                        <a16:creationId xmlns:a16="http://schemas.microsoft.com/office/drawing/2014/main" id="{5EF96FFB-2090-8056-2CBA-79958DBF0E23}"/>
                      </a:ext>
                    </a:extLst>
                  </p:cNvPr>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9;p15">
                    <a:extLst>
                      <a:ext uri="{FF2B5EF4-FFF2-40B4-BE49-F238E27FC236}">
                        <a16:creationId xmlns:a16="http://schemas.microsoft.com/office/drawing/2014/main" id="{237D4719-2CF0-B1D5-376C-2FB2436467B3}"/>
                      </a:ext>
                    </a:extLst>
                  </p:cNvPr>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0;p15">
                    <a:extLst>
                      <a:ext uri="{FF2B5EF4-FFF2-40B4-BE49-F238E27FC236}">
                        <a16:creationId xmlns:a16="http://schemas.microsoft.com/office/drawing/2014/main" id="{810B0607-6F14-9F6D-F5CC-9540BE79B318}"/>
                      </a:ext>
                    </a:extLst>
                  </p:cNvPr>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1;p15">
                    <a:extLst>
                      <a:ext uri="{FF2B5EF4-FFF2-40B4-BE49-F238E27FC236}">
                        <a16:creationId xmlns:a16="http://schemas.microsoft.com/office/drawing/2014/main" id="{F97518F3-55D5-8FC8-A4B1-BD2211AF1602}"/>
                      </a:ext>
                    </a:extLst>
                  </p:cNvPr>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2;p15">
                    <a:extLst>
                      <a:ext uri="{FF2B5EF4-FFF2-40B4-BE49-F238E27FC236}">
                        <a16:creationId xmlns:a16="http://schemas.microsoft.com/office/drawing/2014/main" id="{0E67ED08-FA80-D1E0-97CF-FCDB558A58A7}"/>
                      </a:ext>
                    </a:extLst>
                  </p:cNvPr>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23;p15">
                    <a:extLst>
                      <a:ext uri="{FF2B5EF4-FFF2-40B4-BE49-F238E27FC236}">
                        <a16:creationId xmlns:a16="http://schemas.microsoft.com/office/drawing/2014/main" id="{F825B46C-3836-16D9-C3B9-721CE6CAC0C8}"/>
                      </a:ext>
                    </a:extLst>
                  </p:cNvPr>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4;p15">
                    <a:extLst>
                      <a:ext uri="{FF2B5EF4-FFF2-40B4-BE49-F238E27FC236}">
                        <a16:creationId xmlns:a16="http://schemas.microsoft.com/office/drawing/2014/main" id="{F52A8DE0-9EE5-3431-A3E8-A0102D6F0EFA}"/>
                      </a:ext>
                    </a:extLst>
                  </p:cNvPr>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5;p15">
                    <a:extLst>
                      <a:ext uri="{FF2B5EF4-FFF2-40B4-BE49-F238E27FC236}">
                        <a16:creationId xmlns:a16="http://schemas.microsoft.com/office/drawing/2014/main" id="{37F95EF3-3237-6FAC-AD32-C8C055482C4F}"/>
                      </a:ext>
                    </a:extLst>
                  </p:cNvPr>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6;p15">
                    <a:extLst>
                      <a:ext uri="{FF2B5EF4-FFF2-40B4-BE49-F238E27FC236}">
                        <a16:creationId xmlns:a16="http://schemas.microsoft.com/office/drawing/2014/main" id="{24B2F989-5ED4-6B74-608B-9F29E62DE40F}"/>
                      </a:ext>
                    </a:extLst>
                  </p:cNvPr>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27;p15">
                  <a:extLst>
                    <a:ext uri="{FF2B5EF4-FFF2-40B4-BE49-F238E27FC236}">
                      <a16:creationId xmlns:a16="http://schemas.microsoft.com/office/drawing/2014/main" id="{8BE9CF32-9372-F416-0ACA-E67503F7F08E}"/>
                    </a:ext>
                  </a:extLst>
                </p:cNvPr>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8;p15">
                  <a:extLst>
                    <a:ext uri="{FF2B5EF4-FFF2-40B4-BE49-F238E27FC236}">
                      <a16:creationId xmlns:a16="http://schemas.microsoft.com/office/drawing/2014/main" id="{3CE44B27-C236-0D9D-65FD-A406B38E7921}"/>
                    </a:ext>
                  </a:extLst>
                </p:cNvPr>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9;p15">
                  <a:extLst>
                    <a:ext uri="{FF2B5EF4-FFF2-40B4-BE49-F238E27FC236}">
                      <a16:creationId xmlns:a16="http://schemas.microsoft.com/office/drawing/2014/main" id="{C2679674-072E-7C58-2157-0A657E9C0383}"/>
                    </a:ext>
                  </a:extLst>
                </p:cNvPr>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0;p15">
                  <a:extLst>
                    <a:ext uri="{FF2B5EF4-FFF2-40B4-BE49-F238E27FC236}">
                      <a16:creationId xmlns:a16="http://schemas.microsoft.com/office/drawing/2014/main" id="{5730CE16-5E5C-F174-7A24-E811B7187A0B}"/>
                    </a:ext>
                  </a:extLst>
                </p:cNvPr>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1;p15">
                  <a:extLst>
                    <a:ext uri="{FF2B5EF4-FFF2-40B4-BE49-F238E27FC236}">
                      <a16:creationId xmlns:a16="http://schemas.microsoft.com/office/drawing/2014/main" id="{6D46971C-6FAB-FF63-04F5-11578BAFFE05}"/>
                    </a:ext>
                  </a:extLst>
                </p:cNvPr>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2;p15">
                  <a:extLst>
                    <a:ext uri="{FF2B5EF4-FFF2-40B4-BE49-F238E27FC236}">
                      <a16:creationId xmlns:a16="http://schemas.microsoft.com/office/drawing/2014/main" id="{95C702F5-1A66-E6AA-7FA1-AB82EDB81974}"/>
                    </a:ext>
                  </a:extLst>
                </p:cNvPr>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3;p15">
                  <a:extLst>
                    <a:ext uri="{FF2B5EF4-FFF2-40B4-BE49-F238E27FC236}">
                      <a16:creationId xmlns:a16="http://schemas.microsoft.com/office/drawing/2014/main" id="{A453D96B-2DEF-91B6-A836-E291C86471E7}"/>
                    </a:ext>
                  </a:extLst>
                </p:cNvPr>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4;p15">
                  <a:extLst>
                    <a:ext uri="{FF2B5EF4-FFF2-40B4-BE49-F238E27FC236}">
                      <a16:creationId xmlns:a16="http://schemas.microsoft.com/office/drawing/2014/main" id="{EB0BC767-9E1B-BF65-56F1-9882C78A81DC}"/>
                    </a:ext>
                  </a:extLst>
                </p:cNvPr>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535;p15">
              <a:extLst>
                <a:ext uri="{FF2B5EF4-FFF2-40B4-BE49-F238E27FC236}">
                  <a16:creationId xmlns:a16="http://schemas.microsoft.com/office/drawing/2014/main" id="{31E178C0-B045-1132-BFDD-921DD2F2FAFB}"/>
                </a:ext>
              </a:extLst>
            </p:cNvPr>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6;p15">
              <a:extLst>
                <a:ext uri="{FF2B5EF4-FFF2-40B4-BE49-F238E27FC236}">
                  <a16:creationId xmlns:a16="http://schemas.microsoft.com/office/drawing/2014/main" id="{A79DEF6F-E758-5738-F9D1-A64F4005065D}"/>
                </a:ext>
              </a:extLst>
            </p:cNvPr>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7;p15">
              <a:extLst>
                <a:ext uri="{FF2B5EF4-FFF2-40B4-BE49-F238E27FC236}">
                  <a16:creationId xmlns:a16="http://schemas.microsoft.com/office/drawing/2014/main" id="{10222D9E-ADB0-9AC6-E30A-1E7C578E6FB3}"/>
                </a:ext>
              </a:extLst>
            </p:cNvPr>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94;p15">
            <a:extLst>
              <a:ext uri="{FF2B5EF4-FFF2-40B4-BE49-F238E27FC236}">
                <a16:creationId xmlns:a16="http://schemas.microsoft.com/office/drawing/2014/main" id="{1B01FC13-7382-7FE1-4258-DDA7D358A411}"/>
              </a:ext>
            </a:extLst>
          </p:cNvPr>
          <p:cNvGrpSpPr/>
          <p:nvPr/>
        </p:nvGrpSpPr>
        <p:grpSpPr>
          <a:xfrm>
            <a:off x="5048148" y="2505706"/>
            <a:ext cx="5036265" cy="4113315"/>
            <a:chOff x="4780389" y="2513201"/>
            <a:chExt cx="5036265" cy="4113315"/>
          </a:xfrm>
        </p:grpSpPr>
        <p:grpSp>
          <p:nvGrpSpPr>
            <p:cNvPr id="48" name="Google Shape;495;p15">
              <a:extLst>
                <a:ext uri="{FF2B5EF4-FFF2-40B4-BE49-F238E27FC236}">
                  <a16:creationId xmlns:a16="http://schemas.microsoft.com/office/drawing/2014/main" id="{8FE990B7-F761-5478-47CE-B25B16EF7204}"/>
                </a:ext>
              </a:extLst>
            </p:cNvPr>
            <p:cNvGrpSpPr/>
            <p:nvPr/>
          </p:nvGrpSpPr>
          <p:grpSpPr>
            <a:xfrm>
              <a:off x="4780389" y="2513201"/>
              <a:ext cx="5036265" cy="4113315"/>
              <a:chOff x="4673664" y="2214101"/>
              <a:chExt cx="5036265" cy="4113315"/>
            </a:xfrm>
          </p:grpSpPr>
          <p:sp>
            <p:nvSpPr>
              <p:cNvPr id="52" name="Google Shape;496;p15">
                <a:extLst>
                  <a:ext uri="{FF2B5EF4-FFF2-40B4-BE49-F238E27FC236}">
                    <a16:creationId xmlns:a16="http://schemas.microsoft.com/office/drawing/2014/main" id="{90710F81-5A84-E91D-C1E2-5A98C1E87FAD}"/>
                  </a:ext>
                </a:extLst>
              </p:cNvPr>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497;p15">
                <a:extLst>
                  <a:ext uri="{FF2B5EF4-FFF2-40B4-BE49-F238E27FC236}">
                    <a16:creationId xmlns:a16="http://schemas.microsoft.com/office/drawing/2014/main" id="{CF297781-3B0B-A801-59A7-2672E28F7FF3}"/>
                  </a:ext>
                </a:extLst>
              </p:cNvPr>
              <p:cNvGrpSpPr/>
              <p:nvPr/>
            </p:nvGrpSpPr>
            <p:grpSpPr>
              <a:xfrm>
                <a:off x="4673664" y="2214101"/>
                <a:ext cx="5036265" cy="4113315"/>
                <a:chOff x="4673664" y="2214101"/>
                <a:chExt cx="5036265" cy="4113315"/>
              </a:xfrm>
            </p:grpSpPr>
            <p:grpSp>
              <p:nvGrpSpPr>
                <p:cNvPr id="54" name="Google Shape;498;p15">
                  <a:extLst>
                    <a:ext uri="{FF2B5EF4-FFF2-40B4-BE49-F238E27FC236}">
                      <a16:creationId xmlns:a16="http://schemas.microsoft.com/office/drawing/2014/main" id="{8E8B7548-DD7C-A113-CC0E-E6C82C453461}"/>
                    </a:ext>
                  </a:extLst>
                </p:cNvPr>
                <p:cNvGrpSpPr/>
                <p:nvPr/>
              </p:nvGrpSpPr>
              <p:grpSpPr>
                <a:xfrm>
                  <a:off x="4673664" y="2214101"/>
                  <a:ext cx="5036265" cy="4113315"/>
                  <a:chOff x="3825164" y="427026"/>
                  <a:chExt cx="5036265" cy="4113315"/>
                </a:xfrm>
              </p:grpSpPr>
              <p:sp>
                <p:nvSpPr>
                  <p:cNvPr id="63" name="Google Shape;499;p15">
                    <a:extLst>
                      <a:ext uri="{FF2B5EF4-FFF2-40B4-BE49-F238E27FC236}">
                        <a16:creationId xmlns:a16="http://schemas.microsoft.com/office/drawing/2014/main" id="{3A6C9223-46AA-3CC2-E626-E3568850EEF1}"/>
                      </a:ext>
                    </a:extLst>
                  </p:cNvPr>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00;p15">
                    <a:extLst>
                      <a:ext uri="{FF2B5EF4-FFF2-40B4-BE49-F238E27FC236}">
                        <a16:creationId xmlns:a16="http://schemas.microsoft.com/office/drawing/2014/main" id="{81E1CED3-1758-CBBB-21EE-4F44FCDD63B4}"/>
                      </a:ext>
                    </a:extLst>
                  </p:cNvPr>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01;p15">
                    <a:extLst>
                      <a:ext uri="{FF2B5EF4-FFF2-40B4-BE49-F238E27FC236}">
                        <a16:creationId xmlns:a16="http://schemas.microsoft.com/office/drawing/2014/main" id="{4ACB411F-3F2E-4DE6-5990-1414B6C61A30}"/>
                      </a:ext>
                    </a:extLst>
                  </p:cNvPr>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02;p15">
                    <a:extLst>
                      <a:ext uri="{FF2B5EF4-FFF2-40B4-BE49-F238E27FC236}">
                        <a16:creationId xmlns:a16="http://schemas.microsoft.com/office/drawing/2014/main" id="{97530CD7-C021-B08D-82B3-321FB1BF613D}"/>
                      </a:ext>
                    </a:extLst>
                  </p:cNvPr>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03;p15">
                    <a:extLst>
                      <a:ext uri="{FF2B5EF4-FFF2-40B4-BE49-F238E27FC236}">
                        <a16:creationId xmlns:a16="http://schemas.microsoft.com/office/drawing/2014/main" id="{5F021A35-BF44-689F-7418-370410C39193}"/>
                      </a:ext>
                    </a:extLst>
                  </p:cNvPr>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04;p15">
                    <a:extLst>
                      <a:ext uri="{FF2B5EF4-FFF2-40B4-BE49-F238E27FC236}">
                        <a16:creationId xmlns:a16="http://schemas.microsoft.com/office/drawing/2014/main" id="{43229375-3A73-CF94-9E0A-525C1E3D4E4A}"/>
                      </a:ext>
                    </a:extLst>
                  </p:cNvPr>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5;p15">
                    <a:extLst>
                      <a:ext uri="{FF2B5EF4-FFF2-40B4-BE49-F238E27FC236}">
                        <a16:creationId xmlns:a16="http://schemas.microsoft.com/office/drawing/2014/main" id="{859D1F74-FB0F-AA1F-504C-9A187FEC59FB}"/>
                      </a:ext>
                    </a:extLst>
                  </p:cNvPr>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6;p15">
                    <a:extLst>
                      <a:ext uri="{FF2B5EF4-FFF2-40B4-BE49-F238E27FC236}">
                        <a16:creationId xmlns:a16="http://schemas.microsoft.com/office/drawing/2014/main" id="{AB1E5E40-6424-4B7B-E27D-89678A133E19}"/>
                      </a:ext>
                    </a:extLst>
                  </p:cNvPr>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p15">
                    <a:extLst>
                      <a:ext uri="{FF2B5EF4-FFF2-40B4-BE49-F238E27FC236}">
                        <a16:creationId xmlns:a16="http://schemas.microsoft.com/office/drawing/2014/main" id="{D16B1663-D6B7-DA54-0B29-D47840D81657}"/>
                      </a:ext>
                    </a:extLst>
                  </p:cNvPr>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8;p15">
                    <a:extLst>
                      <a:ext uri="{FF2B5EF4-FFF2-40B4-BE49-F238E27FC236}">
                        <a16:creationId xmlns:a16="http://schemas.microsoft.com/office/drawing/2014/main" id="{9C93F3F8-E51A-1BBB-74F4-5D91429C07A3}"/>
                      </a:ext>
                    </a:extLst>
                  </p:cNvPr>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9;p15">
                    <a:extLst>
                      <a:ext uri="{FF2B5EF4-FFF2-40B4-BE49-F238E27FC236}">
                        <a16:creationId xmlns:a16="http://schemas.microsoft.com/office/drawing/2014/main" id="{DC133CBB-6112-3920-30EE-D390CFC75A8C}"/>
                      </a:ext>
                    </a:extLst>
                  </p:cNvPr>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10;p15">
                    <a:extLst>
                      <a:ext uri="{FF2B5EF4-FFF2-40B4-BE49-F238E27FC236}">
                        <a16:creationId xmlns:a16="http://schemas.microsoft.com/office/drawing/2014/main" id="{4D87C918-088A-9AD9-7C0B-286CE7DEF33E}"/>
                      </a:ext>
                    </a:extLst>
                  </p:cNvPr>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11;p15">
                    <a:extLst>
                      <a:ext uri="{FF2B5EF4-FFF2-40B4-BE49-F238E27FC236}">
                        <a16:creationId xmlns:a16="http://schemas.microsoft.com/office/drawing/2014/main" id="{C5B8C660-5235-7168-2575-B3A141D80E57}"/>
                      </a:ext>
                    </a:extLst>
                  </p:cNvPr>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12;p15">
                    <a:extLst>
                      <a:ext uri="{FF2B5EF4-FFF2-40B4-BE49-F238E27FC236}">
                        <a16:creationId xmlns:a16="http://schemas.microsoft.com/office/drawing/2014/main" id="{BF3BC415-3781-A8A4-9DAA-34B0E39B2178}"/>
                      </a:ext>
                    </a:extLst>
                  </p:cNvPr>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13;p15">
                    <a:extLst>
                      <a:ext uri="{FF2B5EF4-FFF2-40B4-BE49-F238E27FC236}">
                        <a16:creationId xmlns:a16="http://schemas.microsoft.com/office/drawing/2014/main" id="{D9C73487-46D2-EF5F-D75F-EC593228028D}"/>
                      </a:ext>
                    </a:extLst>
                  </p:cNvPr>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14;p15">
                    <a:extLst>
                      <a:ext uri="{FF2B5EF4-FFF2-40B4-BE49-F238E27FC236}">
                        <a16:creationId xmlns:a16="http://schemas.microsoft.com/office/drawing/2014/main" id="{F4431B8E-3A6E-8F6C-D861-1017B09651C0}"/>
                      </a:ext>
                    </a:extLst>
                  </p:cNvPr>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15;p15">
                    <a:extLst>
                      <a:ext uri="{FF2B5EF4-FFF2-40B4-BE49-F238E27FC236}">
                        <a16:creationId xmlns:a16="http://schemas.microsoft.com/office/drawing/2014/main" id="{2F74C271-4E6F-861D-9236-4843E4D34B40}"/>
                      </a:ext>
                    </a:extLst>
                  </p:cNvPr>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16;p15">
                    <a:extLst>
                      <a:ext uri="{FF2B5EF4-FFF2-40B4-BE49-F238E27FC236}">
                        <a16:creationId xmlns:a16="http://schemas.microsoft.com/office/drawing/2014/main" id="{323585F9-0B99-15B6-679C-CB0F02387BD8}"/>
                      </a:ext>
                    </a:extLst>
                  </p:cNvPr>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17;p15">
                    <a:extLst>
                      <a:ext uri="{FF2B5EF4-FFF2-40B4-BE49-F238E27FC236}">
                        <a16:creationId xmlns:a16="http://schemas.microsoft.com/office/drawing/2014/main" id="{32070E72-262A-EFCF-35A1-FF29745CEE51}"/>
                      </a:ext>
                    </a:extLst>
                  </p:cNvPr>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18;p15">
                    <a:extLst>
                      <a:ext uri="{FF2B5EF4-FFF2-40B4-BE49-F238E27FC236}">
                        <a16:creationId xmlns:a16="http://schemas.microsoft.com/office/drawing/2014/main" id="{9F01C7A0-F677-B17D-BE0A-3A09DCED58DE}"/>
                      </a:ext>
                    </a:extLst>
                  </p:cNvPr>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19;p15">
                    <a:extLst>
                      <a:ext uri="{FF2B5EF4-FFF2-40B4-BE49-F238E27FC236}">
                        <a16:creationId xmlns:a16="http://schemas.microsoft.com/office/drawing/2014/main" id="{F9B2999D-02C5-6953-590B-B44C5BD173E2}"/>
                      </a:ext>
                    </a:extLst>
                  </p:cNvPr>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20;p15">
                    <a:extLst>
                      <a:ext uri="{FF2B5EF4-FFF2-40B4-BE49-F238E27FC236}">
                        <a16:creationId xmlns:a16="http://schemas.microsoft.com/office/drawing/2014/main" id="{4BDB8827-D3F1-A487-0452-9E3C2D1F31EC}"/>
                      </a:ext>
                    </a:extLst>
                  </p:cNvPr>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21;p15">
                    <a:extLst>
                      <a:ext uri="{FF2B5EF4-FFF2-40B4-BE49-F238E27FC236}">
                        <a16:creationId xmlns:a16="http://schemas.microsoft.com/office/drawing/2014/main" id="{1980B687-62BC-24A3-E8F4-9C7A8F7251AF}"/>
                      </a:ext>
                    </a:extLst>
                  </p:cNvPr>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22;p15">
                    <a:extLst>
                      <a:ext uri="{FF2B5EF4-FFF2-40B4-BE49-F238E27FC236}">
                        <a16:creationId xmlns:a16="http://schemas.microsoft.com/office/drawing/2014/main" id="{77696C62-D073-F1F2-D94D-EA80F46CD73F}"/>
                      </a:ext>
                    </a:extLst>
                  </p:cNvPr>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23;p15">
                    <a:extLst>
                      <a:ext uri="{FF2B5EF4-FFF2-40B4-BE49-F238E27FC236}">
                        <a16:creationId xmlns:a16="http://schemas.microsoft.com/office/drawing/2014/main" id="{7B31FA8C-1ED3-CB55-1A00-BA401AF8381A}"/>
                      </a:ext>
                    </a:extLst>
                  </p:cNvPr>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24;p15">
                    <a:extLst>
                      <a:ext uri="{FF2B5EF4-FFF2-40B4-BE49-F238E27FC236}">
                        <a16:creationId xmlns:a16="http://schemas.microsoft.com/office/drawing/2014/main" id="{A1E92598-6B27-4A87-19E2-08BED74C0DE4}"/>
                      </a:ext>
                    </a:extLst>
                  </p:cNvPr>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25;p15">
                    <a:extLst>
                      <a:ext uri="{FF2B5EF4-FFF2-40B4-BE49-F238E27FC236}">
                        <a16:creationId xmlns:a16="http://schemas.microsoft.com/office/drawing/2014/main" id="{C711BB1C-0FC9-437E-3B05-F72A9045B310}"/>
                      </a:ext>
                    </a:extLst>
                  </p:cNvPr>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26;p15">
                    <a:extLst>
                      <a:ext uri="{FF2B5EF4-FFF2-40B4-BE49-F238E27FC236}">
                        <a16:creationId xmlns:a16="http://schemas.microsoft.com/office/drawing/2014/main" id="{0E388EA8-86B3-44E9-B863-FED2B84F19C2}"/>
                      </a:ext>
                    </a:extLst>
                  </p:cNvPr>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27;p15">
                  <a:extLst>
                    <a:ext uri="{FF2B5EF4-FFF2-40B4-BE49-F238E27FC236}">
                      <a16:creationId xmlns:a16="http://schemas.microsoft.com/office/drawing/2014/main" id="{5E756C75-8FD9-5ABB-A057-71BD89D9358A}"/>
                    </a:ext>
                  </a:extLst>
                </p:cNvPr>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8;p15">
                  <a:extLst>
                    <a:ext uri="{FF2B5EF4-FFF2-40B4-BE49-F238E27FC236}">
                      <a16:creationId xmlns:a16="http://schemas.microsoft.com/office/drawing/2014/main" id="{7AA4B1F2-67E9-D8DA-BAB6-3FEB19594AC6}"/>
                    </a:ext>
                  </a:extLst>
                </p:cNvPr>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9;p15">
                  <a:extLst>
                    <a:ext uri="{FF2B5EF4-FFF2-40B4-BE49-F238E27FC236}">
                      <a16:creationId xmlns:a16="http://schemas.microsoft.com/office/drawing/2014/main" id="{EAEDCF64-28CA-C35B-F43A-A8213DDD4EC1}"/>
                    </a:ext>
                  </a:extLst>
                </p:cNvPr>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0;p15">
                  <a:extLst>
                    <a:ext uri="{FF2B5EF4-FFF2-40B4-BE49-F238E27FC236}">
                      <a16:creationId xmlns:a16="http://schemas.microsoft.com/office/drawing/2014/main" id="{BF296D54-298B-FBC5-563A-95559786B316}"/>
                    </a:ext>
                  </a:extLst>
                </p:cNvPr>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1;p15">
                  <a:extLst>
                    <a:ext uri="{FF2B5EF4-FFF2-40B4-BE49-F238E27FC236}">
                      <a16:creationId xmlns:a16="http://schemas.microsoft.com/office/drawing/2014/main" id="{DE2A3868-5390-D49A-A104-C92F424DC53B}"/>
                    </a:ext>
                  </a:extLst>
                </p:cNvPr>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2;p15">
                  <a:extLst>
                    <a:ext uri="{FF2B5EF4-FFF2-40B4-BE49-F238E27FC236}">
                      <a16:creationId xmlns:a16="http://schemas.microsoft.com/office/drawing/2014/main" id="{E22395A0-473F-2986-0D34-CA119EF6C74C}"/>
                    </a:ext>
                  </a:extLst>
                </p:cNvPr>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3;p15">
                  <a:extLst>
                    <a:ext uri="{FF2B5EF4-FFF2-40B4-BE49-F238E27FC236}">
                      <a16:creationId xmlns:a16="http://schemas.microsoft.com/office/drawing/2014/main" id="{0B701854-E71F-EFCE-6734-31DE51F33C3F}"/>
                    </a:ext>
                  </a:extLst>
                </p:cNvPr>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4;p15">
                  <a:extLst>
                    <a:ext uri="{FF2B5EF4-FFF2-40B4-BE49-F238E27FC236}">
                      <a16:creationId xmlns:a16="http://schemas.microsoft.com/office/drawing/2014/main" id="{BB088805-2A45-E6E7-F6A5-E52127975111}"/>
                    </a:ext>
                  </a:extLst>
                </p:cNvPr>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535;p15">
              <a:extLst>
                <a:ext uri="{FF2B5EF4-FFF2-40B4-BE49-F238E27FC236}">
                  <a16:creationId xmlns:a16="http://schemas.microsoft.com/office/drawing/2014/main" id="{B1FDF397-58B0-C6E7-653C-A879E37ADFF0}"/>
                </a:ext>
              </a:extLst>
            </p:cNvPr>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6;p15">
              <a:extLst>
                <a:ext uri="{FF2B5EF4-FFF2-40B4-BE49-F238E27FC236}">
                  <a16:creationId xmlns:a16="http://schemas.microsoft.com/office/drawing/2014/main" id="{BD290686-C244-1B7E-0B11-2AC134733CEB}"/>
                </a:ext>
              </a:extLst>
            </p:cNvPr>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7;p15">
              <a:extLst>
                <a:ext uri="{FF2B5EF4-FFF2-40B4-BE49-F238E27FC236}">
                  <a16:creationId xmlns:a16="http://schemas.microsoft.com/office/drawing/2014/main" id="{DBC4919E-462E-B07F-4532-675D212B8A42}"/>
                </a:ext>
              </a:extLst>
            </p:cNvPr>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15323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ctrTitle"/>
          </p:nvPr>
        </p:nvSpPr>
        <p:spPr>
          <a:xfrm flipH="1">
            <a:off x="1627614" y="1224935"/>
            <a:ext cx="5888772" cy="1606783"/>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5200" dirty="0">
                <a:solidFill>
                  <a:schemeClr val="tx1"/>
                </a:solidFill>
                <a:ea typeface="Montserrat"/>
                <a:cs typeface="Montserrat"/>
              </a:rPr>
              <a:t>SESI TANYA JAWAB?</a:t>
            </a:r>
            <a:endParaRPr lang="en-ID" sz="2800" dirty="0">
              <a:latin typeface="Montserrat"/>
              <a:ea typeface="Montserrat"/>
              <a:cs typeface="Montserrat"/>
              <a:sym typeface="Montserrat"/>
            </a:endParaRPr>
          </a:p>
        </p:txBody>
      </p:sp>
      <p:pic>
        <p:nvPicPr>
          <p:cNvPr id="438" name="Google Shape;438;p15"/>
          <p:cNvPicPr preferRelativeResize="0"/>
          <p:nvPr/>
        </p:nvPicPr>
        <p:blipFill rotWithShape="1">
          <a:blip r:embed="rId3">
            <a:alphaModFix/>
          </a:blip>
          <a:srcRect l="25537" t="7152" r="23467" b="5838"/>
          <a:stretch/>
        </p:blipFill>
        <p:spPr>
          <a:xfrm flipH="1">
            <a:off x="-332278" y="3591922"/>
            <a:ext cx="1920000" cy="1842726"/>
          </a:xfrm>
          <a:prstGeom prst="rect">
            <a:avLst/>
          </a:prstGeom>
          <a:noFill/>
          <a:ln>
            <a:noFill/>
          </a:ln>
        </p:spPr>
      </p:pic>
      <p:pic>
        <p:nvPicPr>
          <p:cNvPr id="439" name="Google Shape;439;p15"/>
          <p:cNvPicPr preferRelativeResize="0"/>
          <p:nvPr/>
        </p:nvPicPr>
        <p:blipFill rotWithShape="1">
          <a:blip r:embed="rId4">
            <a:alphaModFix/>
          </a:blip>
          <a:srcRect l="22009" r="18455"/>
          <a:stretch/>
        </p:blipFill>
        <p:spPr>
          <a:xfrm rot="1020085" flipH="1">
            <a:off x="133478" y="2255388"/>
            <a:ext cx="1187445" cy="1121928"/>
          </a:xfrm>
          <a:prstGeom prst="rect">
            <a:avLst/>
          </a:prstGeom>
          <a:noFill/>
          <a:ln>
            <a:noFill/>
          </a:ln>
        </p:spPr>
      </p:pic>
      <p:grpSp>
        <p:nvGrpSpPr>
          <p:cNvPr id="440" name="Google Shape;440;p15"/>
          <p:cNvGrpSpPr/>
          <p:nvPr/>
        </p:nvGrpSpPr>
        <p:grpSpPr>
          <a:xfrm flipH="1">
            <a:off x="1325823" y="361000"/>
            <a:ext cx="76825" cy="76800"/>
            <a:chOff x="3104875" y="1099400"/>
            <a:chExt cx="76825" cy="76800"/>
          </a:xfrm>
        </p:grpSpPr>
        <p:sp>
          <p:nvSpPr>
            <p:cNvPr id="441" name="Google Shape;441;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5"/>
          <p:cNvGrpSpPr/>
          <p:nvPr/>
        </p:nvGrpSpPr>
        <p:grpSpPr>
          <a:xfrm flipH="1">
            <a:off x="2428535" y="4414100"/>
            <a:ext cx="76825" cy="76800"/>
            <a:chOff x="3104875" y="1099400"/>
            <a:chExt cx="76825" cy="76800"/>
          </a:xfrm>
        </p:grpSpPr>
        <p:sp>
          <p:nvSpPr>
            <p:cNvPr id="444" name="Google Shape;444;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flipH="1">
            <a:off x="6714085" y="729700"/>
            <a:ext cx="76825" cy="76800"/>
            <a:chOff x="3104875" y="1099400"/>
            <a:chExt cx="76825" cy="76800"/>
          </a:xfrm>
        </p:grpSpPr>
        <p:sp>
          <p:nvSpPr>
            <p:cNvPr id="447" name="Google Shape;447;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9" name="Google Shape;449;p15"/>
          <p:cNvPicPr preferRelativeResize="0"/>
          <p:nvPr/>
        </p:nvPicPr>
        <p:blipFill rotWithShape="1">
          <a:blip r:embed="rId5">
            <a:alphaModFix/>
          </a:blip>
          <a:srcRect l="18647" t="7960" r="8852" b="8336"/>
          <a:stretch/>
        </p:blipFill>
        <p:spPr>
          <a:xfrm rot="1152297" flipH="1">
            <a:off x="7073459" y="317437"/>
            <a:ext cx="1647827" cy="1070150"/>
          </a:xfrm>
          <a:prstGeom prst="rect">
            <a:avLst/>
          </a:prstGeom>
          <a:noFill/>
          <a:ln>
            <a:noFill/>
          </a:ln>
        </p:spPr>
      </p:pic>
      <p:grpSp>
        <p:nvGrpSpPr>
          <p:cNvPr id="450" name="Google Shape;450;p15"/>
          <p:cNvGrpSpPr/>
          <p:nvPr/>
        </p:nvGrpSpPr>
        <p:grpSpPr>
          <a:xfrm>
            <a:off x="6171039" y="2675126"/>
            <a:ext cx="5036265" cy="4113315"/>
            <a:chOff x="4780389" y="2513201"/>
            <a:chExt cx="5036265" cy="4113315"/>
          </a:xfrm>
        </p:grpSpPr>
        <p:grpSp>
          <p:nvGrpSpPr>
            <p:cNvPr id="451" name="Google Shape;451;p15"/>
            <p:cNvGrpSpPr/>
            <p:nvPr/>
          </p:nvGrpSpPr>
          <p:grpSpPr>
            <a:xfrm>
              <a:off x="4780389" y="2513201"/>
              <a:ext cx="5036265" cy="4113315"/>
              <a:chOff x="4673664" y="2214101"/>
              <a:chExt cx="5036265" cy="4113315"/>
            </a:xfrm>
          </p:grpSpPr>
          <p:sp>
            <p:nvSpPr>
              <p:cNvPr id="452" name="Google Shape;452;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5"/>
              <p:cNvGrpSpPr/>
              <p:nvPr/>
            </p:nvGrpSpPr>
            <p:grpSpPr>
              <a:xfrm>
                <a:off x="4673664" y="2214101"/>
                <a:ext cx="5036265" cy="4113315"/>
                <a:chOff x="4673664" y="2214101"/>
                <a:chExt cx="5036265" cy="4113315"/>
              </a:xfrm>
            </p:grpSpPr>
            <p:grpSp>
              <p:nvGrpSpPr>
                <p:cNvPr id="454" name="Google Shape;454;p15"/>
                <p:cNvGrpSpPr/>
                <p:nvPr/>
              </p:nvGrpSpPr>
              <p:grpSpPr>
                <a:xfrm>
                  <a:off x="4673664" y="2214101"/>
                  <a:ext cx="5036265" cy="4113315"/>
                  <a:chOff x="3825164" y="427026"/>
                  <a:chExt cx="5036265" cy="4113315"/>
                </a:xfrm>
              </p:grpSpPr>
              <p:sp>
                <p:nvSpPr>
                  <p:cNvPr id="455" name="Google Shape;455;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1" name="Google Shape;491;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5"/>
          <p:cNvGrpSpPr/>
          <p:nvPr/>
        </p:nvGrpSpPr>
        <p:grpSpPr>
          <a:xfrm>
            <a:off x="-3934986" y="-304812"/>
            <a:ext cx="5036265" cy="4113315"/>
            <a:chOff x="4780389" y="2513201"/>
            <a:chExt cx="5036265" cy="4113315"/>
          </a:xfrm>
        </p:grpSpPr>
        <p:grpSp>
          <p:nvGrpSpPr>
            <p:cNvPr id="495" name="Google Shape;495;p15"/>
            <p:cNvGrpSpPr/>
            <p:nvPr/>
          </p:nvGrpSpPr>
          <p:grpSpPr>
            <a:xfrm>
              <a:off x="4780389" y="2513201"/>
              <a:ext cx="5036265" cy="4113315"/>
              <a:chOff x="4673664" y="2214101"/>
              <a:chExt cx="5036265" cy="4113315"/>
            </a:xfrm>
          </p:grpSpPr>
          <p:sp>
            <p:nvSpPr>
              <p:cNvPr id="496" name="Google Shape;496;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5"/>
              <p:cNvGrpSpPr/>
              <p:nvPr/>
            </p:nvGrpSpPr>
            <p:grpSpPr>
              <a:xfrm>
                <a:off x="4673664" y="2214101"/>
                <a:ext cx="5036265" cy="4113315"/>
                <a:chOff x="4673664" y="2214101"/>
                <a:chExt cx="5036265" cy="4113315"/>
              </a:xfrm>
            </p:grpSpPr>
            <p:grpSp>
              <p:nvGrpSpPr>
                <p:cNvPr id="498" name="Google Shape;498;p15"/>
                <p:cNvGrpSpPr/>
                <p:nvPr/>
              </p:nvGrpSpPr>
              <p:grpSpPr>
                <a:xfrm>
                  <a:off x="4673664" y="2214101"/>
                  <a:ext cx="5036265" cy="4113315"/>
                  <a:chOff x="3825164" y="427026"/>
                  <a:chExt cx="5036265" cy="4113315"/>
                </a:xfrm>
              </p:grpSpPr>
              <p:sp>
                <p:nvSpPr>
                  <p:cNvPr id="499" name="Google Shape;499;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6;p15">
            <a:extLst>
              <a:ext uri="{FF2B5EF4-FFF2-40B4-BE49-F238E27FC236}">
                <a16:creationId xmlns:a16="http://schemas.microsoft.com/office/drawing/2014/main" id="{F32077A4-F0C5-514E-0470-4644F7B1C48B}"/>
              </a:ext>
            </a:extLst>
          </p:cNvPr>
          <p:cNvSpPr txBox="1">
            <a:spLocks/>
          </p:cNvSpPr>
          <p:nvPr/>
        </p:nvSpPr>
        <p:spPr>
          <a:xfrm flipH="1">
            <a:off x="1451958" y="2562410"/>
            <a:ext cx="6245217" cy="16067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Black"/>
              <a:buNone/>
              <a:defRPr sz="9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nSpc>
                <a:spcPct val="100000"/>
              </a:lnSpc>
            </a:pPr>
            <a:r>
              <a:rPr lang="en" sz="1600" dirty="0">
                <a:solidFill>
                  <a:schemeClr val="tx1"/>
                </a:solidFill>
                <a:latin typeface="Bahnschrift SemiBold SemiConden" panose="020B0502040204020203" pitchFamily="34" charset="0"/>
                <a:ea typeface="Montserrat"/>
                <a:cs typeface="Montserrat"/>
                <a:sym typeface="Montserrat"/>
              </a:rPr>
              <a:t>Insyallah kami siap menerima pernyataan. </a:t>
            </a:r>
            <a:r>
              <a:rPr lang="en-ID" sz="1600" dirty="0">
                <a:solidFill>
                  <a:schemeClr val="tx1"/>
                </a:solidFill>
                <a:latin typeface="Bahnschrift SemiBold SemiConden" panose="020B0502040204020203" pitchFamily="34" charset="0"/>
                <a:ea typeface="Montserrat"/>
                <a:cs typeface="Montserrat"/>
                <a:sym typeface="Montserrat"/>
              </a:rPr>
              <a:t>Y</a:t>
            </a:r>
            <a:r>
              <a:rPr lang="en" sz="1600" dirty="0">
                <a:solidFill>
                  <a:schemeClr val="tx1"/>
                </a:solidFill>
                <a:latin typeface="Bahnschrift SemiBold SemiConden" panose="020B0502040204020203" pitchFamily="34" charset="0"/>
                <a:ea typeface="Montserrat"/>
                <a:cs typeface="Montserrat"/>
                <a:sym typeface="Montserrat"/>
              </a:rPr>
              <a:t>ang tidak siap itu menerima kenyataan bahwa kita hanya sebatas teman </a:t>
            </a:r>
            <a:r>
              <a:rPr lang="en-US" sz="1600" dirty="0">
                <a:solidFill>
                  <a:schemeClr val="tx1"/>
                </a:solidFill>
                <a:latin typeface="Bahnschrift SemiBold SemiConden" panose="020B0502040204020203" pitchFamily="34" charset="0"/>
                <a:ea typeface="Montserrat"/>
                <a:cs typeface="Montserrat"/>
                <a:sym typeface="Montserrat"/>
              </a:rPr>
              <a:t>🙏🥹</a:t>
            </a:r>
            <a:endParaRPr lang="en-ID" sz="1600" dirty="0">
              <a:latin typeface="Bahnschrift SemiBold SemiConden" panose="020B0502040204020203" pitchFamily="34" charset="0"/>
              <a:ea typeface="Montserrat"/>
              <a:cs typeface="Montserrat"/>
              <a:sym typeface="Montserrat"/>
            </a:endParaRPr>
          </a:p>
        </p:txBody>
      </p:sp>
    </p:spTree>
    <p:extLst>
      <p:ext uri="{BB962C8B-B14F-4D97-AF65-F5344CB8AC3E}">
        <p14:creationId xmlns:p14="http://schemas.microsoft.com/office/powerpoint/2010/main" val="1297074865"/>
      </p:ext>
    </p:extLst>
  </p:cSld>
  <p:clrMapOvr>
    <a:masterClrMapping/>
  </p:clrMapOvr>
  <p:transition spd="slow">
    <p:comb/>
  </p:transition>
</p:sld>
</file>

<file path=ppt/theme/theme1.xml><?xml version="1.0" encoding="utf-8"?>
<a:theme xmlns:a="http://schemas.openxmlformats.org/drawingml/2006/main" name="Artificial Intelligence (AI) Technology Project Proposal Infographics by Slidesgo">
  <a:themeElements>
    <a:clrScheme name="Simple Light">
      <a:dk1>
        <a:srgbClr val="FFFFFF"/>
      </a:dk1>
      <a:lt1>
        <a:srgbClr val="27173A"/>
      </a:lt1>
      <a:dk2>
        <a:srgbClr val="AE77D6"/>
      </a:dk2>
      <a:lt2>
        <a:srgbClr val="5A1387"/>
      </a:lt2>
      <a:accent1>
        <a:srgbClr val="76F3FB"/>
      </a:accent1>
      <a:accent2>
        <a:srgbClr val="729B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133</Words>
  <Application>Microsoft Office PowerPoint</Application>
  <PresentationFormat>On-screen Show (16:9)</PresentationFormat>
  <Paragraphs>21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Montserrat Black</vt:lpstr>
      <vt:lpstr>Nunito Light</vt:lpstr>
      <vt:lpstr>Arial</vt:lpstr>
      <vt:lpstr>Montserrat</vt:lpstr>
      <vt:lpstr>Bebas Neue</vt:lpstr>
      <vt:lpstr>Bahnschrift SemiBold SemiConden</vt:lpstr>
      <vt:lpstr>Montserrat Light</vt:lpstr>
      <vt:lpstr>Artificial Intelligence (AI) Technology Project Proposal Infographics by Slidesgo</vt:lpstr>
      <vt:lpstr>INTERNET OF THINGS (IOT) IOT Sistem E-Tilang</vt:lpstr>
      <vt:lpstr>Apa Itu Tilang Elektronik (ETLE)?</vt:lpstr>
      <vt:lpstr>PowerPoint Presentation</vt:lpstr>
      <vt:lpstr>E-Tilang Electronic</vt:lpstr>
      <vt:lpstr>Tilang Electric  </vt:lpstr>
      <vt:lpstr>Cara kerja E-Tilang</vt:lpstr>
      <vt:lpstr>Cara Pembayaran E-Tilang  </vt:lpstr>
      <vt:lpstr>Kesimpulannya?</vt:lpstr>
      <vt:lpstr>SESI TANYA JAWAB?</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 IOT Sistem E-Tilang</dc:title>
  <dc:creator>Yusuf</dc:creator>
  <cp:lastModifiedBy>Yusuf Ardiansyah</cp:lastModifiedBy>
  <cp:revision>5</cp:revision>
  <dcterms:modified xsi:type="dcterms:W3CDTF">2024-01-17T12:52:20Z</dcterms:modified>
</cp:coreProperties>
</file>