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20"/>
  </p:notesMasterIdLst>
  <p:sldIdLst>
    <p:sldId id="256" r:id="rId2"/>
    <p:sldId id="257" r:id="rId3"/>
    <p:sldId id="270" r:id="rId4"/>
    <p:sldId id="271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2" r:id="rId16"/>
    <p:sldId id="283" r:id="rId17"/>
    <p:sldId id="284" r:id="rId18"/>
    <p:sldId id="280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23581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01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74430453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74430453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83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274fa14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274fa14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60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8C41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5400000">
            <a:off x="1354816" y="666898"/>
            <a:ext cx="61200" cy="111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3824" t="6481" r="1281" b="4487"/>
          <a:stretch/>
        </p:blipFill>
        <p:spPr>
          <a:xfrm>
            <a:off x="7078325" y="3544250"/>
            <a:ext cx="1806900" cy="12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000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3600"/>
              <a:buNone/>
              <a:defRPr sz="3600">
                <a:solidFill>
                  <a:srgbClr val="F8C41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41850" y="1991700"/>
            <a:ext cx="934200" cy="71700"/>
          </a:xfrm>
          <a:prstGeom prst="rect">
            <a:avLst/>
          </a:prstGeom>
          <a:solidFill>
            <a:srgbClr val="F8C41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421327" y="384374"/>
            <a:ext cx="61200" cy="53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rgbClr val="F8C41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Komunitas CP ITB © 2018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Pembahasan</a:t>
            </a:r>
            <a:r>
              <a:rPr dirty="0" smtClean="0"/>
              <a:t> </a:t>
            </a:r>
            <a:r>
              <a:rPr dirty="0" err="1" smtClean="0"/>
              <a:t>Soal</a:t>
            </a:r>
            <a:r>
              <a:rPr dirty="0" smtClean="0"/>
              <a:t/>
            </a:r>
            <a:br>
              <a:rPr dirty="0" smtClean="0"/>
            </a:br>
            <a:r>
              <a:rPr lang="x-none" dirty="0" smtClean="0"/>
              <a:t>Math</a:t>
            </a:r>
            <a:endParaRPr dirty="0"/>
          </a:p>
        </p:txBody>
      </p:sp>
      <p:sp>
        <p:nvSpPr>
          <p:cNvPr id="48" name="Google Shape;48;p10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Presentasi Template oleh Komunitas CP ITB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Ide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Untuk bilangan dengan panjang n digit, banyak </a:t>
                </a:r>
                <a:r>
                  <a:rPr lang="id-ID" i="1" dirty="0" smtClean="0"/>
                  <a:t>lucky number </a:t>
                </a:r>
                <a:r>
                  <a:rPr lang="id-ID" dirty="0" smtClean="0"/>
                  <a:t>yang bisa dibentuk adalah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d-ID" dirty="0" smtClean="0"/>
              </a:p>
              <a:p>
                <a:r>
                  <a:rPr lang="id-ID" dirty="0" smtClean="0"/>
                  <a:t>Sehingga banyak </a:t>
                </a:r>
                <a:r>
                  <a:rPr lang="id-ID" i="1" dirty="0" smtClean="0"/>
                  <a:t>lucky number </a:t>
                </a:r>
                <a:r>
                  <a:rPr lang="id-ID" dirty="0" smtClean="0"/>
                  <a:t>yang banyak digitnya tidak lebih dari n adalah 1+2+4+8+...+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d-ID" dirty="0" smtClean="0"/>
              </a:p>
              <a:p>
                <a:endParaRPr lang="id-ID" dirty="0"/>
              </a:p>
              <a:p>
                <a:pPr marL="114300" indent="0">
                  <a:buNone/>
                </a:pPr>
                <a:r>
                  <a:rPr lang="id-ID" dirty="0" smtClean="0"/>
                  <a:t>Kompleksitas : O(n)</a:t>
                </a:r>
                <a:endParaRPr lang="id-ID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r="-96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2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25" y="297525"/>
            <a:ext cx="8178900" cy="535200"/>
          </a:xfrm>
        </p:spPr>
        <p:txBody>
          <a:bodyPr/>
          <a:lstStyle/>
          <a:p>
            <a:r>
              <a:rPr lang="id-ID" dirty="0" smtClean="0"/>
              <a:t>Implementasi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87" y="974975"/>
            <a:ext cx="4290754" cy="397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C-2	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id-ID" dirty="0" smtClean="0"/>
                  <a:t>Ada n orang laki-laki sama m orang perempuan. Kita mau pilih sebanyak t orang dimana banyak laki-laki yang dipilih itu harus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id-ID" dirty="0" smtClean="0"/>
                  <a:t>4 dan banyak perempuan yang harus dipilih itu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id-ID" dirty="0" smtClean="0"/>
                  <a:t>1. Berapa banyak cara kita melakukan hal tersebut?</a:t>
                </a:r>
                <a:endParaRPr lang="id-ID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r="-44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4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Ide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Masalah kombinatorik!</a:t>
                </a:r>
              </a:p>
              <a:p>
                <a:r>
                  <a:rPr lang="id-ID" dirty="0" smtClean="0"/>
                  <a:t>Kita tinggal bagi kasus aja, gimana kalo laki-lakinya ada 4, gimana kalo laki-lakinya ada 5, dst.. Jangan lupa banyak perempuannya harus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≥1</m:t>
                    </m:r>
                    <m:r>
                      <a:rPr lang="id-ID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d-ID" dirty="0" smtClean="0"/>
                  <a:t>Inget juga laki-laki yang dipilih gaboleh lebih dari n, perempuan gaboleh lebih dari m.</a:t>
                </a:r>
              </a:p>
              <a:p>
                <a:r>
                  <a:rPr lang="id-ID" dirty="0" smtClean="0"/>
                  <a:t>Misal kita udah netapin laki-laki yang dipilih itu ada x, perempuan ada y. Maka banyak cara pemilihannya adalah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id-ID" dirty="0" smtClean="0"/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d-ID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id-ID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id-ID" dirty="0" smtClean="0"/>
              </a:p>
              <a:p>
                <a:r>
                  <a:rPr lang="id-ID" dirty="0" smtClean="0"/>
                  <a:t>Karena constraint bilangannya kecil, maka kita bisa hitung kombinasinya pake segitiga pascal. </a:t>
                </a:r>
              </a:p>
              <a:p>
                <a:endParaRPr lang="id-ID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b="-2776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192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24" y="1093274"/>
            <a:ext cx="4623731" cy="39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4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C3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id-ID" dirty="0" smtClean="0"/>
              <a:t>Sebuah bilangan dikatakan good jika dia hanya terdiri dari digit a atau b.</a:t>
            </a:r>
          </a:p>
          <a:p>
            <a:pPr marL="114300" indent="0" algn="just">
              <a:buNone/>
            </a:pPr>
            <a:r>
              <a:rPr lang="id-ID" dirty="0" smtClean="0"/>
              <a:t>Sebuah bilangan yang good dikatakan excellent jika jumlah digit nya adalah good number juga.</a:t>
            </a:r>
          </a:p>
          <a:p>
            <a:pPr marL="114300" indent="0" algn="just">
              <a:buNone/>
            </a:pPr>
            <a:r>
              <a:rPr lang="id-ID" dirty="0" smtClean="0"/>
              <a:t>Berapa banyak bilangan dengan panjang digit n yang merupakan excellent number?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9747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Ide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Pertama kita bruteforce dulu dari n digit itu cari semua kemungkinan, ada berapa banyak digit a sama ada berapa banyak digit b sehingga dia itu disebut excellent. </a:t>
                </a:r>
              </a:p>
              <a:p>
                <a:r>
                  <a:rPr lang="id-ID" dirty="0" smtClean="0"/>
                  <a:t>Nah, misal kita udah menetapkan banyak digit a itu adalah x dan banyak digit b itu adalah y maka kita tinggal ngepermutasiin urutannya aja. Yaitu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id-ID" dirty="0" smtClean="0"/>
              </a:p>
              <a:p>
                <a:r>
                  <a:rPr lang="id-ID" dirty="0" smtClean="0"/>
                  <a:t>Karena constraint bilangannya besar, kita bisa hitung nilai kombinasi nya pake invers modulo (fast exponentiation)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b="-231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635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12" y="1093275"/>
            <a:ext cx="4210050" cy="3267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35" y="1093275"/>
            <a:ext cx="3956615" cy="39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26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25" y="1093275"/>
            <a:ext cx="50292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1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NT-1</a:t>
            </a:r>
            <a:endParaRPr dirty="0"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1600"/>
              </a:spcAft>
              <a:buNone/>
            </a:pPr>
            <a:r>
              <a:rPr sz="2000" dirty="0" err="1" smtClean="0"/>
              <a:t>Dikasih</a:t>
            </a:r>
            <a:r>
              <a:rPr sz="2000" dirty="0" smtClean="0"/>
              <a:t> </a:t>
            </a:r>
            <a:r>
              <a:rPr sz="2000" dirty="0" err="1" smtClean="0"/>
              <a:t>bilangan</a:t>
            </a:r>
            <a:r>
              <a:rPr sz="2000" dirty="0" smtClean="0"/>
              <a:t> n, </a:t>
            </a:r>
            <a:r>
              <a:rPr sz="2000" dirty="0" err="1" smtClean="0"/>
              <a:t>kemudian</a:t>
            </a:r>
            <a:r>
              <a:rPr sz="2000" dirty="0" smtClean="0"/>
              <a:t> </a:t>
            </a:r>
            <a:r>
              <a:rPr sz="2000" dirty="0" err="1" smtClean="0"/>
              <a:t>jumlahkan</a:t>
            </a:r>
            <a:r>
              <a:rPr sz="2000" dirty="0" smtClean="0"/>
              <a:t> </a:t>
            </a:r>
            <a:r>
              <a:rPr sz="2000" dirty="0" err="1" smtClean="0"/>
              <a:t>semua</a:t>
            </a:r>
            <a:r>
              <a:rPr sz="2000" dirty="0" smtClean="0"/>
              <a:t> </a:t>
            </a:r>
            <a:r>
              <a:rPr sz="2000" dirty="0" err="1" smtClean="0"/>
              <a:t>pembagi</a:t>
            </a:r>
            <a:r>
              <a:rPr sz="2000" dirty="0" smtClean="0"/>
              <a:t> </a:t>
            </a:r>
            <a:r>
              <a:rPr sz="2000" dirty="0" err="1" smtClean="0"/>
              <a:t>propernya</a:t>
            </a:r>
            <a:r>
              <a:rPr sz="2000" dirty="0" smtClean="0"/>
              <a:t>. </a:t>
            </a:r>
            <a:r>
              <a:rPr sz="2000" dirty="0" err="1" smtClean="0"/>
              <a:t>Pembagi</a:t>
            </a:r>
            <a:r>
              <a:rPr sz="2000" dirty="0" smtClean="0"/>
              <a:t> proper = </a:t>
            </a:r>
            <a:r>
              <a:rPr sz="2000" dirty="0" err="1" smtClean="0"/>
              <a:t>pembagi</a:t>
            </a:r>
            <a:r>
              <a:rPr sz="2000" dirty="0" smtClean="0"/>
              <a:t> yang </a:t>
            </a:r>
            <a:r>
              <a:rPr sz="2000" dirty="0" err="1" smtClean="0"/>
              <a:t>kurang</a:t>
            </a:r>
            <a:r>
              <a:rPr sz="2000" dirty="0" smtClean="0"/>
              <a:t> </a:t>
            </a:r>
            <a:r>
              <a:rPr sz="2000" dirty="0" err="1" smtClean="0"/>
              <a:t>dari</a:t>
            </a:r>
            <a:r>
              <a:rPr sz="2000" dirty="0" smtClean="0"/>
              <a:t> </a:t>
            </a:r>
            <a:r>
              <a:rPr sz="2000" dirty="0" err="1" smtClean="0"/>
              <a:t>bilangannya</a:t>
            </a:r>
            <a:r>
              <a:rPr sz="2000" dirty="0" smtClean="0"/>
              <a:t>.</a:t>
            </a:r>
          </a:p>
          <a:p>
            <a:pPr marL="0" lvl="0" indent="0" algn="l" rtl="0">
              <a:lnSpc>
                <a:spcPct val="100000"/>
              </a:lnSpc>
              <a:spcAft>
                <a:spcPts val="1600"/>
              </a:spcAft>
              <a:buNone/>
            </a:pPr>
            <a:r>
              <a:rPr lang="x-none" sz="2000" dirty="0" smtClean="0"/>
              <a:t>Contoh : 20. Pembagi 20 = (1, 2, 4, 5, 10, 20). Pembagi proper = (1, 2, 4, 5, 10). </a:t>
            </a:r>
            <a:endParaRPr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Ide	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dirty="0" smtClean="0"/>
              <a:t>Buat soal ini nggak perlu teknik-teknik yang terlalu aneh, kita tinggal cari faktor dari setiap bilangan aja. Perhatikan bahwa buat cari faktor dari suatu bilangan kita cukup </a:t>
            </a:r>
            <a:r>
              <a:rPr lang="id-ID" b="1" dirty="0" smtClean="0"/>
              <a:t>cek sampai akar </a:t>
            </a:r>
            <a:r>
              <a:rPr lang="id-ID" dirty="0" smtClean="0"/>
              <a:t>dari bilangannya aja.</a:t>
            </a:r>
          </a:p>
          <a:p>
            <a:pPr marL="114300" indent="0">
              <a:buNone/>
            </a:pPr>
            <a:endParaRPr lang="id-ID" dirty="0"/>
          </a:p>
          <a:p>
            <a:pPr marL="114300" indent="0">
              <a:buNone/>
            </a:pPr>
            <a:r>
              <a:rPr lang="id-ID" dirty="0" smtClean="0"/>
              <a:t>Kompleksitas : O(T*sqrt(N))</a:t>
            </a:r>
          </a:p>
          <a:p>
            <a:pPr marL="114300" indent="0">
              <a:buNone/>
            </a:pPr>
            <a:r>
              <a:rPr lang="id-ID" dirty="0" smtClean="0"/>
              <a:t>T = banyak kasus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325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25" y="991494"/>
            <a:ext cx="5003300" cy="39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1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NT-2</a:t>
            </a:r>
            <a:endParaRPr dirty="0"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Dikasih</a:t>
            </a:r>
            <a:r>
              <a:rPr dirty="0" smtClean="0"/>
              <a:t> array yang </a:t>
            </a:r>
            <a:r>
              <a:rPr dirty="0" err="1" smtClean="0"/>
              <a:t>isinya</a:t>
            </a:r>
            <a:r>
              <a:rPr dirty="0" smtClean="0"/>
              <a:t> n </a:t>
            </a:r>
            <a:r>
              <a:rPr dirty="0" err="1" smtClean="0"/>
              <a:t>buah</a:t>
            </a:r>
            <a:r>
              <a:rPr dirty="0" smtClean="0"/>
              <a:t> </a:t>
            </a:r>
            <a:r>
              <a:rPr dirty="0" err="1" smtClean="0"/>
              <a:t>bilangan</a:t>
            </a:r>
            <a:r>
              <a:rPr dirty="0" smtClean="0"/>
              <a:t> </a:t>
            </a:r>
            <a:r>
              <a:rPr dirty="0" err="1" smtClean="0"/>
              <a:t>bulat</a:t>
            </a:r>
            <a:r>
              <a:rPr dirty="0" smtClean="0"/>
              <a:t>, </a:t>
            </a:r>
            <a:r>
              <a:rPr dirty="0" err="1" smtClean="0"/>
              <a:t>Untuk</a:t>
            </a:r>
            <a:r>
              <a:rPr dirty="0" smtClean="0"/>
              <a:t> </a:t>
            </a:r>
            <a:r>
              <a:rPr dirty="0" err="1" smtClean="0"/>
              <a:t>setiap</a:t>
            </a:r>
            <a:r>
              <a:rPr dirty="0" smtClean="0"/>
              <a:t> </a:t>
            </a:r>
            <a:r>
              <a:rPr dirty="0" err="1" smtClean="0"/>
              <a:t>bilangan</a:t>
            </a:r>
            <a:r>
              <a:rPr dirty="0" smtClean="0"/>
              <a:t> </a:t>
            </a:r>
            <a:r>
              <a:rPr dirty="0" err="1" smtClean="0"/>
              <a:t>tentukan</a:t>
            </a:r>
            <a:r>
              <a:rPr dirty="0" smtClean="0"/>
              <a:t> </a:t>
            </a:r>
            <a:r>
              <a:rPr dirty="0" err="1" smtClean="0"/>
              <a:t>apakah</a:t>
            </a:r>
            <a:r>
              <a:rPr dirty="0" smtClean="0"/>
              <a:t> </a:t>
            </a:r>
            <a:r>
              <a:rPr dirty="0" err="1" smtClean="0"/>
              <a:t>dia</a:t>
            </a:r>
            <a:r>
              <a:rPr dirty="0" smtClean="0"/>
              <a:t> T-Prime </a:t>
            </a:r>
            <a:r>
              <a:rPr dirty="0" err="1" smtClean="0"/>
              <a:t>atau</a:t>
            </a:r>
            <a:r>
              <a:rPr dirty="0" smtClean="0"/>
              <a:t> </a:t>
            </a:r>
            <a:r>
              <a:rPr dirty="0" err="1" smtClean="0"/>
              <a:t>enggak</a:t>
            </a:r>
            <a:r>
              <a:rPr dirty="0" smtClean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x-none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 T-prime </a:t>
            </a:r>
            <a:r>
              <a:rPr dirty="0" err="1" smtClean="0"/>
              <a:t>adalah</a:t>
            </a:r>
            <a:r>
              <a:rPr dirty="0" smtClean="0"/>
              <a:t> </a:t>
            </a:r>
            <a:r>
              <a:rPr dirty="0" err="1" smtClean="0"/>
              <a:t>bilangan</a:t>
            </a:r>
            <a:r>
              <a:rPr dirty="0" smtClean="0"/>
              <a:t> </a:t>
            </a:r>
            <a:r>
              <a:rPr dirty="0" err="1" smtClean="0"/>
              <a:t>bulat</a:t>
            </a:r>
            <a:r>
              <a:rPr dirty="0" smtClean="0"/>
              <a:t> </a:t>
            </a:r>
            <a:r>
              <a:rPr dirty="0" err="1" smtClean="0"/>
              <a:t>positif</a:t>
            </a:r>
            <a:r>
              <a:rPr dirty="0" smtClean="0"/>
              <a:t> yang </a:t>
            </a:r>
            <a:r>
              <a:rPr dirty="0" err="1" smtClean="0"/>
              <a:t>punya</a:t>
            </a:r>
            <a:r>
              <a:rPr dirty="0" smtClean="0"/>
              <a:t> </a:t>
            </a:r>
            <a:r>
              <a:rPr dirty="0" err="1" smtClean="0"/>
              <a:t>fa</a:t>
            </a:r>
            <a:r>
              <a:rPr lang="id-ID" dirty="0" smtClean="0"/>
              <a:t>c</a:t>
            </a:r>
            <a:r>
              <a:rPr dirty="0" smtClean="0"/>
              <a:t>tor </a:t>
            </a:r>
            <a:r>
              <a:rPr dirty="0" err="1" smtClean="0"/>
              <a:t>tepat</a:t>
            </a:r>
            <a:r>
              <a:rPr dirty="0" smtClean="0"/>
              <a:t> </a:t>
            </a:r>
            <a:r>
              <a:rPr dirty="0" err="1" smtClean="0"/>
              <a:t>sama</a:t>
            </a:r>
            <a:r>
              <a:rPr dirty="0" smtClean="0"/>
              <a:t> </a:t>
            </a:r>
            <a:r>
              <a:rPr dirty="0" err="1" smtClean="0"/>
              <a:t>dengan</a:t>
            </a:r>
            <a:r>
              <a:rPr dirty="0" smtClean="0"/>
              <a:t> 3.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Ide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Untuk menentukan “YES” atau “NO” nya ya cukup cek apakah dia itu punya 3 faktor atau enggak.</a:t>
                </a:r>
              </a:p>
              <a:p>
                <a:r>
                  <a:rPr lang="id-ID" dirty="0" smtClean="0"/>
                  <a:t>Kalo Bruteforce O(n) jelas ga bisa karena bilangannya bisa sampe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 smtClean="0"/>
                  <a:t> belom lagi kita harus cek untuk semua bilangan yang ada di array.</a:t>
                </a:r>
              </a:p>
              <a:p>
                <a:r>
                  <a:rPr lang="id-ID" dirty="0" smtClean="0"/>
                  <a:t>Kalo Bruteforce O(sqrt(n)) masih gabisa karena setiap bilangan berarti kita harus cek sebanyak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id-ID" dirty="0" smtClean="0"/>
                  <a:t> kali sedangkan banyak bilangan yang ada di array adalah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id-ID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d-ID" dirty="0" smtClean="0"/>
                  <a:t>Total jadi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id-ID" dirty="0" smtClean="0"/>
                  <a:t> =&gt; TLE</a:t>
                </a:r>
              </a:p>
              <a:p>
                <a:r>
                  <a:rPr lang="id-ID" dirty="0" smtClean="0"/>
                  <a:t>Terus gimana?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b="-2102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18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Ide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Perhatikan bahwa kalo dia pengen punya faktor sebanyak 3, berarti dia itu </a:t>
            </a:r>
            <a:r>
              <a:rPr lang="id-ID" b="1" dirty="0" smtClean="0"/>
              <a:t>harus kuadrat dari bilangan prima.</a:t>
            </a:r>
            <a:endParaRPr lang="id-ID" dirty="0" smtClean="0"/>
          </a:p>
          <a:p>
            <a:r>
              <a:rPr lang="id-ID" dirty="0" smtClean="0"/>
              <a:t>Jadi yaudah tinggal cek itu </a:t>
            </a:r>
            <a:r>
              <a:rPr lang="id-ID" dirty="0" smtClean="0">
                <a:sym typeface="Wingdings" panose="05000000000000000000" pitchFamily="2" charset="2"/>
              </a:rPr>
              <a:t> 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Supaya bisa cek prima nya cepet pake algoritma sieve </a:t>
            </a:r>
            <a:r>
              <a:rPr lang="id-ID" smtClean="0">
                <a:sym typeface="Wingdings" panose="05000000000000000000" pitchFamily="2" charset="2"/>
              </a:rPr>
              <a:t>of erathosthenes.</a:t>
            </a:r>
            <a:r>
              <a:rPr lang="id-ID" dirty="0" smtClean="0"/>
              <a:t>s</a:t>
            </a:r>
            <a:endParaRPr lang="id-ID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082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625" y="1093275"/>
            <a:ext cx="4438650" cy="26003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25" y="1093275"/>
            <a:ext cx="34671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2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C1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id-ID" dirty="0" smtClean="0"/>
              <a:t>Sebuah bilangan dikatakan </a:t>
            </a:r>
            <a:r>
              <a:rPr lang="id-ID" i="1" dirty="0" smtClean="0"/>
              <a:t>lucky </a:t>
            </a:r>
            <a:r>
              <a:rPr lang="id-ID" dirty="0" smtClean="0"/>
              <a:t>jika dia Cuma terdiri dari digit 7 atau 8. Tentukan banyaknya bilangan </a:t>
            </a:r>
            <a:r>
              <a:rPr lang="id-ID" i="1" dirty="0" smtClean="0"/>
              <a:t>lucky </a:t>
            </a:r>
            <a:r>
              <a:rPr lang="id-ID" dirty="0" smtClean="0"/>
              <a:t>yang banyak digitnya tidak lebih dari n!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921481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472</Words>
  <Application>Microsoft Office PowerPoint</Application>
  <PresentationFormat>On-screen Show (16:9)</PresentationFormat>
  <Paragraphs>51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Cambria Math</vt:lpstr>
      <vt:lpstr>Arial</vt:lpstr>
      <vt:lpstr>Raleway</vt:lpstr>
      <vt:lpstr>Lato</vt:lpstr>
      <vt:lpstr>Wingdings</vt:lpstr>
      <vt:lpstr>Streamline</vt:lpstr>
      <vt:lpstr>Pembahasan Soal Math</vt:lpstr>
      <vt:lpstr>NT-1</vt:lpstr>
      <vt:lpstr>Ide </vt:lpstr>
      <vt:lpstr>Implementasi</vt:lpstr>
      <vt:lpstr>NT-2</vt:lpstr>
      <vt:lpstr>Ide</vt:lpstr>
      <vt:lpstr>Ide</vt:lpstr>
      <vt:lpstr>Implementasi</vt:lpstr>
      <vt:lpstr>C1</vt:lpstr>
      <vt:lpstr>Ide</vt:lpstr>
      <vt:lpstr>Implementasi</vt:lpstr>
      <vt:lpstr>C-2 </vt:lpstr>
      <vt:lpstr>Ide</vt:lpstr>
      <vt:lpstr>Implementasi</vt:lpstr>
      <vt:lpstr>C3</vt:lpstr>
      <vt:lpstr>Ide</vt:lpstr>
      <vt:lpstr>Implementasi</vt:lpstr>
      <vt:lpstr>Implementasi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Pembahasan Soal Math</dc:title>
  <cp:lastModifiedBy>hp</cp:lastModifiedBy>
  <cp:revision>9</cp:revision>
  <dcterms:modified xsi:type="dcterms:W3CDTF">2019-03-23T15:51:57Z</dcterms:modified>
</cp:coreProperties>
</file>