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72" r:id="rId3"/>
    <p:sldId id="275" r:id="rId4"/>
    <p:sldId id="276" r:id="rId5"/>
    <p:sldId id="277" r:id="rId6"/>
    <p:sldId id="273" r:id="rId7"/>
    <p:sldId id="274" r:id="rId8"/>
    <p:sldId id="278" r:id="rId9"/>
    <p:sldId id="279" r:id="rId10"/>
    <p:sldId id="281" r:id="rId11"/>
    <p:sldId id="280" r:id="rId12"/>
    <p:sldId id="282" r:id="rId13"/>
    <p:sldId id="283" r:id="rId14"/>
    <p:sldId id="285" r:id="rId15"/>
    <p:sldId id="284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0" r:id="rId26"/>
    <p:sldId id="296" r:id="rId27"/>
    <p:sldId id="297" r:id="rId28"/>
    <p:sldId id="270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C9F4F-EFF4-4F20-A41A-0DCEBE38115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815BD873-C2B9-4BE7-A67D-D5BC00DC6226}">
      <dgm:prSet phldrT="[Teks]"/>
      <dgm:spPr/>
      <dgm:t>
        <a:bodyPr/>
        <a:lstStyle/>
        <a:p>
          <a:r>
            <a:rPr lang="en-US" dirty="0" err="1"/>
            <a:t>Kombinatorika</a:t>
          </a:r>
          <a:endParaRPr lang="en-ID" dirty="0"/>
        </a:p>
      </dgm:t>
    </dgm:pt>
    <dgm:pt modelId="{06346F46-0642-4C16-AB44-6455882C8825}" type="parTrans" cxnId="{59F9415E-863A-4373-BAC4-4A02C62565F6}">
      <dgm:prSet/>
      <dgm:spPr/>
      <dgm:t>
        <a:bodyPr/>
        <a:lstStyle/>
        <a:p>
          <a:endParaRPr lang="en-ID"/>
        </a:p>
      </dgm:t>
    </dgm:pt>
    <dgm:pt modelId="{46FF166F-C168-48D9-BD80-4821345DAED4}" type="sibTrans" cxnId="{59F9415E-863A-4373-BAC4-4A02C62565F6}">
      <dgm:prSet/>
      <dgm:spPr/>
      <dgm:t>
        <a:bodyPr/>
        <a:lstStyle/>
        <a:p>
          <a:endParaRPr lang="en-ID"/>
        </a:p>
      </dgm:t>
    </dgm:pt>
    <dgm:pt modelId="{2D5F6C66-A9AB-4759-87A0-8CA1F8F87FB9}">
      <dgm:prSet phldrT="[Teks]"/>
      <dgm:spPr/>
      <dgm:t>
        <a:bodyPr/>
        <a:lstStyle/>
        <a:p>
          <a:r>
            <a:rPr lang="en-US" dirty="0" err="1"/>
            <a:t>Permutasi</a:t>
          </a:r>
          <a:endParaRPr lang="en-ID" dirty="0"/>
        </a:p>
      </dgm:t>
    </dgm:pt>
    <dgm:pt modelId="{773493BC-1D80-4958-ABE2-B06704B960A2}" type="parTrans" cxnId="{AEFE024B-62C0-4600-8CC8-4B577AD08460}">
      <dgm:prSet/>
      <dgm:spPr/>
      <dgm:t>
        <a:bodyPr/>
        <a:lstStyle/>
        <a:p>
          <a:endParaRPr lang="en-ID"/>
        </a:p>
      </dgm:t>
    </dgm:pt>
    <dgm:pt modelId="{DE782522-0933-4D8E-B378-D7DD5F3B2939}" type="sibTrans" cxnId="{AEFE024B-62C0-4600-8CC8-4B577AD08460}">
      <dgm:prSet/>
      <dgm:spPr/>
      <dgm:t>
        <a:bodyPr/>
        <a:lstStyle/>
        <a:p>
          <a:endParaRPr lang="en-ID"/>
        </a:p>
      </dgm:t>
    </dgm:pt>
    <dgm:pt modelId="{CE3E95D7-A213-45EE-BBD7-4A51E0CFF1D1}">
      <dgm:prSet phldrT="[Teks]"/>
      <dgm:spPr/>
      <dgm:t>
        <a:bodyPr/>
        <a:lstStyle/>
        <a:p>
          <a:r>
            <a:rPr lang="en-US" dirty="0" err="1"/>
            <a:t>Kombinasi</a:t>
          </a:r>
          <a:endParaRPr lang="en-ID" dirty="0"/>
        </a:p>
      </dgm:t>
    </dgm:pt>
    <dgm:pt modelId="{2D0FA49F-3159-4CE0-84B8-8CD5942D0077}" type="parTrans" cxnId="{9C2BA2E1-F66A-4AD3-A2E4-98496CF93ED7}">
      <dgm:prSet/>
      <dgm:spPr/>
      <dgm:t>
        <a:bodyPr/>
        <a:lstStyle/>
        <a:p>
          <a:endParaRPr lang="en-ID"/>
        </a:p>
      </dgm:t>
    </dgm:pt>
    <dgm:pt modelId="{65496AD3-C0A3-48E6-8629-05152ABB4E00}" type="sibTrans" cxnId="{9C2BA2E1-F66A-4AD3-A2E4-98496CF93ED7}">
      <dgm:prSet/>
      <dgm:spPr/>
      <dgm:t>
        <a:bodyPr/>
        <a:lstStyle/>
        <a:p>
          <a:endParaRPr lang="en-ID"/>
        </a:p>
      </dgm:t>
    </dgm:pt>
    <dgm:pt modelId="{A0D3656C-A759-4562-9944-8E9DE2EDC3AD}">
      <dgm:prSet phldrT="[Teks]"/>
      <dgm:spPr/>
      <dgm:t>
        <a:bodyPr/>
        <a:lstStyle/>
        <a:p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Bilangan</a:t>
          </a:r>
          <a:endParaRPr lang="en-ID" dirty="0"/>
        </a:p>
      </dgm:t>
    </dgm:pt>
    <dgm:pt modelId="{F767ADE1-2FF4-40DF-AD55-FFF30A262A5B}" type="parTrans" cxnId="{A5ECE86F-008E-4DD6-80D6-1A64B3B297B1}">
      <dgm:prSet/>
      <dgm:spPr/>
      <dgm:t>
        <a:bodyPr/>
        <a:lstStyle/>
        <a:p>
          <a:endParaRPr lang="en-ID"/>
        </a:p>
      </dgm:t>
    </dgm:pt>
    <dgm:pt modelId="{C446AC6D-9E1C-4A55-9975-3E4B1DF6B144}" type="sibTrans" cxnId="{A5ECE86F-008E-4DD6-80D6-1A64B3B297B1}">
      <dgm:prSet/>
      <dgm:spPr/>
      <dgm:t>
        <a:bodyPr/>
        <a:lstStyle/>
        <a:p>
          <a:endParaRPr lang="en-ID"/>
        </a:p>
      </dgm:t>
    </dgm:pt>
    <dgm:pt modelId="{52114BBE-547B-4B23-BA0A-63F11376D787}">
      <dgm:prSet phldrT="[Teks]"/>
      <dgm:spPr/>
      <dgm:t>
        <a:bodyPr/>
        <a:lstStyle/>
        <a:p>
          <a:r>
            <a:rPr lang="en-US" dirty="0" err="1"/>
            <a:t>Sifat</a:t>
          </a:r>
          <a:r>
            <a:rPr lang="en-US" dirty="0"/>
            <a:t> </a:t>
          </a:r>
          <a:r>
            <a:rPr lang="en-US" dirty="0" err="1"/>
            <a:t>Keterbagian</a:t>
          </a:r>
          <a:endParaRPr lang="en-ID" dirty="0"/>
        </a:p>
      </dgm:t>
    </dgm:pt>
    <dgm:pt modelId="{9785767C-9F3F-4AE5-869C-2F81B26664C5}" type="parTrans" cxnId="{90616D09-3827-4E07-B291-998A3C761031}">
      <dgm:prSet/>
      <dgm:spPr/>
      <dgm:t>
        <a:bodyPr/>
        <a:lstStyle/>
        <a:p>
          <a:endParaRPr lang="en-ID"/>
        </a:p>
      </dgm:t>
    </dgm:pt>
    <dgm:pt modelId="{BC2E5858-BBB3-438D-A1D4-5D3BEFDCCB4F}" type="sibTrans" cxnId="{90616D09-3827-4E07-B291-998A3C761031}">
      <dgm:prSet/>
      <dgm:spPr/>
      <dgm:t>
        <a:bodyPr/>
        <a:lstStyle/>
        <a:p>
          <a:endParaRPr lang="en-ID"/>
        </a:p>
      </dgm:t>
    </dgm:pt>
    <dgm:pt modelId="{104A823F-FE4B-438B-A0C2-F5973BDDE714}">
      <dgm:prSet phldrT="[Teks]"/>
      <dgm:spPr/>
      <dgm:t>
        <a:bodyPr/>
        <a:lstStyle/>
        <a:p>
          <a:r>
            <a:rPr lang="en-US" i="1" dirty="0"/>
            <a:t>Fermat’s Little Theorem</a:t>
          </a:r>
          <a:endParaRPr lang="en-ID" i="1" dirty="0"/>
        </a:p>
      </dgm:t>
    </dgm:pt>
    <dgm:pt modelId="{BEA4F6FE-0341-40FA-A474-015DC023C519}" type="parTrans" cxnId="{1AD5EBF4-540A-4CF9-95E5-7D4ABFE282B9}">
      <dgm:prSet/>
      <dgm:spPr/>
      <dgm:t>
        <a:bodyPr/>
        <a:lstStyle/>
        <a:p>
          <a:endParaRPr lang="en-ID"/>
        </a:p>
      </dgm:t>
    </dgm:pt>
    <dgm:pt modelId="{9C367226-CC01-433B-BCCB-1331898D1B56}" type="sibTrans" cxnId="{1AD5EBF4-540A-4CF9-95E5-7D4ABFE282B9}">
      <dgm:prSet/>
      <dgm:spPr/>
      <dgm:t>
        <a:bodyPr/>
        <a:lstStyle/>
        <a:p>
          <a:endParaRPr lang="en-ID"/>
        </a:p>
      </dgm:t>
    </dgm:pt>
    <dgm:pt modelId="{DB02ACD5-9884-416D-866F-E103920FB5AF}">
      <dgm:prSet phldrT="[Teks]"/>
      <dgm:spPr/>
      <dgm:t>
        <a:bodyPr/>
        <a:lstStyle/>
        <a:p>
          <a:r>
            <a:rPr lang="en-US" dirty="0" err="1"/>
            <a:t>Aljabar</a:t>
          </a:r>
          <a:r>
            <a:rPr lang="en-US" dirty="0"/>
            <a:t> Dasar</a:t>
          </a:r>
          <a:endParaRPr lang="en-ID" dirty="0"/>
        </a:p>
      </dgm:t>
    </dgm:pt>
    <dgm:pt modelId="{8073BDC0-755F-4F5B-9B54-2B03EC2601EE}" type="parTrans" cxnId="{A951D692-0A8F-47A7-BC64-0EC2BDDCBC61}">
      <dgm:prSet/>
      <dgm:spPr/>
      <dgm:t>
        <a:bodyPr/>
        <a:lstStyle/>
        <a:p>
          <a:endParaRPr lang="en-ID"/>
        </a:p>
      </dgm:t>
    </dgm:pt>
    <dgm:pt modelId="{061841CD-3665-461C-8A50-D805A89E338D}" type="sibTrans" cxnId="{A951D692-0A8F-47A7-BC64-0EC2BDDCBC61}">
      <dgm:prSet/>
      <dgm:spPr/>
      <dgm:t>
        <a:bodyPr/>
        <a:lstStyle/>
        <a:p>
          <a:endParaRPr lang="en-ID"/>
        </a:p>
      </dgm:t>
    </dgm:pt>
    <dgm:pt modelId="{30371FA5-3207-4379-8CF6-5332E713F226}">
      <dgm:prSet phldrT="[Teks]"/>
      <dgm:spPr/>
      <dgm:t>
        <a:bodyPr/>
        <a:lstStyle/>
        <a:p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Pangkat</a:t>
          </a:r>
          <a:endParaRPr lang="en-ID" dirty="0"/>
        </a:p>
      </dgm:t>
    </dgm:pt>
    <dgm:pt modelId="{86C55F28-A1B3-4FE6-9BF4-BF50089596CD}" type="parTrans" cxnId="{703EB31A-CA57-4355-BC5B-85AC7C8CEE48}">
      <dgm:prSet/>
      <dgm:spPr/>
      <dgm:t>
        <a:bodyPr/>
        <a:lstStyle/>
        <a:p>
          <a:endParaRPr lang="en-ID"/>
        </a:p>
      </dgm:t>
    </dgm:pt>
    <dgm:pt modelId="{3BF45D7D-CDE9-4FF7-8A71-E53B517D7A21}" type="sibTrans" cxnId="{703EB31A-CA57-4355-BC5B-85AC7C8CEE48}">
      <dgm:prSet/>
      <dgm:spPr/>
      <dgm:t>
        <a:bodyPr/>
        <a:lstStyle/>
        <a:p>
          <a:endParaRPr lang="en-ID"/>
        </a:p>
      </dgm:t>
    </dgm:pt>
    <dgm:pt modelId="{8692395F-0311-41A5-9553-8D35D15F5D65}">
      <dgm:prSet phldrT="[Teks]"/>
      <dgm:spPr/>
      <dgm:t>
        <a:bodyPr/>
        <a:lstStyle/>
        <a:p>
          <a:r>
            <a:rPr lang="en-US" dirty="0"/>
            <a:t>Sieve of </a:t>
          </a:r>
          <a:r>
            <a:rPr lang="en-US" dirty="0" err="1"/>
            <a:t>Eratothenes</a:t>
          </a:r>
          <a:endParaRPr lang="en-ID" dirty="0"/>
        </a:p>
      </dgm:t>
    </dgm:pt>
    <dgm:pt modelId="{EFFA97F3-6760-4892-81DA-9FD2090B0E30}" type="parTrans" cxnId="{4BB30C0E-7420-4803-9EDE-66D7728BB64A}">
      <dgm:prSet/>
      <dgm:spPr/>
      <dgm:t>
        <a:bodyPr/>
        <a:lstStyle/>
        <a:p>
          <a:endParaRPr lang="en-ID"/>
        </a:p>
      </dgm:t>
    </dgm:pt>
    <dgm:pt modelId="{16E10EAA-29CC-4433-AA29-D137A51D5557}" type="sibTrans" cxnId="{4BB30C0E-7420-4803-9EDE-66D7728BB64A}">
      <dgm:prSet/>
      <dgm:spPr/>
      <dgm:t>
        <a:bodyPr/>
        <a:lstStyle/>
        <a:p>
          <a:endParaRPr lang="en-ID"/>
        </a:p>
      </dgm:t>
    </dgm:pt>
    <dgm:pt modelId="{ECE77FC9-419E-4022-90DE-8595E801910D}" type="pres">
      <dgm:prSet presAssocID="{CFBC9F4F-EFF4-4F20-A41A-0DCEBE381159}" presName="linearFlow" presStyleCnt="0">
        <dgm:presLayoutVars>
          <dgm:dir/>
          <dgm:animLvl val="lvl"/>
          <dgm:resizeHandles val="exact"/>
        </dgm:presLayoutVars>
      </dgm:prSet>
      <dgm:spPr/>
    </dgm:pt>
    <dgm:pt modelId="{980AC6FC-E77E-45F4-ABCE-D802BAB3601F}" type="pres">
      <dgm:prSet presAssocID="{DB02ACD5-9884-416D-866F-E103920FB5AF}" presName="composite" presStyleCnt="0"/>
      <dgm:spPr/>
    </dgm:pt>
    <dgm:pt modelId="{3114E04E-3AA2-4D8C-9E52-3FA90CE27DB5}" type="pres">
      <dgm:prSet presAssocID="{DB02ACD5-9884-416D-866F-E103920FB5A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7B22C6-1032-420B-8B6B-C0734168BD5B}" type="pres">
      <dgm:prSet presAssocID="{DB02ACD5-9884-416D-866F-E103920FB5AF}" presName="descendantText" presStyleLbl="alignAcc1" presStyleIdx="0" presStyleCnt="3">
        <dgm:presLayoutVars>
          <dgm:bulletEnabled val="1"/>
        </dgm:presLayoutVars>
      </dgm:prSet>
      <dgm:spPr/>
    </dgm:pt>
    <dgm:pt modelId="{85A16047-8C81-47EA-86F4-BEEB458AB771}" type="pres">
      <dgm:prSet presAssocID="{061841CD-3665-461C-8A50-D805A89E338D}" presName="sp" presStyleCnt="0"/>
      <dgm:spPr/>
    </dgm:pt>
    <dgm:pt modelId="{1D58BA27-DBAB-4FFC-80F6-7BAE7B9B201A}" type="pres">
      <dgm:prSet presAssocID="{A0D3656C-A759-4562-9944-8E9DE2EDC3AD}" presName="composite" presStyleCnt="0"/>
      <dgm:spPr/>
    </dgm:pt>
    <dgm:pt modelId="{710DF7C1-D1B0-4CAD-A58E-5B967177EDBA}" type="pres">
      <dgm:prSet presAssocID="{A0D3656C-A759-4562-9944-8E9DE2EDC3A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95D1DA9-17F3-41F1-BD2D-03C7116BDA3D}" type="pres">
      <dgm:prSet presAssocID="{A0D3656C-A759-4562-9944-8E9DE2EDC3AD}" presName="descendantText" presStyleLbl="alignAcc1" presStyleIdx="1" presStyleCnt="3">
        <dgm:presLayoutVars>
          <dgm:bulletEnabled val="1"/>
        </dgm:presLayoutVars>
      </dgm:prSet>
      <dgm:spPr/>
    </dgm:pt>
    <dgm:pt modelId="{9FFBA282-86AD-49ED-A53F-51FDEAE1F580}" type="pres">
      <dgm:prSet presAssocID="{C446AC6D-9E1C-4A55-9975-3E4B1DF6B144}" presName="sp" presStyleCnt="0"/>
      <dgm:spPr/>
    </dgm:pt>
    <dgm:pt modelId="{E470B0A2-2803-48E7-BFC9-1674A511905D}" type="pres">
      <dgm:prSet presAssocID="{815BD873-C2B9-4BE7-A67D-D5BC00DC6226}" presName="composite" presStyleCnt="0"/>
      <dgm:spPr/>
    </dgm:pt>
    <dgm:pt modelId="{A173A055-4AFE-4058-9ADD-DFB9317F54AE}" type="pres">
      <dgm:prSet presAssocID="{815BD873-C2B9-4BE7-A67D-D5BC00DC622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1EAD16F-0F19-4362-B196-8E1F23C05C0A}" type="pres">
      <dgm:prSet presAssocID="{815BD873-C2B9-4BE7-A67D-D5BC00DC622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0616D09-3827-4E07-B291-998A3C761031}" srcId="{A0D3656C-A759-4562-9944-8E9DE2EDC3AD}" destId="{52114BBE-547B-4B23-BA0A-63F11376D787}" srcOrd="0" destOrd="0" parTransId="{9785767C-9F3F-4AE5-869C-2F81B26664C5}" sibTransId="{BC2E5858-BBB3-438D-A1D4-5D3BEFDCCB4F}"/>
    <dgm:cxn modelId="{4BB30C0E-7420-4803-9EDE-66D7728BB64A}" srcId="{A0D3656C-A759-4562-9944-8E9DE2EDC3AD}" destId="{8692395F-0311-41A5-9553-8D35D15F5D65}" srcOrd="1" destOrd="0" parTransId="{EFFA97F3-6760-4892-81DA-9FD2090B0E30}" sibTransId="{16E10EAA-29CC-4433-AA29-D137A51D5557}"/>
    <dgm:cxn modelId="{F880300E-AC86-496A-BA33-3BF759D4BE1A}" type="presOf" srcId="{52114BBE-547B-4B23-BA0A-63F11376D787}" destId="{D95D1DA9-17F3-41F1-BD2D-03C7116BDA3D}" srcOrd="0" destOrd="0" presId="urn:microsoft.com/office/officeart/2005/8/layout/chevron2"/>
    <dgm:cxn modelId="{703EB31A-CA57-4355-BC5B-85AC7C8CEE48}" srcId="{DB02ACD5-9884-416D-866F-E103920FB5AF}" destId="{30371FA5-3207-4379-8CF6-5332E713F226}" srcOrd="0" destOrd="0" parTransId="{86C55F28-A1B3-4FE6-9BF4-BF50089596CD}" sibTransId="{3BF45D7D-CDE9-4FF7-8A71-E53B517D7A21}"/>
    <dgm:cxn modelId="{2EC1662A-CF45-4CD8-9B43-8A7B5A9EF794}" type="presOf" srcId="{2D5F6C66-A9AB-4759-87A0-8CA1F8F87FB9}" destId="{51EAD16F-0F19-4362-B196-8E1F23C05C0A}" srcOrd="0" destOrd="0" presId="urn:microsoft.com/office/officeart/2005/8/layout/chevron2"/>
    <dgm:cxn modelId="{C588003F-4BB7-4408-85B9-33463E57E5A3}" type="presOf" srcId="{DB02ACD5-9884-416D-866F-E103920FB5AF}" destId="{3114E04E-3AA2-4D8C-9E52-3FA90CE27DB5}" srcOrd="0" destOrd="0" presId="urn:microsoft.com/office/officeart/2005/8/layout/chevron2"/>
    <dgm:cxn modelId="{59F9415E-863A-4373-BAC4-4A02C62565F6}" srcId="{CFBC9F4F-EFF4-4F20-A41A-0DCEBE381159}" destId="{815BD873-C2B9-4BE7-A67D-D5BC00DC6226}" srcOrd="2" destOrd="0" parTransId="{06346F46-0642-4C16-AB44-6455882C8825}" sibTransId="{46FF166F-C168-48D9-BD80-4821345DAED4}"/>
    <dgm:cxn modelId="{439B7B6A-A1E4-4299-BEEB-4B796C3D5A5A}" type="presOf" srcId="{104A823F-FE4B-438B-A0C2-F5973BDDE714}" destId="{D95D1DA9-17F3-41F1-BD2D-03C7116BDA3D}" srcOrd="0" destOrd="2" presId="urn:microsoft.com/office/officeart/2005/8/layout/chevron2"/>
    <dgm:cxn modelId="{AEFE024B-62C0-4600-8CC8-4B577AD08460}" srcId="{815BD873-C2B9-4BE7-A67D-D5BC00DC6226}" destId="{2D5F6C66-A9AB-4759-87A0-8CA1F8F87FB9}" srcOrd="0" destOrd="0" parTransId="{773493BC-1D80-4958-ABE2-B06704B960A2}" sibTransId="{DE782522-0933-4D8E-B378-D7DD5F3B2939}"/>
    <dgm:cxn modelId="{A5ECE86F-008E-4DD6-80D6-1A64B3B297B1}" srcId="{CFBC9F4F-EFF4-4F20-A41A-0DCEBE381159}" destId="{A0D3656C-A759-4562-9944-8E9DE2EDC3AD}" srcOrd="1" destOrd="0" parTransId="{F767ADE1-2FF4-40DF-AD55-FFF30A262A5B}" sibTransId="{C446AC6D-9E1C-4A55-9975-3E4B1DF6B144}"/>
    <dgm:cxn modelId="{E7A32B55-4A78-4ADD-ACF7-B146B0E6CADE}" type="presOf" srcId="{CFBC9F4F-EFF4-4F20-A41A-0DCEBE381159}" destId="{ECE77FC9-419E-4022-90DE-8595E801910D}" srcOrd="0" destOrd="0" presId="urn:microsoft.com/office/officeart/2005/8/layout/chevron2"/>
    <dgm:cxn modelId="{30ECC858-4055-4DA4-A832-F0A7DC337116}" type="presOf" srcId="{CE3E95D7-A213-45EE-BBD7-4A51E0CFF1D1}" destId="{51EAD16F-0F19-4362-B196-8E1F23C05C0A}" srcOrd="0" destOrd="1" presId="urn:microsoft.com/office/officeart/2005/8/layout/chevron2"/>
    <dgm:cxn modelId="{798CA389-EAD2-4C69-A29E-E31895FF743B}" type="presOf" srcId="{30371FA5-3207-4379-8CF6-5332E713F226}" destId="{FC7B22C6-1032-420B-8B6B-C0734168BD5B}" srcOrd="0" destOrd="0" presId="urn:microsoft.com/office/officeart/2005/8/layout/chevron2"/>
    <dgm:cxn modelId="{A951D692-0A8F-47A7-BC64-0EC2BDDCBC61}" srcId="{CFBC9F4F-EFF4-4F20-A41A-0DCEBE381159}" destId="{DB02ACD5-9884-416D-866F-E103920FB5AF}" srcOrd="0" destOrd="0" parTransId="{8073BDC0-755F-4F5B-9B54-2B03EC2601EE}" sibTransId="{061841CD-3665-461C-8A50-D805A89E338D}"/>
    <dgm:cxn modelId="{DE1633C6-8353-4D93-B21C-9705768884A9}" type="presOf" srcId="{8692395F-0311-41A5-9553-8D35D15F5D65}" destId="{D95D1DA9-17F3-41F1-BD2D-03C7116BDA3D}" srcOrd="0" destOrd="1" presId="urn:microsoft.com/office/officeart/2005/8/layout/chevron2"/>
    <dgm:cxn modelId="{BDBD50C9-49EC-4DF7-A074-F6BB1B23402B}" type="presOf" srcId="{A0D3656C-A759-4562-9944-8E9DE2EDC3AD}" destId="{710DF7C1-D1B0-4CAD-A58E-5B967177EDBA}" srcOrd="0" destOrd="0" presId="urn:microsoft.com/office/officeart/2005/8/layout/chevron2"/>
    <dgm:cxn modelId="{9C2BA2E1-F66A-4AD3-A2E4-98496CF93ED7}" srcId="{815BD873-C2B9-4BE7-A67D-D5BC00DC6226}" destId="{CE3E95D7-A213-45EE-BBD7-4A51E0CFF1D1}" srcOrd="1" destOrd="0" parTransId="{2D0FA49F-3159-4CE0-84B8-8CD5942D0077}" sibTransId="{65496AD3-C0A3-48E6-8629-05152ABB4E00}"/>
    <dgm:cxn modelId="{365DCBEB-E3F4-4D95-AB59-650A3B6FF96E}" type="presOf" srcId="{815BD873-C2B9-4BE7-A67D-D5BC00DC6226}" destId="{A173A055-4AFE-4058-9ADD-DFB9317F54AE}" srcOrd="0" destOrd="0" presId="urn:microsoft.com/office/officeart/2005/8/layout/chevron2"/>
    <dgm:cxn modelId="{1AD5EBF4-540A-4CF9-95E5-7D4ABFE282B9}" srcId="{A0D3656C-A759-4562-9944-8E9DE2EDC3AD}" destId="{104A823F-FE4B-438B-A0C2-F5973BDDE714}" srcOrd="2" destOrd="0" parTransId="{BEA4F6FE-0341-40FA-A474-015DC023C519}" sibTransId="{9C367226-CC01-433B-BCCB-1331898D1B56}"/>
    <dgm:cxn modelId="{4D2D3AB0-2A7F-4390-9AEB-2CC7B341A1EC}" type="presParOf" srcId="{ECE77FC9-419E-4022-90DE-8595E801910D}" destId="{980AC6FC-E77E-45F4-ABCE-D802BAB3601F}" srcOrd="0" destOrd="0" presId="urn:microsoft.com/office/officeart/2005/8/layout/chevron2"/>
    <dgm:cxn modelId="{E7F3F9F5-68CA-4795-AB45-F65E0E7BCAC3}" type="presParOf" srcId="{980AC6FC-E77E-45F4-ABCE-D802BAB3601F}" destId="{3114E04E-3AA2-4D8C-9E52-3FA90CE27DB5}" srcOrd="0" destOrd="0" presId="urn:microsoft.com/office/officeart/2005/8/layout/chevron2"/>
    <dgm:cxn modelId="{1D56E479-DE0C-4E39-9119-C133E4F908F8}" type="presParOf" srcId="{980AC6FC-E77E-45F4-ABCE-D802BAB3601F}" destId="{FC7B22C6-1032-420B-8B6B-C0734168BD5B}" srcOrd="1" destOrd="0" presId="urn:microsoft.com/office/officeart/2005/8/layout/chevron2"/>
    <dgm:cxn modelId="{DA8F6BA5-AEEE-45E1-BDCC-509052FD1C97}" type="presParOf" srcId="{ECE77FC9-419E-4022-90DE-8595E801910D}" destId="{85A16047-8C81-47EA-86F4-BEEB458AB771}" srcOrd="1" destOrd="0" presId="urn:microsoft.com/office/officeart/2005/8/layout/chevron2"/>
    <dgm:cxn modelId="{C1266D1A-C954-44EB-BB7C-89850D14088B}" type="presParOf" srcId="{ECE77FC9-419E-4022-90DE-8595E801910D}" destId="{1D58BA27-DBAB-4FFC-80F6-7BAE7B9B201A}" srcOrd="2" destOrd="0" presId="urn:microsoft.com/office/officeart/2005/8/layout/chevron2"/>
    <dgm:cxn modelId="{E8A68352-3431-4191-8395-B4C58CABFE15}" type="presParOf" srcId="{1D58BA27-DBAB-4FFC-80F6-7BAE7B9B201A}" destId="{710DF7C1-D1B0-4CAD-A58E-5B967177EDBA}" srcOrd="0" destOrd="0" presId="urn:microsoft.com/office/officeart/2005/8/layout/chevron2"/>
    <dgm:cxn modelId="{27649022-46F3-463C-AC8F-C1F74FB86BD3}" type="presParOf" srcId="{1D58BA27-DBAB-4FFC-80F6-7BAE7B9B201A}" destId="{D95D1DA9-17F3-41F1-BD2D-03C7116BDA3D}" srcOrd="1" destOrd="0" presId="urn:microsoft.com/office/officeart/2005/8/layout/chevron2"/>
    <dgm:cxn modelId="{560EF96D-6A17-4D1D-8F5E-5AAEFE29DA96}" type="presParOf" srcId="{ECE77FC9-419E-4022-90DE-8595E801910D}" destId="{9FFBA282-86AD-49ED-A53F-51FDEAE1F580}" srcOrd="3" destOrd="0" presId="urn:microsoft.com/office/officeart/2005/8/layout/chevron2"/>
    <dgm:cxn modelId="{4EED9E31-3A0B-418A-9669-3A088302EFF9}" type="presParOf" srcId="{ECE77FC9-419E-4022-90DE-8595E801910D}" destId="{E470B0A2-2803-48E7-BFC9-1674A511905D}" srcOrd="4" destOrd="0" presId="urn:microsoft.com/office/officeart/2005/8/layout/chevron2"/>
    <dgm:cxn modelId="{A79A13BB-E300-457C-83E6-83F8D50521F6}" type="presParOf" srcId="{E470B0A2-2803-48E7-BFC9-1674A511905D}" destId="{A173A055-4AFE-4058-9ADD-DFB9317F54AE}" srcOrd="0" destOrd="0" presId="urn:microsoft.com/office/officeart/2005/8/layout/chevron2"/>
    <dgm:cxn modelId="{BC59FF21-D7CF-4861-A9A7-7A2295E2DE2F}" type="presParOf" srcId="{E470B0A2-2803-48E7-BFC9-1674A511905D}" destId="{51EAD16F-0F19-4362-B196-8E1F23C05C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4E04E-3AA2-4D8C-9E52-3FA90CE27DB5}">
      <dsp:nvSpPr>
        <dsp:cNvPr id="0" name=""/>
        <dsp:cNvSpPr/>
      </dsp:nvSpPr>
      <dsp:spPr>
        <a:xfrm rot="5400000">
          <a:off x="-211103" y="213164"/>
          <a:ext cx="1407356" cy="985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Aljabar</a:t>
          </a:r>
          <a:r>
            <a:rPr lang="en-US" sz="1100" kern="1200" dirty="0"/>
            <a:t> Dasar</a:t>
          </a:r>
          <a:endParaRPr lang="en-ID" sz="1100" kern="1200" dirty="0"/>
        </a:p>
      </dsp:txBody>
      <dsp:txXfrm rot="-5400000">
        <a:off x="1" y="494636"/>
        <a:ext cx="985149" cy="422207"/>
      </dsp:txXfrm>
    </dsp:sp>
    <dsp:sp modelId="{FC7B22C6-1032-420B-8B6B-C0734168BD5B}">
      <dsp:nvSpPr>
        <dsp:cNvPr id="0" name=""/>
        <dsp:cNvSpPr/>
      </dsp:nvSpPr>
      <dsp:spPr>
        <a:xfrm rot="5400000">
          <a:off x="3448705" y="-2461495"/>
          <a:ext cx="914781" cy="584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Operasi</a:t>
          </a:r>
          <a:r>
            <a:rPr lang="en-US" sz="1800" kern="1200" dirty="0"/>
            <a:t> </a:t>
          </a:r>
          <a:r>
            <a:rPr lang="en-US" sz="1800" kern="1200" dirty="0" err="1"/>
            <a:t>Pangkat</a:t>
          </a:r>
          <a:endParaRPr lang="en-ID" sz="1800" kern="1200" dirty="0"/>
        </a:p>
      </dsp:txBody>
      <dsp:txXfrm rot="-5400000">
        <a:off x="985149" y="46717"/>
        <a:ext cx="5797238" cy="825469"/>
      </dsp:txXfrm>
    </dsp:sp>
    <dsp:sp modelId="{710DF7C1-D1B0-4CAD-A58E-5B967177EDBA}">
      <dsp:nvSpPr>
        <dsp:cNvPr id="0" name=""/>
        <dsp:cNvSpPr/>
      </dsp:nvSpPr>
      <dsp:spPr>
        <a:xfrm rot="5400000">
          <a:off x="-211103" y="1423825"/>
          <a:ext cx="1407356" cy="985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Teori</a:t>
          </a:r>
          <a:r>
            <a:rPr lang="en-US" sz="1100" kern="1200" dirty="0"/>
            <a:t> </a:t>
          </a:r>
          <a:r>
            <a:rPr lang="en-US" sz="1100" kern="1200" dirty="0" err="1"/>
            <a:t>Bilangan</a:t>
          </a:r>
          <a:endParaRPr lang="en-ID" sz="1100" kern="1200" dirty="0"/>
        </a:p>
      </dsp:txBody>
      <dsp:txXfrm rot="-5400000">
        <a:off x="1" y="1705297"/>
        <a:ext cx="985149" cy="422207"/>
      </dsp:txXfrm>
    </dsp:sp>
    <dsp:sp modelId="{D95D1DA9-17F3-41F1-BD2D-03C7116BDA3D}">
      <dsp:nvSpPr>
        <dsp:cNvPr id="0" name=""/>
        <dsp:cNvSpPr/>
      </dsp:nvSpPr>
      <dsp:spPr>
        <a:xfrm rot="5400000">
          <a:off x="3448705" y="-1250834"/>
          <a:ext cx="914781" cy="584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Sifat</a:t>
          </a:r>
          <a:r>
            <a:rPr lang="en-US" sz="1800" kern="1200" dirty="0"/>
            <a:t> </a:t>
          </a:r>
          <a:r>
            <a:rPr lang="en-US" sz="1800" kern="1200" dirty="0" err="1"/>
            <a:t>Keterbagian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Sieve of </a:t>
          </a:r>
          <a:r>
            <a:rPr lang="en-US" sz="1800" kern="1200" dirty="0" err="1"/>
            <a:t>Eratothenes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dirty="0"/>
            <a:t>Fermat’s Little Theorem</a:t>
          </a:r>
          <a:endParaRPr lang="en-ID" sz="1800" i="1" kern="1200" dirty="0"/>
        </a:p>
      </dsp:txBody>
      <dsp:txXfrm rot="-5400000">
        <a:off x="985149" y="1257378"/>
        <a:ext cx="5797238" cy="825469"/>
      </dsp:txXfrm>
    </dsp:sp>
    <dsp:sp modelId="{A173A055-4AFE-4058-9ADD-DFB9317F54AE}">
      <dsp:nvSpPr>
        <dsp:cNvPr id="0" name=""/>
        <dsp:cNvSpPr/>
      </dsp:nvSpPr>
      <dsp:spPr>
        <a:xfrm rot="5400000">
          <a:off x="-211103" y="2634487"/>
          <a:ext cx="1407356" cy="9851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Kombinatorika</a:t>
          </a:r>
          <a:endParaRPr lang="en-ID" sz="1100" kern="1200" dirty="0"/>
        </a:p>
      </dsp:txBody>
      <dsp:txXfrm rot="-5400000">
        <a:off x="1" y="2915959"/>
        <a:ext cx="985149" cy="422207"/>
      </dsp:txXfrm>
    </dsp:sp>
    <dsp:sp modelId="{51EAD16F-0F19-4362-B196-8E1F23C05C0A}">
      <dsp:nvSpPr>
        <dsp:cNvPr id="0" name=""/>
        <dsp:cNvSpPr/>
      </dsp:nvSpPr>
      <dsp:spPr>
        <a:xfrm rot="5400000">
          <a:off x="3448705" y="-40172"/>
          <a:ext cx="914781" cy="584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Permutasi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Kombinasi</a:t>
          </a:r>
          <a:endParaRPr lang="en-ID" sz="1800" kern="1200" dirty="0"/>
        </a:p>
      </dsp:txBody>
      <dsp:txXfrm rot="-5400000">
        <a:off x="985149" y="2468040"/>
        <a:ext cx="5797238" cy="825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4430453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4430453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liner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82525" y="1093275"/>
            <a:ext cx="8178900" cy="3656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Math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1377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Bootcamp HMIF Day 2 (</a:t>
            </a:r>
            <a:r>
              <a:rPr lang="en-ID" dirty="0" err="1"/>
              <a:t>Minggu</a:t>
            </a:r>
            <a:r>
              <a:rPr lang="en-ID" dirty="0"/>
              <a:t>, 24 </a:t>
            </a:r>
            <a:r>
              <a:rPr lang="en-ID" dirty="0" err="1"/>
              <a:t>Maret</a:t>
            </a:r>
            <a:r>
              <a:rPr lang="en-ID" dirty="0"/>
              <a:t> 2019)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Dipersiapkan</a:t>
            </a:r>
            <a:r>
              <a:rPr lang="en-ID" dirty="0"/>
              <a:t> oleh: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Jehian Norman Saviero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E658EB-D868-4866-913C-F7D2D0F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80155463-F935-4DA8-8599-051EFDA651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Intermezzo: </a:t>
                </a:r>
                <a:r>
                  <a:rPr lang="en-US" dirty="0" err="1"/>
                  <a:t>buatlah</a:t>
                </a:r>
                <a:r>
                  <a:rPr lang="en-US" dirty="0"/>
                  <a:t> program yang </a:t>
                </a:r>
                <a:r>
                  <a:rPr lang="en-US" dirty="0" err="1"/>
                  <a:t>mencetak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prima </a:t>
                </a:r>
                <a:r>
                  <a:rPr lang="en-US" dirty="0" err="1"/>
                  <a:t>dari</a:t>
                </a:r>
                <a:r>
                  <a:rPr lang="en-US" dirty="0"/>
                  <a:t> 1 </a:t>
                </a:r>
                <a:r>
                  <a:rPr lang="en-US" dirty="0" err="1"/>
                  <a:t>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D" b="1" dirty="0"/>
                  <a:t> </a:t>
                </a:r>
                <a:r>
                  <a:rPr lang="en-ID" dirty="0"/>
                  <a:t>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D" b="1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i="1" dirty="0" err="1"/>
                  <a:t>timelimit</a:t>
                </a:r>
                <a:r>
                  <a:rPr lang="en-ID" i="1" dirty="0"/>
                  <a:t> 1 second</a:t>
                </a:r>
                <a:r>
                  <a:rPr lang="en-ID" dirty="0"/>
                  <a:t>!</a:t>
                </a:r>
                <a:endParaRPr lang="en-ID" b="1" dirty="0"/>
              </a:p>
            </p:txBody>
          </p:sp>
        </mc:Choice>
        <mc:Fallback xmlns="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80155463-F935-4DA8-8599-051EFDA65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8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623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3D0649D-0FCB-4ABA-9937-27049827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Cetak</a:t>
            </a:r>
            <a:r>
              <a:rPr lang="en-US" dirty="0"/>
              <a:t> Prima </a:t>
            </a:r>
            <a:r>
              <a:rPr lang="en-US" dirty="0" err="1"/>
              <a:t>hingga</a:t>
            </a:r>
            <a:r>
              <a:rPr lang="en-US" dirty="0"/>
              <a:t> N</a:t>
            </a:r>
            <a:endParaRPr lang="en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C6A0C32-00A7-462A-96AB-E23A7F143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bool </a:t>
            </a:r>
            <a:r>
              <a:rPr lang="en-US" dirty="0" err="1"/>
              <a:t>isPrime</a:t>
            </a:r>
            <a:r>
              <a:rPr lang="en-US" dirty="0"/>
              <a:t>(int p) {</a:t>
            </a:r>
          </a:p>
          <a:p>
            <a:pPr marL="14605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 &lt;= p;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146050" indent="0">
              <a:buNone/>
            </a:pPr>
            <a:r>
              <a:rPr lang="en-US" dirty="0"/>
              <a:t>		if (p % </a:t>
            </a:r>
            <a:r>
              <a:rPr lang="en-US" dirty="0" err="1"/>
              <a:t>i</a:t>
            </a:r>
            <a:r>
              <a:rPr lang="en-US" dirty="0"/>
              <a:t> == 0) {</a:t>
            </a:r>
          </a:p>
          <a:p>
            <a:pPr marL="146050" indent="0">
              <a:buNone/>
            </a:pPr>
            <a:r>
              <a:rPr lang="en-US" dirty="0"/>
              <a:t>			return false;</a:t>
            </a:r>
          </a:p>
          <a:p>
            <a:pPr marL="146050" indent="0">
              <a:buNone/>
            </a:pPr>
            <a:r>
              <a:rPr lang="en-US" dirty="0"/>
              <a:t>		}</a:t>
            </a:r>
          </a:p>
          <a:p>
            <a:pPr marL="146050" indent="0">
              <a:buNone/>
            </a:pPr>
            <a:r>
              <a:rPr lang="en-US" dirty="0"/>
              <a:t>	}</a:t>
            </a:r>
          </a:p>
          <a:p>
            <a:pPr marL="146050" indent="0">
              <a:buNone/>
            </a:pPr>
            <a:r>
              <a:rPr lang="en-US" dirty="0"/>
              <a:t>	return p &gt; 1;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void </a:t>
            </a:r>
            <a:r>
              <a:rPr lang="en-US" dirty="0" err="1"/>
              <a:t>printPrimes</a:t>
            </a:r>
            <a:r>
              <a:rPr lang="en-US" dirty="0"/>
              <a:t>(int N) {</a:t>
            </a:r>
          </a:p>
          <a:p>
            <a:pPr marL="14605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146050" indent="0">
              <a:buNone/>
            </a:pPr>
            <a:r>
              <a:rPr lang="en-US" dirty="0"/>
              <a:t>		if (</a:t>
            </a:r>
            <a:r>
              <a:rPr lang="en-US" dirty="0" err="1"/>
              <a:t>isPrime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 {</a:t>
            </a:r>
          </a:p>
          <a:p>
            <a:pPr marL="14605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‘\n’;</a:t>
            </a:r>
          </a:p>
          <a:p>
            <a:pPr marL="146050" indent="0">
              <a:buNone/>
            </a:pPr>
            <a:r>
              <a:rPr lang="en-US" dirty="0"/>
              <a:t>		}</a:t>
            </a:r>
          </a:p>
          <a:p>
            <a:pPr marL="146050" indent="0">
              <a:buNone/>
            </a:pPr>
            <a:r>
              <a:rPr lang="en-US" dirty="0"/>
              <a:t>	}</a:t>
            </a:r>
          </a:p>
          <a:p>
            <a:pPr marL="146050" indent="0">
              <a:buNone/>
            </a:pPr>
            <a:r>
              <a:rPr lang="en-US" dirty="0"/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07227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mpungan Teks 9">
            <a:extLst>
              <a:ext uri="{FF2B5EF4-FFF2-40B4-BE49-F238E27FC236}">
                <a16:creationId xmlns:a16="http://schemas.microsoft.com/office/drawing/2014/main" id="{BB05F0A3-A7EC-469B-88E6-7C3C6853C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orang</a:t>
            </a:r>
            <a:endParaRPr lang="en-ID" dirty="0"/>
          </a:p>
        </p:txBody>
      </p:sp>
      <p:pic>
        <p:nvPicPr>
          <p:cNvPr id="13" name="Picture 4" descr="https://i.imgflip.com/2ws5bo.jpg">
            <a:extLst>
              <a:ext uri="{FF2B5EF4-FFF2-40B4-BE49-F238E27FC236}">
                <a16:creationId xmlns:a16="http://schemas.microsoft.com/office/drawing/2014/main" id="{2A10BD96-9647-413D-B45B-3B55D7D3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0"/>
            <a:ext cx="36687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56D30A8B-DD2B-475B-9421-0A9CC6A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4A59A66-E480-4F5B-BE87-592BFED5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i="1" dirty="0"/>
              <a:t>speed-up</a:t>
            </a:r>
            <a:r>
              <a:rPr lang="en-US" dirty="0"/>
              <a:t> </a:t>
            </a:r>
            <a:r>
              <a:rPr lang="en-US" dirty="0" err="1"/>
              <a:t>lagikah</a:t>
            </a:r>
            <a:r>
              <a:rPr lang="en-US" dirty="0"/>
              <a:t>?</a:t>
            </a:r>
          </a:p>
          <a:p>
            <a:r>
              <a:rPr lang="en-US" b="1" dirty="0"/>
              <a:t>BISA!</a:t>
            </a:r>
            <a:endParaRPr lang="en-US" dirty="0"/>
          </a:p>
          <a:p>
            <a:r>
              <a:rPr lang="en-US" b="1" dirty="0"/>
              <a:t>Sieve of </a:t>
            </a:r>
            <a:r>
              <a:rPr lang="en-US" b="1" dirty="0" err="1"/>
              <a:t>Eratothenes</a:t>
            </a:r>
            <a:r>
              <a:rPr lang="en-US" b="1" dirty="0"/>
              <a:t> </a:t>
            </a:r>
            <a:r>
              <a:rPr lang="en-US" dirty="0" err="1"/>
              <a:t>jawabannya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4381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464A5EA-A297-4BB2-ADE6-6117106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(Sieve of </a:t>
            </a:r>
            <a:r>
              <a:rPr lang="en-US" dirty="0" err="1"/>
              <a:t>Eratothenes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2050" name="Picture 2" descr="https://upload.wikimedia.org/wikipedia/commons/b/b9/Sieve_of_Eratosthenes_animation.gif">
            <a:extLst>
              <a:ext uri="{FF2B5EF4-FFF2-40B4-BE49-F238E27FC236}">
                <a16:creationId xmlns:a16="http://schemas.microsoft.com/office/drawing/2014/main" id="{FED6EF44-7655-44D0-8909-5A7C3B67C1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4" y="1171576"/>
            <a:ext cx="42386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727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827634A0-9397-4B32-80CB-4A33C54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Sieve of </a:t>
            </a:r>
            <a:r>
              <a:rPr lang="en-US" dirty="0" err="1"/>
              <a:t>Eratothenes</a:t>
            </a:r>
            <a:endParaRPr lang="en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797336C-3AA6-4F75-90C8-2EDCF2CB7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const int </a:t>
            </a:r>
            <a:r>
              <a:rPr lang="en-US" dirty="0" err="1"/>
              <a:t>sz</a:t>
            </a:r>
            <a:r>
              <a:rPr lang="en-US" dirty="0"/>
              <a:t> = 5e6+5;</a:t>
            </a:r>
          </a:p>
          <a:p>
            <a:pPr marL="146050" indent="0">
              <a:buNone/>
            </a:pPr>
            <a:r>
              <a:rPr lang="en-US" dirty="0"/>
              <a:t>bool </a:t>
            </a:r>
            <a:r>
              <a:rPr lang="en-US" dirty="0" err="1"/>
              <a:t>notPrime</a:t>
            </a:r>
            <a:r>
              <a:rPr lang="en-US" dirty="0"/>
              <a:t>[</a:t>
            </a:r>
            <a:r>
              <a:rPr lang="en-US" dirty="0" err="1"/>
              <a:t>sz</a:t>
            </a:r>
            <a:r>
              <a:rPr lang="en-US" dirty="0"/>
              <a:t>];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void </a:t>
            </a:r>
            <a:r>
              <a:rPr lang="en-US" dirty="0" err="1"/>
              <a:t>printPrimes</a:t>
            </a:r>
            <a:r>
              <a:rPr lang="en-US" dirty="0"/>
              <a:t>(int N) {</a:t>
            </a:r>
          </a:p>
          <a:p>
            <a:pPr marL="146050" indent="0">
              <a:buNone/>
            </a:pPr>
            <a:r>
              <a:rPr lang="en-US" dirty="0"/>
              <a:t>	</a:t>
            </a:r>
            <a:r>
              <a:rPr lang="en-US" dirty="0" err="1"/>
              <a:t>notPrime</a:t>
            </a:r>
            <a:r>
              <a:rPr lang="en-US" dirty="0"/>
              <a:t>[0] = </a:t>
            </a:r>
            <a:r>
              <a:rPr lang="en-US" dirty="0" err="1"/>
              <a:t>notPrime</a:t>
            </a:r>
            <a:r>
              <a:rPr lang="en-US" dirty="0"/>
              <a:t>[1] = true;</a:t>
            </a:r>
          </a:p>
          <a:p>
            <a:pPr marL="14605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sz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146050" indent="0">
              <a:buNone/>
            </a:pPr>
            <a:r>
              <a:rPr lang="en-US" dirty="0"/>
              <a:t>		if (!</a:t>
            </a:r>
            <a:r>
              <a:rPr lang="en-US" dirty="0" err="1"/>
              <a:t>notPrime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pPr marL="146050" indent="0">
              <a:buNone/>
            </a:pPr>
            <a:r>
              <a:rPr lang="en-US" dirty="0"/>
              <a:t>			for (int j = 2 * </a:t>
            </a:r>
            <a:r>
              <a:rPr lang="en-US" dirty="0" err="1"/>
              <a:t>i</a:t>
            </a:r>
            <a:r>
              <a:rPr lang="en-US" dirty="0"/>
              <a:t>; j &lt; </a:t>
            </a:r>
            <a:r>
              <a:rPr lang="en-US" dirty="0" err="1"/>
              <a:t>sz</a:t>
            </a:r>
            <a:r>
              <a:rPr lang="en-US" dirty="0"/>
              <a:t>; j +=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146050" indent="0">
              <a:buNone/>
            </a:pPr>
            <a:r>
              <a:rPr lang="en-US" dirty="0"/>
              <a:t>				</a:t>
            </a:r>
            <a:r>
              <a:rPr lang="en-US" dirty="0" err="1"/>
              <a:t>notPrime</a:t>
            </a:r>
            <a:r>
              <a:rPr lang="en-US" dirty="0"/>
              <a:t>[j] = true;</a:t>
            </a:r>
          </a:p>
          <a:p>
            <a:pPr marL="146050" indent="0">
              <a:buNone/>
            </a:pPr>
            <a:r>
              <a:rPr lang="en-US" dirty="0"/>
              <a:t>			}</a:t>
            </a:r>
          </a:p>
          <a:p>
            <a:pPr marL="146050" indent="0">
              <a:buNone/>
            </a:pPr>
            <a:r>
              <a:rPr lang="en-US" dirty="0"/>
              <a:t>		}</a:t>
            </a:r>
          </a:p>
          <a:p>
            <a:pPr marL="146050" indent="0">
              <a:buNone/>
            </a:pPr>
            <a:r>
              <a:rPr lang="en-US" dirty="0"/>
              <a:t>	}</a:t>
            </a:r>
          </a:p>
          <a:p>
            <a:pPr marL="14605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146050" indent="0">
              <a:buNone/>
            </a:pPr>
            <a:r>
              <a:rPr lang="en-US" dirty="0"/>
              <a:t>		if (!</a:t>
            </a:r>
            <a:r>
              <a:rPr lang="en-US" dirty="0" err="1"/>
              <a:t>notPrime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‘\n’;</a:t>
            </a:r>
          </a:p>
          <a:p>
            <a:pPr marL="146050" indent="0">
              <a:buNone/>
            </a:pPr>
            <a:r>
              <a:rPr lang="en-US" dirty="0"/>
              <a:t>	}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541791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mpungan Teks 4">
            <a:extLst>
              <a:ext uri="{FF2B5EF4-FFF2-40B4-BE49-F238E27FC236}">
                <a16:creationId xmlns:a16="http://schemas.microsoft.com/office/drawing/2014/main" id="{53207DC6-9B4D-41A5-952A-243C2AF62C1E}"/>
              </a:ext>
            </a:extLst>
          </p:cNvPr>
          <p:cNvSpPr txBox="1">
            <a:spLocks/>
          </p:cNvSpPr>
          <p:nvPr/>
        </p:nvSpPr>
        <p:spPr>
          <a:xfrm>
            <a:off x="482525" y="1093275"/>
            <a:ext cx="81789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Lato"/>
              <a:buChar char="■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dirty="0"/>
          </a:p>
          <a:p>
            <a:r>
              <a:rPr lang="en-US" dirty="0"/>
              <a:t>                                                                     (Mau </a:t>
            </a:r>
            <a:r>
              <a:rPr lang="en-US" dirty="0" err="1"/>
              <a:t>ke</a:t>
            </a:r>
            <a:r>
              <a:rPr lang="en-US" dirty="0"/>
              <a:t> WC </a:t>
            </a:r>
            <a:r>
              <a:rPr lang="en-US" dirty="0" err="1"/>
              <a:t>maksudnya</a:t>
            </a:r>
            <a:r>
              <a:rPr lang="en-US" dirty="0"/>
              <a:t>)</a:t>
            </a:r>
          </a:p>
          <a:p>
            <a:endParaRPr lang="en-ID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3EF24918-C139-44AF-A656-F1C702CB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(Fermat’s Little Theorem)</a:t>
            </a:r>
            <a:endParaRPr lang="en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35440C4D-30F5-4955-AB05-EDAE0C00A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“Duh </a:t>
            </a:r>
            <a:r>
              <a:rPr lang="en-US" dirty="0" err="1"/>
              <a:t>ini</a:t>
            </a:r>
            <a:r>
              <a:rPr lang="en-US" dirty="0"/>
              <a:t> OSN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?”</a:t>
            </a:r>
          </a:p>
          <a:p>
            <a:r>
              <a:rPr lang="en-US" dirty="0"/>
              <a:t>“</a:t>
            </a:r>
            <a:r>
              <a:rPr lang="en-US" dirty="0" err="1"/>
              <a:t>Permisi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mana </a:t>
            </a:r>
            <a:r>
              <a:rPr lang="en-US" dirty="0" err="1"/>
              <a:t>ya</a:t>
            </a:r>
            <a:r>
              <a:rPr lang="en-US" dirty="0"/>
              <a:t>?”</a:t>
            </a:r>
          </a:p>
          <a:p>
            <a:r>
              <a:rPr lang="en-US" dirty="0"/>
              <a:t>“</a:t>
            </a:r>
            <a:r>
              <a:rPr lang="en-US" dirty="0" err="1"/>
              <a:t>Ini</a:t>
            </a:r>
            <a:r>
              <a:rPr lang="en-US" dirty="0"/>
              <a:t> orang yang </a:t>
            </a:r>
            <a:r>
              <a:rPr lang="en-US" dirty="0" err="1"/>
              <a:t>ngaku-ngaku</a:t>
            </a:r>
            <a:r>
              <a:rPr lang="en-US" dirty="0"/>
              <a:t> </a:t>
            </a:r>
            <a:r>
              <a:rPr lang="en-US" dirty="0" err="1"/>
              <a:t>katanya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buktiin</a:t>
            </a:r>
            <a:r>
              <a:rPr lang="en-US" dirty="0"/>
              <a:t> </a:t>
            </a:r>
            <a:r>
              <a:rPr lang="en-US" dirty="0" err="1"/>
              <a:t>teorinya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kertasnya</a:t>
            </a:r>
            <a:r>
              <a:rPr lang="en-US" dirty="0"/>
              <a:t> </a:t>
            </a:r>
            <a:r>
              <a:rPr lang="en-US" dirty="0" err="1"/>
              <a:t>gamuat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?”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39400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47543BF-F133-495E-A05C-AF7BD9D2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(Fermat’s Little Theorem)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319C869D-4FF1-4776-A099-2B24BA121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Mudahnya, </a:t>
                </a:r>
                <a:r>
                  <a:rPr lang="en-US" dirty="0" err="1"/>
                  <a:t>teori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berkata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≡0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Prima</m:t>
                      </m:r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Penting</a:t>
                </a:r>
                <a:r>
                  <a:rPr lang="en-US" dirty="0"/>
                  <a:t> </a:t>
                </a:r>
                <a:r>
                  <a:rPr lang="en-US" dirty="0" err="1"/>
                  <a:t>ga</a:t>
                </a:r>
                <a:r>
                  <a:rPr lang="en-US" dirty="0"/>
                  <a:t> </a:t>
                </a:r>
                <a:r>
                  <a:rPr lang="en-US" dirty="0" err="1"/>
                  <a:t>sih</a:t>
                </a:r>
                <a:r>
                  <a:rPr lang="en-US" dirty="0"/>
                  <a:t>?</a:t>
                </a:r>
              </a:p>
              <a:p>
                <a:pPr marL="11430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319C869D-4FF1-4776-A099-2B24BA121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642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B0C0A9D-238F-4F9F-9156-CD7EE80D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(Fermat’s Little Theorem)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36370812-0C5A-4C43-88D3-B4B7B6609C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Penting!</a:t>
                </a:r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36370812-0C5A-4C43-88D3-B4B7B6609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4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761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5628D5-B235-4E64-A907-7435F8D4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(Fermat’s Little Theorem)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2A7A3BC8-67EA-4A06-AE97-44F7527BD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Masih </a:t>
                </a:r>
                <a:r>
                  <a:rPr lang="en-US" dirty="0" err="1"/>
                  <a:t>ingat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implementasi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b="1" dirty="0"/>
                  <a:t>DIV</a:t>
                </a:r>
                <a:r>
                  <a:rPr lang="en-US" dirty="0"/>
                  <a:t> pada </a:t>
                </a:r>
                <a:r>
                  <a:rPr lang="en-US" dirty="0" err="1"/>
                  <a:t>bahasan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? Nah FLT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membantu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membangun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b="1" dirty="0"/>
                  <a:t>DIV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Mengingat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𝑀𝑂𝐷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adanya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yang </a:t>
                </a:r>
                <a:r>
                  <a:rPr lang="en-US" dirty="0" err="1"/>
                  <a:t>terakhir</a:t>
                </a:r>
                <a:r>
                  <a:rPr lang="en-US" dirty="0"/>
                  <a:t>, </a:t>
                </a:r>
                <a:r>
                  <a:rPr lang="en-US" dirty="0" err="1"/>
                  <a:t>sekarang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𝑀𝑂𝐷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KASUS INI HANYA BERLAKU KETIKA PEMBAGINYA ADALAH PRIMA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2A7A3BC8-67EA-4A06-AE97-44F7527BD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6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87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C07825C9-5FC7-4E3D-82FF-E95FAC59C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DF3E64-0AC6-4AD4-A1A6-AE6FEFB9C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280379"/>
              </p:ext>
            </p:extLst>
          </p:nvPr>
        </p:nvGraphicFramePr>
        <p:xfrm>
          <a:off x="1158478" y="539750"/>
          <a:ext cx="6827044" cy="383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182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Teks 3">
            <a:extLst>
              <a:ext uri="{FF2B5EF4-FFF2-40B4-BE49-F238E27FC236}">
                <a16:creationId xmlns:a16="http://schemas.microsoft.com/office/drawing/2014/main" id="{D4F5E404-15CA-4D21-8687-F4F2F76BF50F}"/>
              </a:ext>
            </a:extLst>
          </p:cNvPr>
          <p:cNvSpPr txBox="1">
            <a:spLocks/>
          </p:cNvSpPr>
          <p:nvPr/>
        </p:nvSpPr>
        <p:spPr>
          <a:xfrm>
            <a:off x="482525" y="1211450"/>
            <a:ext cx="8178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  <a:defRPr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r>
              <a:rPr lang="en-US" dirty="0"/>
              <a:t>	</a:t>
            </a:r>
            <a:r>
              <a:rPr lang="en-US" strike="sngStrike" dirty="0"/>
              <a:t>return (a – b) % MOD;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//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Jangan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pakai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di CP</a:t>
            </a:r>
            <a:endParaRPr lang="en-US" b="1" dirty="0">
              <a:solidFill>
                <a:srgbClr val="FF0000"/>
              </a:solidFill>
            </a:endParaRPr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r>
              <a:rPr lang="en-US" dirty="0"/>
              <a:t>	</a:t>
            </a:r>
            <a:r>
              <a:rPr lang="en-US" strike="sngStrike" dirty="0"/>
              <a:t>return (a / b) % MOD;</a:t>
            </a:r>
            <a:r>
              <a:rPr lang="en-US" dirty="0"/>
              <a:t> // </a:t>
            </a:r>
            <a:r>
              <a:rPr lang="en-US" b="1" dirty="0" err="1">
                <a:solidFill>
                  <a:srgbClr val="FF0000"/>
                </a:solidFill>
              </a:rPr>
              <a:t>yakali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jawabannya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To be continued</a:t>
            </a:r>
          </a:p>
          <a:p>
            <a:pPr marL="146050" indent="0">
              <a:buFont typeface="Courier New"/>
              <a:buNone/>
            </a:pPr>
            <a:endParaRPr lang="en-US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78D4757-357C-4DD3-9F78-5B147C317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int ADD(int a, int b, int MOD) {</a:t>
            </a:r>
          </a:p>
          <a:p>
            <a:pPr marL="146050" indent="0">
              <a:buNone/>
            </a:pPr>
            <a:r>
              <a:rPr lang="en-US" dirty="0"/>
              <a:t>	return (a + b)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MUL(int a, int b, int MOD) {</a:t>
            </a:r>
          </a:p>
          <a:p>
            <a:pPr marL="146050" indent="0">
              <a:buNone/>
            </a:pPr>
            <a:r>
              <a:rPr lang="en-US" dirty="0"/>
              <a:t>	return (a * b)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SUB(int a, int b, int MOD) {</a:t>
            </a:r>
          </a:p>
          <a:p>
            <a:pPr marL="146050" indent="0">
              <a:buNone/>
            </a:pPr>
            <a:r>
              <a:rPr lang="en-US" dirty="0"/>
              <a:t>	return (a – b) % MOD;</a:t>
            </a:r>
          </a:p>
          <a:p>
            <a:pPr marL="146050" indent="0">
              <a:buNone/>
            </a:pPr>
            <a:r>
              <a:rPr lang="en-US" dirty="0"/>
              <a:t>	return ((a – b) % MOD + MOD)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DIV(int a, int b, int MOD) {</a:t>
            </a:r>
          </a:p>
          <a:p>
            <a:pPr marL="146050" indent="0">
              <a:buNone/>
            </a:pPr>
            <a:r>
              <a:rPr lang="en-US" dirty="0"/>
              <a:t>	return (a / b) % MOD;</a:t>
            </a:r>
            <a:endParaRPr lang="en-US" b="1" dirty="0"/>
          </a:p>
          <a:p>
            <a:pPr marL="146050" indent="0">
              <a:buNone/>
            </a:pPr>
            <a:r>
              <a:rPr lang="en-US" dirty="0"/>
              <a:t>}</a:t>
            </a:r>
            <a:endParaRPr lang="en-ID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B814C25-243C-44E1-871F-C3095E0A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Cheasheet</a:t>
            </a:r>
            <a:r>
              <a:rPr lang="en-US" dirty="0"/>
              <a:t> Code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</a:t>
            </a:r>
            <a:r>
              <a:rPr lang="en-US" dirty="0" err="1"/>
              <a:t>Sebelum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612268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Teks 3">
            <a:extLst>
              <a:ext uri="{FF2B5EF4-FFF2-40B4-BE49-F238E27FC236}">
                <a16:creationId xmlns:a16="http://schemas.microsoft.com/office/drawing/2014/main" id="{D4F5E404-15CA-4D21-8687-F4F2F76BF50F}"/>
              </a:ext>
            </a:extLst>
          </p:cNvPr>
          <p:cNvSpPr txBox="1">
            <a:spLocks/>
          </p:cNvSpPr>
          <p:nvPr/>
        </p:nvSpPr>
        <p:spPr>
          <a:xfrm>
            <a:off x="482525" y="1211450"/>
            <a:ext cx="8178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  <a:defRPr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r>
              <a:rPr lang="en-US" dirty="0"/>
              <a:t>	</a:t>
            </a:r>
            <a:r>
              <a:rPr lang="en-US" strike="sngStrike" dirty="0"/>
              <a:t>return (a – b) % MOD;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//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Jangan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pakai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di CP</a:t>
            </a:r>
            <a:endParaRPr lang="en-US" b="1" dirty="0">
              <a:solidFill>
                <a:srgbClr val="FF0000"/>
              </a:solidFill>
            </a:endParaRPr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r>
              <a:rPr lang="en-US" dirty="0"/>
              <a:t>	</a:t>
            </a:r>
            <a:endParaRPr lang="en-US" b="1" dirty="0">
              <a:solidFill>
                <a:srgbClr val="00B050"/>
              </a:solidFill>
            </a:endParaRPr>
          </a:p>
          <a:p>
            <a:pPr marL="146050" indent="0">
              <a:buFont typeface="Courier New"/>
              <a:buNone/>
            </a:pPr>
            <a:endParaRPr lang="en-US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78D4757-357C-4DD3-9F78-5B147C31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525" y="1211450"/>
            <a:ext cx="8178900" cy="33879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int ADD(int a, int b, int MOD) {</a:t>
            </a:r>
          </a:p>
          <a:p>
            <a:pPr marL="146050" indent="0">
              <a:buNone/>
            </a:pPr>
            <a:r>
              <a:rPr lang="en-US" dirty="0"/>
              <a:t>	return (a + b)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MUL(int a, int b, int MOD) {</a:t>
            </a:r>
          </a:p>
          <a:p>
            <a:pPr marL="146050" indent="0">
              <a:buNone/>
            </a:pPr>
            <a:r>
              <a:rPr lang="en-US" dirty="0"/>
              <a:t>	return (a * b)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SUB(int a, int b, int MOD) {</a:t>
            </a:r>
          </a:p>
          <a:p>
            <a:pPr marL="146050" indent="0">
              <a:buNone/>
            </a:pPr>
            <a:r>
              <a:rPr lang="en-US" dirty="0"/>
              <a:t>	return (a – b) % MOD;</a:t>
            </a:r>
          </a:p>
          <a:p>
            <a:pPr marL="146050" indent="0">
              <a:buNone/>
            </a:pPr>
            <a:r>
              <a:rPr lang="en-US" dirty="0"/>
              <a:t>	return ((a – b) % MOD + MOD)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DIV(int a, int b, int MOD) {</a:t>
            </a:r>
          </a:p>
          <a:p>
            <a:pPr marL="146050" indent="0">
              <a:buNone/>
            </a:pPr>
            <a:r>
              <a:rPr lang="en-US" dirty="0"/>
              <a:t>	return MUL(a, </a:t>
            </a:r>
            <a:r>
              <a:rPr lang="en-US" dirty="0" err="1"/>
              <a:t>powMod</a:t>
            </a:r>
            <a:r>
              <a:rPr lang="en-US" dirty="0"/>
              <a:t>(b, MOD-2, MOD));</a:t>
            </a:r>
            <a:endParaRPr lang="en-US" b="1" dirty="0"/>
          </a:p>
          <a:p>
            <a:pPr marL="146050" indent="0">
              <a:buNone/>
            </a:pPr>
            <a:r>
              <a:rPr lang="en-US" dirty="0"/>
              <a:t>}</a:t>
            </a:r>
            <a:endParaRPr lang="en-ID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B814C25-243C-44E1-871F-C3095E0A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Cheasheet</a:t>
            </a:r>
            <a:r>
              <a:rPr lang="en-US" dirty="0"/>
              <a:t> Code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</a:t>
            </a:r>
            <a:r>
              <a:rPr lang="en-US" dirty="0" err="1"/>
              <a:t>Sesudah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303590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7E9D85BD-6140-42AA-96CA-5FFFC18D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Kombinatorika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149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6D91DE5A-E745-46E1-A2F8-5F569C2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Kombinatorika</a:t>
            </a:r>
            <a:endParaRPr lang="en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0211A2B-8D1C-4CBC-8EC4-B4154B90D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,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muat</a:t>
            </a:r>
            <a:r>
              <a:rPr lang="en-US" dirty="0"/>
              <a:t>.”</a:t>
            </a:r>
          </a:p>
          <a:p>
            <a:r>
              <a:rPr lang="en-US" dirty="0"/>
              <a:t>“Banyak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6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tumbal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minimal 2 orang </a:t>
            </a:r>
            <a:r>
              <a:rPr lang="en-US" dirty="0" err="1"/>
              <a:t>pria</a:t>
            </a:r>
            <a:r>
              <a:rPr lang="en-US" dirty="0"/>
              <a:t>.”</a:t>
            </a:r>
          </a:p>
          <a:p>
            <a:r>
              <a:rPr lang="en-US" dirty="0"/>
              <a:t>“Minimum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1 orang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angkatan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394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B02D534-A474-4C6A-B676-82FEF77D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Kombinatorika</a:t>
            </a:r>
            <a:r>
              <a:rPr lang="en-US" dirty="0"/>
              <a:t> (</a:t>
            </a:r>
            <a:r>
              <a:rPr lang="en-US" dirty="0" err="1"/>
              <a:t>Permutasi</a:t>
            </a:r>
            <a:r>
              <a:rPr lang="en-US" dirty="0"/>
              <a:t>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2752881A-DE2E-4B1D-8874-80D60FD9C07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Tidak </a:t>
                </a:r>
                <a:r>
                  <a:rPr lang="en-US" dirty="0" err="1"/>
                  <a:t>ada</a:t>
                </a:r>
                <a:r>
                  <a:rPr lang="en-US" dirty="0"/>
                  <a:t> yang </a:t>
                </a:r>
                <a:r>
                  <a:rPr lang="en-US" dirty="0" err="1"/>
                  <a:t>berubah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masalah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.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sekarang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dirty="0"/>
                  <a:t>-permutation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objek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endParaRPr lang="en-ID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2752881A-DE2E-4B1D-8874-80D60FD9C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57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F36EBC6B-E1EB-4B16-99D2-E8355EFA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Kombinatorika</a:t>
            </a:r>
            <a:r>
              <a:rPr lang="en-US" dirty="0"/>
              <a:t> (</a:t>
            </a:r>
            <a:r>
              <a:rPr lang="en-US" dirty="0" err="1"/>
              <a:t>Kombinasi</a:t>
            </a:r>
            <a:r>
              <a:rPr lang="en-US" dirty="0"/>
              <a:t>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mpungan Teks 5">
                <a:extLst>
                  <a:ext uri="{FF2B5EF4-FFF2-40B4-BE49-F238E27FC236}">
                    <a16:creationId xmlns:a16="http://schemas.microsoft.com/office/drawing/2014/main" id="{785EB3B7-88EF-450B-948A-C7344A9101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Sama.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yang </a:t>
                </a:r>
                <a:r>
                  <a:rPr lang="en-US" dirty="0" err="1"/>
                  <a:t>berubah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masalah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. </a:t>
                </a:r>
                <a:r>
                  <a:rPr lang="en-US" dirty="0" err="1"/>
                  <a:t>Sampai</a:t>
                </a:r>
                <a:r>
                  <a:rPr lang="en-US" dirty="0"/>
                  <a:t> </a:t>
                </a:r>
                <a:r>
                  <a:rPr lang="en-US" dirty="0" err="1"/>
                  <a:t>sekarang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</a:t>
                </a:r>
                <a:r>
                  <a:rPr lang="en-US" dirty="0" err="1"/>
                  <a:t>pemilihan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buah</a:t>
                </a:r>
                <a:r>
                  <a:rPr lang="en-ID" dirty="0"/>
                  <a:t> </a:t>
                </a:r>
                <a:r>
                  <a:rPr lang="en-ID" dirty="0" err="1"/>
                  <a:t>objek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 buah objek </a:t>
                </a:r>
                <a:r>
                  <a:rPr lang="en-ID" dirty="0" err="1"/>
                  <a:t>adalah</a:t>
                </a:r>
                <a:endParaRPr lang="en-ID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6" name="Tampungan Teks 5">
                <a:extLst>
                  <a:ext uri="{FF2B5EF4-FFF2-40B4-BE49-F238E27FC236}">
                    <a16:creationId xmlns:a16="http://schemas.microsoft.com/office/drawing/2014/main" id="{785EB3B7-88EF-450B-948A-C7344A910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811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CD0370D-712F-4961-8176-844ED98D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Kombinatorika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86EA6CEB-2ED0-4FFB-B87A-C956BF6482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Intermezzo</a:t>
                </a:r>
                <a:r>
                  <a:rPr lang="en-US" dirty="0"/>
                  <a:t> (</a:t>
                </a:r>
                <a:r>
                  <a:rPr lang="en-US" dirty="0" err="1"/>
                  <a:t>bentar</a:t>
                </a:r>
                <a:r>
                  <a:rPr lang="en-US" dirty="0"/>
                  <a:t>). </a:t>
                </a:r>
                <a:r>
                  <a:rPr lang="en-US" dirty="0" err="1"/>
                  <a:t>Buatlah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kombinasi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D" b="1" dirty="0"/>
                  <a:t> </a:t>
                </a:r>
                <a:r>
                  <a:rPr lang="en-ID" dirty="0"/>
                  <a:t>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Jangan</a:t>
                </a:r>
                <a:r>
                  <a:rPr lang="en-ID" dirty="0"/>
                  <a:t> </a:t>
                </a:r>
                <a:r>
                  <a:rPr lang="en-ID" dirty="0" err="1"/>
                  <a:t>lupa</a:t>
                </a:r>
                <a:r>
                  <a:rPr lang="en-ID" dirty="0"/>
                  <a:t>, </a:t>
                </a:r>
                <a:r>
                  <a:rPr lang="en-ID" dirty="0" err="1"/>
                  <a:t>karena</a:t>
                </a:r>
                <a:r>
                  <a:rPr lang="en-ID" dirty="0"/>
                  <a:t> </a:t>
                </a:r>
                <a:r>
                  <a:rPr lang="en-ID" dirty="0" err="1"/>
                  <a:t>hasilnya</a:t>
                </a:r>
                <a:r>
                  <a:rPr lang="en-ID" dirty="0"/>
                  <a:t>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sangat</a:t>
                </a:r>
                <a:r>
                  <a:rPr lang="en-ID" dirty="0"/>
                  <a:t> </a:t>
                </a:r>
                <a:r>
                  <a:rPr lang="en-ID" dirty="0" err="1"/>
                  <a:t>besar</a:t>
                </a:r>
                <a:r>
                  <a:rPr lang="en-ID" dirty="0"/>
                  <a:t>, </a:t>
                </a:r>
                <a:r>
                  <a:rPr lang="en-ID" dirty="0" err="1"/>
                  <a:t>hasil</a:t>
                </a:r>
                <a:r>
                  <a:rPr lang="en-ID" dirty="0"/>
                  <a:t> </a:t>
                </a:r>
                <a:r>
                  <a:rPr lang="en-ID" dirty="0" err="1"/>
                  <a:t>akhirnya</a:t>
                </a:r>
                <a:r>
                  <a:rPr lang="en-ID" dirty="0"/>
                  <a:t> </a:t>
                </a:r>
                <a:r>
                  <a:rPr lang="en-ID" dirty="0" err="1"/>
                  <a:t>dimodulo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86EA6CEB-2ED0-4FFB-B87A-C956BF648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707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E767D46E-8451-45D4-9F42-A24F1D06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Kombinasi</a:t>
            </a:r>
            <a:endParaRPr lang="en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A1BE6C0-759F-4089-A9CA-C6DE7D088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const int </a:t>
            </a:r>
            <a:r>
              <a:rPr lang="en-US" dirty="0" err="1"/>
              <a:t>sz</a:t>
            </a:r>
            <a:r>
              <a:rPr lang="en-US" dirty="0"/>
              <a:t> = 1e6+5;</a:t>
            </a:r>
          </a:p>
          <a:p>
            <a:pPr marL="146050" indent="0">
              <a:buNone/>
            </a:pPr>
            <a:r>
              <a:rPr lang="en-US" dirty="0"/>
              <a:t>int factorial[</a:t>
            </a:r>
            <a:r>
              <a:rPr lang="en-US" dirty="0" err="1"/>
              <a:t>sz</a:t>
            </a:r>
            <a:r>
              <a:rPr lang="en-US" dirty="0"/>
              <a:t>];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void </a:t>
            </a:r>
            <a:r>
              <a:rPr lang="en-US" dirty="0" err="1"/>
              <a:t>PreCompute</a:t>
            </a:r>
            <a:r>
              <a:rPr lang="en-US" dirty="0"/>
              <a:t>() {</a:t>
            </a:r>
          </a:p>
          <a:p>
            <a:pPr marL="146050" indent="0">
              <a:buNone/>
            </a:pPr>
            <a:r>
              <a:rPr lang="en-US" dirty="0"/>
              <a:t>	factorial[0] = 1;</a:t>
            </a:r>
          </a:p>
          <a:p>
            <a:pPr marL="14605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sz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146050" indent="0">
              <a:buNone/>
            </a:pPr>
            <a:r>
              <a:rPr lang="en-US" dirty="0"/>
              <a:t>		factorial[</a:t>
            </a:r>
            <a:r>
              <a:rPr lang="en-US" dirty="0" err="1"/>
              <a:t>i</a:t>
            </a:r>
            <a:r>
              <a:rPr lang="en-US" dirty="0"/>
              <a:t>] = MUL(factorial[i-1],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146050" indent="0">
              <a:buNone/>
            </a:pPr>
            <a:r>
              <a:rPr lang="en-US" dirty="0"/>
              <a:t>	}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C(int n, int k) {</a:t>
            </a:r>
          </a:p>
          <a:p>
            <a:pPr marL="146050" indent="0">
              <a:buNone/>
            </a:pPr>
            <a:r>
              <a:rPr lang="en-US" dirty="0"/>
              <a:t>	return DIV(factorial[n], MUL(factorial[n-k],factorial[k]));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P(int n, int k) {</a:t>
            </a:r>
          </a:p>
          <a:p>
            <a:pPr marL="146050" indent="0">
              <a:buNone/>
            </a:pPr>
            <a:r>
              <a:rPr lang="en-US" dirty="0"/>
              <a:t>	return DIV(factorial[n], factorial[n-k]);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13625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405C9A6A-5C45-4D78-AE82-7993796A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Aljabar</a:t>
            </a:r>
            <a:r>
              <a:rPr lang="en-US" dirty="0"/>
              <a:t> Dasar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064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BBDC23BE-A722-4F61-B4B9-A79678F7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Aljabar</a:t>
            </a:r>
            <a:r>
              <a:rPr lang="en-US" dirty="0"/>
              <a:t> Dasar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mpungan Teks 3">
                <a:extLst>
                  <a:ext uri="{FF2B5EF4-FFF2-40B4-BE49-F238E27FC236}">
                    <a16:creationId xmlns:a16="http://schemas.microsoft.com/office/drawing/2014/main" id="{27465EA2-60A2-4F4F-A6D4-240C429FB0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Prequisite</a:t>
                </a:r>
                <a:r>
                  <a:rPr lang="en-US" b="1" dirty="0"/>
                  <a:t> </a:t>
                </a:r>
                <a:r>
                  <a:rPr lang="en-US" dirty="0" err="1"/>
                  <a:t>Aljabar</a:t>
                </a:r>
                <a:r>
                  <a:rPr lang="en-US" dirty="0"/>
                  <a:t> Dasar pada kali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membuat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pangkat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Tampungan Teks 3">
                <a:extLst>
                  <a:ext uri="{FF2B5EF4-FFF2-40B4-BE49-F238E27FC236}">
                    <a16:creationId xmlns:a16="http://schemas.microsoft.com/office/drawing/2014/main" id="{27465EA2-60A2-4F4F-A6D4-240C429FB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6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3A0FDDD3-90C2-4B3A-BF5C-2E679883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D4D51C5A-4346-402E-9D1A-E0A1F61B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// </a:t>
            </a:r>
            <a:r>
              <a:rPr lang="en-US" dirty="0" err="1"/>
              <a:t>Fungsi</a:t>
            </a:r>
            <a:r>
              <a:rPr lang="en-US" dirty="0"/>
              <a:t> pow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a^p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int pow(int a, int p) {</a:t>
            </a:r>
          </a:p>
          <a:p>
            <a:pPr marL="146050" indent="0">
              <a:buNone/>
            </a:pPr>
            <a:r>
              <a:rPr lang="en-US" dirty="0"/>
              <a:t>	if (p == 0) return 1;</a:t>
            </a:r>
          </a:p>
          <a:p>
            <a:pPr marL="146050" indent="0">
              <a:buNone/>
            </a:pPr>
            <a:r>
              <a:rPr lang="en-US" dirty="0"/>
              <a:t>	else if (p == 1) return p;</a:t>
            </a:r>
          </a:p>
          <a:p>
            <a:pPr marL="146050" indent="0">
              <a:buNone/>
            </a:pPr>
            <a:r>
              <a:rPr lang="en-US" dirty="0"/>
              <a:t>	else {</a:t>
            </a:r>
          </a:p>
          <a:p>
            <a:pPr marL="146050" indent="0">
              <a:buNone/>
            </a:pPr>
            <a:r>
              <a:rPr lang="en-US" dirty="0"/>
              <a:t>		if (p % 2 == 0) {</a:t>
            </a:r>
          </a:p>
          <a:p>
            <a:pPr marL="146050" indent="0">
              <a:buNone/>
            </a:pPr>
            <a:r>
              <a:rPr lang="en-US" dirty="0"/>
              <a:t>			return pow(pow(a, p/2),2);</a:t>
            </a:r>
          </a:p>
          <a:p>
            <a:pPr marL="146050" indent="0">
              <a:buNone/>
            </a:pPr>
            <a:r>
              <a:rPr lang="en-US" dirty="0"/>
              <a:t>		} else {</a:t>
            </a:r>
          </a:p>
          <a:p>
            <a:pPr marL="146050" indent="0">
              <a:buNone/>
            </a:pPr>
            <a:r>
              <a:rPr lang="en-US" dirty="0"/>
              <a:t>			return a * pow(pow(a,(p-1)/2),2);</a:t>
            </a:r>
          </a:p>
          <a:p>
            <a:pPr marL="146050" indent="0">
              <a:buNone/>
            </a:pPr>
            <a:r>
              <a:rPr lang="en-US" dirty="0"/>
              <a:t>		}</a:t>
            </a:r>
          </a:p>
          <a:p>
            <a:pPr marL="146050" indent="0">
              <a:buNone/>
            </a:pPr>
            <a:r>
              <a:rPr lang="en-US" dirty="0"/>
              <a:t>	}</a:t>
            </a:r>
          </a:p>
          <a:p>
            <a:pPr marL="146050" indent="0">
              <a:buNone/>
            </a:pPr>
            <a:r>
              <a:rPr lang="en-US" dirty="0"/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3122896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A2589D61-3998-471A-A67C-FDF10A6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4334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694DD1E7-FB26-4490-83BB-500994AE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mpungan Teks 3">
                <a:extLst>
                  <a:ext uri="{FF2B5EF4-FFF2-40B4-BE49-F238E27FC236}">
                    <a16:creationId xmlns:a16="http://schemas.microsoft.com/office/drawing/2014/main" id="{AB27D4F8-4598-4BFF-BA23-F5AC7AA20D0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sangat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, </a:t>
                </a:r>
                <a:r>
                  <a:rPr lang="en-US" dirty="0" err="1"/>
                  <a:t>cetaklah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:r>
                  <a:rPr lang="en-US" dirty="0" err="1"/>
                  <a:t>dimodulo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ID" dirty="0"/>
                  <a:t>”.</a:t>
                </a:r>
              </a:p>
              <a:p>
                <a:r>
                  <a:rPr lang="en-ID" dirty="0"/>
                  <a:t>“</a:t>
                </a:r>
                <a:r>
                  <a:rPr lang="en-US" dirty="0" err="1"/>
                  <a:t>Carilah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prima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terkecil</a:t>
                </a:r>
                <a:r>
                  <a:rPr lang="en-ID" dirty="0"/>
                  <a:t> yang </a:t>
                </a:r>
                <a:r>
                  <a:rPr lang="en-ID" dirty="0" err="1"/>
                  <a:t>membagi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”.</a:t>
                </a:r>
              </a:p>
              <a:p>
                <a:r>
                  <a:rPr lang="en-ID" dirty="0"/>
                  <a:t>“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faktor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bulat</a:t>
                </a:r>
                <a:r>
                  <a:rPr lang="en-ID" dirty="0"/>
                  <a:t> </a:t>
                </a:r>
                <a:r>
                  <a:rPr lang="en-ID" dirty="0" err="1"/>
                  <a:t>positi</a:t>
                </a:r>
                <a:r>
                  <a:rPr lang="en-ID" dirty="0"/>
                  <a:t>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”.</a:t>
                </a:r>
              </a:p>
              <a:p>
                <a:r>
                  <a:rPr lang="en-ID" dirty="0"/>
                  <a:t>“Digit </a:t>
                </a:r>
                <a:r>
                  <a:rPr lang="en-ID" dirty="0" err="1"/>
                  <a:t>terakhir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bilangan</a:t>
                </a:r>
                <a:r>
                  <a:rPr lang="en-ID" dirty="0"/>
                  <a:t> </a:t>
                </a:r>
                <a:r>
                  <a:rPr lang="en-ID" dirty="0" err="1"/>
                  <a:t>fibonacci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”.</a:t>
                </a:r>
              </a:p>
            </p:txBody>
          </p:sp>
        </mc:Choice>
        <mc:Fallback xmlns="">
          <p:sp>
            <p:nvSpPr>
              <p:cNvPr id="4" name="Tampungan Teks 3">
                <a:extLst>
                  <a:ext uri="{FF2B5EF4-FFF2-40B4-BE49-F238E27FC236}">
                    <a16:creationId xmlns:a16="http://schemas.microsoft.com/office/drawing/2014/main" id="{AB27D4F8-4598-4BFF-BA23-F5AC7AA20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011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E658EB-D868-4866-913C-F7D2D0F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80155463-F935-4DA8-8599-051EFDA651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Sifat </a:t>
                </a:r>
                <a:r>
                  <a:rPr lang="en-US" dirty="0" err="1"/>
                  <a:t>keterbagian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dunia per-</a:t>
                </a:r>
                <a:r>
                  <a:rPr lang="en-US" dirty="0" err="1"/>
                  <a:t>cepe</a:t>
                </a:r>
                <a:r>
                  <a:rPr lang="en-US" dirty="0"/>
                  <a:t>-an </a:t>
                </a:r>
                <a:r>
                  <a:rPr lang="en-US" dirty="0" err="1"/>
                  <a:t>semenjak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ID" dirty="0"/>
                  <a:t> (dan </a:t>
                </a:r>
                <a:r>
                  <a:rPr lang="en-ID" dirty="0" err="1"/>
                  <a:t>kawanan</a:t>
                </a:r>
                <a:r>
                  <a:rPr lang="en-ID" dirty="0"/>
                  <a:t> prima </a:t>
                </a:r>
                <a:r>
                  <a:rPr lang="en-ID" dirty="0" err="1"/>
                  <a:t>besar</a:t>
                </a:r>
                <a:r>
                  <a:rPr lang="en-ID" dirty="0"/>
                  <a:t> + </a:t>
                </a:r>
                <a:r>
                  <a:rPr lang="en-ID" dirty="0" err="1"/>
                  <a:t>aneh</a:t>
                </a:r>
                <a:r>
                  <a:rPr lang="en-ID" dirty="0"/>
                  <a:t> </a:t>
                </a:r>
                <a:r>
                  <a:rPr lang="en-ID" dirty="0" err="1"/>
                  <a:t>lainnya</a:t>
                </a:r>
                <a:r>
                  <a:rPr lang="en-ID" dirty="0"/>
                  <a:t>) </a:t>
                </a:r>
                <a:r>
                  <a:rPr lang="en-ID" dirty="0" err="1"/>
                  <a:t>menyerang</a:t>
                </a:r>
                <a:r>
                  <a:rPr lang="en-ID" dirty="0"/>
                  <a:t>.</a:t>
                </a:r>
              </a:p>
              <a:p>
                <a:r>
                  <a:rPr lang="en-ID" dirty="0" err="1"/>
                  <a:t>Sifat-sifat</a:t>
                </a:r>
                <a:r>
                  <a:rPr lang="en-ID" dirty="0"/>
                  <a:t> </a:t>
                </a:r>
                <a:r>
                  <a:rPr lang="en-ID" dirty="0" err="1"/>
                  <a:t>dasar</a:t>
                </a:r>
                <a:r>
                  <a:rPr lang="en-ID" dirty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D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D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/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Tampungan Teks 2">
                <a:extLst>
                  <a:ext uri="{FF2B5EF4-FFF2-40B4-BE49-F238E27FC236}">
                    <a16:creationId xmlns:a16="http://schemas.microsoft.com/office/drawing/2014/main" id="{80155463-F935-4DA8-8599-051EFDA65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5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173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Teks 3">
            <a:extLst>
              <a:ext uri="{FF2B5EF4-FFF2-40B4-BE49-F238E27FC236}">
                <a16:creationId xmlns:a16="http://schemas.microsoft.com/office/drawing/2014/main" id="{D4F5E404-15CA-4D21-8687-F4F2F76BF50F}"/>
              </a:ext>
            </a:extLst>
          </p:cNvPr>
          <p:cNvSpPr txBox="1">
            <a:spLocks/>
          </p:cNvSpPr>
          <p:nvPr/>
        </p:nvSpPr>
        <p:spPr>
          <a:xfrm>
            <a:off x="482525" y="1211450"/>
            <a:ext cx="81789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  <a:defRPr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●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■"/>
              <a:defRPr sz="11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r>
              <a:rPr lang="en-US" dirty="0"/>
              <a:t>	</a:t>
            </a:r>
            <a:r>
              <a:rPr lang="en-US" strike="sngStrike" dirty="0"/>
              <a:t>return (a – b) % MOD;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//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Jangan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pakai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ini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di CP</a:t>
            </a:r>
            <a:endParaRPr lang="en-US" b="1" dirty="0">
              <a:solidFill>
                <a:srgbClr val="FF0000"/>
              </a:solidFill>
            </a:endParaRPr>
          </a:p>
          <a:p>
            <a:pPr marL="146050" indent="0">
              <a:buFont typeface="Courier New"/>
              <a:buNone/>
            </a:pPr>
            <a:r>
              <a:rPr lang="en-US" dirty="0"/>
              <a:t>}</a:t>
            </a:r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endParaRPr lang="en-US" dirty="0"/>
          </a:p>
          <a:p>
            <a:pPr marL="146050" indent="0">
              <a:buFont typeface="Courier New"/>
              <a:buNone/>
            </a:pPr>
            <a:r>
              <a:rPr lang="en-US" dirty="0"/>
              <a:t>	</a:t>
            </a:r>
            <a:r>
              <a:rPr lang="en-US" strike="sngStrike" dirty="0"/>
              <a:t>return (a / b) % MOD;</a:t>
            </a:r>
            <a:r>
              <a:rPr lang="en-US" dirty="0"/>
              <a:t> // </a:t>
            </a:r>
            <a:r>
              <a:rPr lang="en-US" b="1" dirty="0" err="1">
                <a:solidFill>
                  <a:srgbClr val="FF0000"/>
                </a:solidFill>
              </a:rPr>
              <a:t>yakali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jawabannya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To be continued</a:t>
            </a:r>
          </a:p>
          <a:p>
            <a:pPr marL="146050" indent="0">
              <a:buFont typeface="Courier New"/>
              <a:buNone/>
            </a:pPr>
            <a:endParaRPr lang="en-US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78D4757-357C-4DD3-9F78-5B147C317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int ADD(int a, int b, int MOD) {</a:t>
            </a:r>
          </a:p>
          <a:p>
            <a:pPr marL="146050" indent="0">
              <a:buNone/>
            </a:pPr>
            <a:r>
              <a:rPr lang="en-US" dirty="0"/>
              <a:t>	return (a + b)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MUL(int a, int b, int MOD) {</a:t>
            </a:r>
          </a:p>
          <a:p>
            <a:pPr marL="146050" indent="0">
              <a:buNone/>
            </a:pPr>
            <a:r>
              <a:rPr lang="en-US" dirty="0"/>
              <a:t>	return (a * b)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SUB(int a, int b, int MOD) {</a:t>
            </a:r>
          </a:p>
          <a:p>
            <a:pPr marL="146050" indent="0">
              <a:buNone/>
            </a:pPr>
            <a:r>
              <a:rPr lang="en-US" dirty="0"/>
              <a:t>	return (a – b) % MOD;</a:t>
            </a:r>
          </a:p>
          <a:p>
            <a:pPr marL="146050" indent="0">
              <a:buNone/>
            </a:pPr>
            <a:r>
              <a:rPr lang="en-US" dirty="0"/>
              <a:t>	</a:t>
            </a:r>
            <a:r>
              <a:rPr lang="en-US"/>
              <a:t>return ((a – b) % MOD </a:t>
            </a:r>
            <a:r>
              <a:rPr lang="en-US" dirty="0"/>
              <a:t>+ MOD) % MOD;</a:t>
            </a:r>
          </a:p>
          <a:p>
            <a:pPr marL="146050" indent="0">
              <a:buNone/>
            </a:pPr>
            <a:r>
              <a:rPr lang="en-US" dirty="0"/>
              <a:t>}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int DIV(int a, int b, int MOD) {</a:t>
            </a:r>
          </a:p>
          <a:p>
            <a:pPr marL="146050" indent="0">
              <a:buNone/>
            </a:pPr>
            <a:r>
              <a:rPr lang="en-US" dirty="0"/>
              <a:t>	return (a / b) % MOD;</a:t>
            </a:r>
            <a:endParaRPr lang="en-US" b="1" dirty="0"/>
          </a:p>
          <a:p>
            <a:pPr marL="146050" indent="0">
              <a:buNone/>
            </a:pPr>
            <a:r>
              <a:rPr lang="en-US" dirty="0"/>
              <a:t>}</a:t>
            </a:r>
            <a:endParaRPr lang="en-ID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1B814C25-243C-44E1-871F-C3095E0A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Cheasheet</a:t>
            </a:r>
            <a:r>
              <a:rPr lang="en-US" dirty="0"/>
              <a:t> Code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2295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687</Words>
  <Application>Microsoft Office PowerPoint</Application>
  <PresentationFormat>Peragaan Layar (16:9)</PresentationFormat>
  <Paragraphs>236</Paragraphs>
  <Slides>28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34" baseType="lpstr">
      <vt:lpstr>Courier New</vt:lpstr>
      <vt:lpstr>Arial</vt:lpstr>
      <vt:lpstr>Raleway</vt:lpstr>
      <vt:lpstr>Cambria Math</vt:lpstr>
      <vt:lpstr>Lato</vt:lpstr>
      <vt:lpstr>Streamline</vt:lpstr>
      <vt:lpstr>Math</vt:lpstr>
      <vt:lpstr>Presentasi PowerPoint</vt:lpstr>
      <vt:lpstr>Aljabar Dasar</vt:lpstr>
      <vt:lpstr>Aljabar Dasar</vt:lpstr>
      <vt:lpstr>Fungsi Pangkat</vt:lpstr>
      <vt:lpstr>Teori Bilangan</vt:lpstr>
      <vt:lpstr>Teori Bilangan</vt:lpstr>
      <vt:lpstr>Teori Bilangan</vt:lpstr>
      <vt:lpstr>Cheasheet Code Teori Bilangan</vt:lpstr>
      <vt:lpstr>Teori Bilangan</vt:lpstr>
      <vt:lpstr>Cetak Prima hingga N</vt:lpstr>
      <vt:lpstr>Presentasi PowerPoint</vt:lpstr>
      <vt:lpstr>Teori Bilangan</vt:lpstr>
      <vt:lpstr>Teori Bilangan (Sieve of Eratothenes)</vt:lpstr>
      <vt:lpstr>Sieve of Eratothenes</vt:lpstr>
      <vt:lpstr>Teori Bilangan (Fermat’s Little Theorem)</vt:lpstr>
      <vt:lpstr>Teori Bilangan (Fermat’s Little Theorem)</vt:lpstr>
      <vt:lpstr>Teori Bilangan (Fermat’s Little Theorem)</vt:lpstr>
      <vt:lpstr>Teori Bilangan (Fermat’s Little Theorem)</vt:lpstr>
      <vt:lpstr>Cheasheet Code Teori Bilangan (Sebelum)</vt:lpstr>
      <vt:lpstr>Cheasheet Code Teori Bilangan (Sesudah)</vt:lpstr>
      <vt:lpstr>Kombinatorika</vt:lpstr>
      <vt:lpstr>Kombinatorika</vt:lpstr>
      <vt:lpstr>Kombinatorika (Permutasi)</vt:lpstr>
      <vt:lpstr>Kombinatorika (Kombinasi)</vt:lpstr>
      <vt:lpstr>Kombinatorika</vt:lpstr>
      <vt:lpstr>Kombinasi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cp:lastModifiedBy>13515139 Jehian Norman Saviero</cp:lastModifiedBy>
  <cp:revision>71</cp:revision>
  <dcterms:modified xsi:type="dcterms:W3CDTF">2019-03-24T02:51:07Z</dcterms:modified>
</cp:coreProperties>
</file>