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43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343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2557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6289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946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4986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753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909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309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7004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4259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616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83CF-A88F-42CA-B9FC-F1BC5464E004}" type="datetimeFigureOut">
              <a:rPr lang="id-ID" smtClean="0"/>
              <a:t>07/07/2019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B1E66-3E2F-48C0-B3D9-65B2046D243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9011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Klik</a:t>
            </a:r>
            <a:r>
              <a:rPr lang="en-US" dirty="0" smtClean="0"/>
              <a:t> Eat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9490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079" y="1297858"/>
            <a:ext cx="8670748" cy="5816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41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023" y="1508004"/>
            <a:ext cx="7857351" cy="5349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053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25" y="1315086"/>
            <a:ext cx="7897930" cy="5911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64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271" y="1535260"/>
            <a:ext cx="8637418" cy="5322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637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Relationship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10" y="1540428"/>
            <a:ext cx="5081637" cy="49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2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Cenceptual</a:t>
            </a:r>
            <a:r>
              <a:rPr lang="en-US" dirty="0" smtClean="0"/>
              <a:t> Data Model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213" y="1529462"/>
            <a:ext cx="6922853" cy="493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1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Data Model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684" y="1289102"/>
            <a:ext cx="6581423" cy="556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Utama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2418736" y="1568818"/>
            <a:ext cx="7616826" cy="503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Pendaftaran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2654710" y="1566928"/>
            <a:ext cx="7125183" cy="50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2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Login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3510117" y="1965820"/>
            <a:ext cx="4622466" cy="36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0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Perkembangan Teknologi Informasi berjalan dengan amat pesat. Tidak dapat dipungkiri disemua sektor termasuk dunia usaha memanfaatkan kemajuan teknologi untuk mempermudah pekerjaannya</a:t>
            </a:r>
            <a:r>
              <a:rPr lang="id-ID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Klik</a:t>
            </a:r>
            <a:r>
              <a:rPr lang="en-US" dirty="0" smtClean="0"/>
              <a:t> Eat </a:t>
            </a:r>
            <a:r>
              <a:rPr lang="en-US" dirty="0" err="1" smtClean="0"/>
              <a:t>merupakan</a:t>
            </a:r>
            <a:r>
              <a:rPr lang="en-US" dirty="0" smtClean="0"/>
              <a:t> website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memesan</a:t>
            </a:r>
            <a:r>
              <a:rPr lang="en-US" dirty="0" smtClean="0"/>
              <a:t> online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dipilih</a:t>
            </a:r>
            <a:r>
              <a:rPr lang="en-US" dirty="0" smtClean="0"/>
              <a:t>, </a:t>
            </a:r>
            <a:r>
              <a:rPr lang="en-US" dirty="0" err="1" smtClean="0"/>
              <a:t>tentunya</a:t>
            </a:r>
            <a:r>
              <a:rPr lang="en-US" dirty="0" smtClean="0"/>
              <a:t> website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bekerjasama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para </a:t>
            </a:r>
            <a:r>
              <a:rPr lang="en-US" dirty="0" err="1" smtClean="0"/>
              <a:t>pemilik</a:t>
            </a:r>
            <a:r>
              <a:rPr lang="en-US" dirty="0" smtClean="0"/>
              <a:t>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/ </a:t>
            </a:r>
            <a:r>
              <a:rPr lang="en-US" dirty="0" err="1" smtClean="0"/>
              <a:t>restoran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mitra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restoran</a:t>
            </a:r>
            <a:r>
              <a:rPr lang="en-US" dirty="0" smtClean="0"/>
              <a:t>/ </a:t>
            </a:r>
            <a:r>
              <a:rPr lang="en-US" dirty="0" err="1" smtClean="0"/>
              <a:t>rumah</a:t>
            </a:r>
            <a:r>
              <a:rPr lang="en-US" dirty="0" smtClean="0"/>
              <a:t> </a:t>
            </a:r>
            <a:r>
              <a:rPr lang="en-US" dirty="0" err="1" smtClean="0"/>
              <a:t>makan</a:t>
            </a:r>
            <a:r>
              <a:rPr lang="en-US" dirty="0" smtClean="0"/>
              <a:t> yang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bekerjasama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mendaftar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 smtClean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, </a:t>
            </a:r>
            <a:r>
              <a:rPr lang="en-US" dirty="0" err="1" smtClean="0"/>
              <a:t>begitupun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pembeli</a:t>
            </a:r>
            <a:r>
              <a:rPr lang="en-US" dirty="0" smtClean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75799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Pemensanan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/>
        </p:blipFill>
        <p:spPr>
          <a:xfrm>
            <a:off x="2212258" y="1601550"/>
            <a:ext cx="7958048" cy="49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1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r>
              <a:rPr lang="en-US" dirty="0" smtClean="0"/>
              <a:t> Dan Saran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Kesimpulan</a:t>
            </a:r>
            <a:endParaRPr lang="en-US" dirty="0" smtClean="0"/>
          </a:p>
          <a:p>
            <a:pPr lvl="1"/>
            <a:r>
              <a:rPr lang="id-ID" sz="2600" dirty="0"/>
              <a:t> Jadi dalam sistem ini </a:t>
            </a:r>
            <a:r>
              <a:rPr lang="en-US" sz="2600" dirty="0" err="1" smtClean="0"/>
              <a:t>pengunung</a:t>
            </a:r>
            <a:r>
              <a:rPr lang="en-US" sz="2600" dirty="0" smtClean="0"/>
              <a:t>/ user</a:t>
            </a:r>
            <a:r>
              <a:rPr lang="id-ID" sz="2600" dirty="0" smtClean="0"/>
              <a:t>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 smtClean="0"/>
              <a:t>memberikan</a:t>
            </a:r>
            <a:r>
              <a:rPr lang="en-US" sz="2600" dirty="0" smtClean="0"/>
              <a:t> </a:t>
            </a:r>
            <a:r>
              <a:rPr lang="en-US" sz="2600" dirty="0" err="1" smtClean="0"/>
              <a:t>tanggapan</a:t>
            </a:r>
            <a:r>
              <a:rPr lang="en-US" sz="2600" dirty="0" smtClean="0"/>
              <a:t> </a:t>
            </a:r>
            <a:r>
              <a:rPr lang="en-US" sz="2600" dirty="0" err="1" smtClean="0"/>
              <a:t>tentang</a:t>
            </a:r>
            <a:r>
              <a:rPr lang="en-US" sz="2600" dirty="0" smtClean="0"/>
              <a:t> menu yang </a:t>
            </a:r>
            <a:r>
              <a:rPr lang="en-US" sz="2600" dirty="0" err="1" smtClean="0"/>
              <a:t>tersedia</a:t>
            </a:r>
            <a:r>
              <a:rPr lang="en-US" sz="2600" dirty="0" smtClean="0"/>
              <a:t> </a:t>
            </a:r>
            <a:r>
              <a:rPr lang="id-ID" sz="2600" dirty="0" smtClean="0"/>
              <a:t>dan </a:t>
            </a:r>
            <a:r>
              <a:rPr lang="id-ID" sz="2600" dirty="0"/>
              <a:t>peforma </a:t>
            </a:r>
            <a:r>
              <a:rPr lang="en-US" sz="2600" dirty="0" err="1" smtClean="0"/>
              <a:t>dari</a:t>
            </a:r>
            <a:r>
              <a:rPr lang="en-US" sz="2600" dirty="0" smtClean="0"/>
              <a:t> </a:t>
            </a:r>
            <a:r>
              <a:rPr lang="id-ID" sz="2600" dirty="0" smtClean="0"/>
              <a:t>sistem </a:t>
            </a:r>
            <a:r>
              <a:rPr lang="id-ID" sz="2600" dirty="0"/>
              <a:t>ini.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id-ID" sz="2600" dirty="0" smtClean="0"/>
              <a:t>pendataan </a:t>
            </a:r>
            <a:r>
              <a:rPr lang="id-ID" sz="2600" dirty="0"/>
              <a:t>alamat </a:t>
            </a:r>
            <a:r>
              <a:rPr lang="en-US" sz="2600" dirty="0" err="1" smtClean="0"/>
              <a:t>pemngunjung</a:t>
            </a:r>
            <a:r>
              <a:rPr lang="en-US" sz="2600" dirty="0" smtClean="0"/>
              <a:t>/ </a:t>
            </a:r>
            <a:r>
              <a:rPr lang="en-US" sz="2600" dirty="0" err="1" smtClean="0"/>
              <a:t>pembeli</a:t>
            </a:r>
            <a:r>
              <a:rPr lang="en-US" sz="2600" dirty="0" smtClean="0"/>
              <a:t>, </a:t>
            </a:r>
            <a:r>
              <a:rPr lang="en-US" sz="2600" dirty="0" err="1" smtClean="0"/>
              <a:t>dapat</a:t>
            </a:r>
            <a:r>
              <a:rPr lang="en-US" sz="2600" dirty="0" smtClean="0"/>
              <a:t> </a:t>
            </a:r>
            <a:r>
              <a:rPr lang="en-US" sz="2600" dirty="0" err="1" smtClean="0"/>
              <a:t>dilakukan</a:t>
            </a:r>
            <a:r>
              <a:rPr lang="en-US" sz="2600" dirty="0" smtClean="0"/>
              <a:t> </a:t>
            </a:r>
            <a:r>
              <a:rPr lang="id-ID" sz="2600" dirty="0" smtClean="0"/>
              <a:t>melalui </a:t>
            </a:r>
            <a:r>
              <a:rPr lang="id-ID" sz="2600" dirty="0"/>
              <a:t>pemilihan secara otomatis yang </a:t>
            </a:r>
            <a:r>
              <a:rPr lang="en-US" sz="2600" dirty="0" err="1" smtClean="0"/>
              <a:t>tersedia</a:t>
            </a:r>
            <a:r>
              <a:rPr lang="en-US" sz="2600" dirty="0" smtClean="0"/>
              <a:t> </a:t>
            </a:r>
            <a:r>
              <a:rPr lang="id-ID" sz="2600" dirty="0" smtClean="0"/>
              <a:t>di </a:t>
            </a:r>
            <a:r>
              <a:rPr lang="id-ID" sz="2600" dirty="0"/>
              <a:t>sistem Klik Eat </a:t>
            </a:r>
            <a:r>
              <a:rPr lang="en-US" sz="2600" dirty="0" err="1" smtClean="0"/>
              <a:t>untuk</a:t>
            </a:r>
            <a:r>
              <a:rPr lang="en-US" sz="2600" dirty="0" smtClean="0"/>
              <a:t> </a:t>
            </a:r>
            <a:r>
              <a:rPr lang="id-ID" sz="2600" dirty="0" smtClean="0"/>
              <a:t>mencegah terjadi</a:t>
            </a:r>
            <a:r>
              <a:rPr lang="en-US" sz="2600" dirty="0" err="1" smtClean="0"/>
              <a:t>nya</a:t>
            </a:r>
            <a:r>
              <a:rPr lang="id-ID" sz="2600" dirty="0" smtClean="0"/>
              <a:t> </a:t>
            </a:r>
            <a:r>
              <a:rPr lang="id-ID" sz="2600" dirty="0"/>
              <a:t>data yang tidak valid</a:t>
            </a:r>
            <a:r>
              <a:rPr lang="id-ID" sz="2600" dirty="0" smtClean="0"/>
              <a:t>.</a:t>
            </a:r>
            <a:endParaRPr lang="en-US" sz="2600" dirty="0" smtClean="0"/>
          </a:p>
          <a:p>
            <a:r>
              <a:rPr lang="en-US" sz="3000" dirty="0" smtClean="0"/>
              <a:t>Saran</a:t>
            </a:r>
            <a:endParaRPr lang="en-US" dirty="0" smtClean="0"/>
          </a:p>
          <a:p>
            <a:pPr lvl="1"/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kedepannya</a:t>
            </a:r>
            <a:r>
              <a:rPr lang="en-US" sz="2800" dirty="0" smtClean="0"/>
              <a:t> system </a:t>
            </a:r>
            <a:r>
              <a:rPr lang="en-US" sz="2800" dirty="0" err="1" smtClean="0"/>
              <a:t>ini</a:t>
            </a:r>
            <a:r>
              <a:rPr lang="en-US" sz="2800" dirty="0" smtClean="0"/>
              <a:t> </a:t>
            </a:r>
            <a:r>
              <a:rPr lang="en-US" sz="2800" dirty="0" err="1" smtClean="0"/>
              <a:t>akan</a:t>
            </a:r>
            <a:r>
              <a:rPr lang="en-US" sz="2800" dirty="0" smtClean="0"/>
              <a:t> bias </a:t>
            </a:r>
            <a:r>
              <a:rPr lang="en-US" sz="2800" dirty="0" err="1" smtClean="0"/>
              <a:t>diakses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hanya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website </a:t>
            </a:r>
            <a:r>
              <a:rPr lang="en-US" sz="2800" dirty="0" err="1" smtClean="0"/>
              <a:t>saja</a:t>
            </a:r>
            <a:r>
              <a:rPr lang="en-US" sz="2800" dirty="0" smtClean="0"/>
              <a:t>, </a:t>
            </a:r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 smtClean="0"/>
              <a:t>melalui</a:t>
            </a:r>
            <a:r>
              <a:rPr lang="en-US" sz="2800" dirty="0" smtClean="0"/>
              <a:t>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Android yang </a:t>
            </a:r>
            <a:r>
              <a:rPr lang="en-US" sz="2800" dirty="0" err="1" smtClean="0"/>
              <a:t>tersedia</a:t>
            </a:r>
            <a:r>
              <a:rPr lang="en-US" sz="2800" dirty="0" smtClean="0"/>
              <a:t> di </a:t>
            </a:r>
            <a:r>
              <a:rPr lang="en-US" sz="2800" dirty="0" err="1" smtClean="0"/>
              <a:t>Playstore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juga </a:t>
            </a:r>
            <a:r>
              <a:rPr lang="en-US" sz="2800" dirty="0" err="1" smtClean="0"/>
              <a:t>aplikasi</a:t>
            </a:r>
            <a:r>
              <a:rPr lang="en-US" sz="2800" dirty="0" smtClean="0"/>
              <a:t> </a:t>
            </a:r>
            <a:r>
              <a:rPr lang="en-US" sz="2800" dirty="0" err="1" smtClean="0"/>
              <a:t>ios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tersedia</a:t>
            </a:r>
            <a:r>
              <a:rPr lang="en-US" sz="2800" dirty="0" smtClean="0"/>
              <a:t> di App store, </a:t>
            </a:r>
            <a:r>
              <a:rPr lang="en-US" sz="2800" dirty="0" err="1" smtClean="0"/>
              <a:t>kemudian</a:t>
            </a:r>
            <a:r>
              <a:rPr lang="en-US" sz="2800" dirty="0" smtClean="0"/>
              <a:t> </a:t>
            </a:r>
            <a:r>
              <a:rPr lang="en-US" sz="2800" dirty="0" err="1" smtClean="0"/>
              <a:t>memperluas</a:t>
            </a:r>
            <a:r>
              <a:rPr lang="en-US" sz="2800" dirty="0" smtClean="0"/>
              <a:t> </a:t>
            </a:r>
            <a:r>
              <a:rPr lang="en-US" sz="2800" dirty="0" err="1" smtClean="0"/>
              <a:t>cakupan</a:t>
            </a:r>
            <a:r>
              <a:rPr lang="en-US" sz="2800" dirty="0" smtClean="0"/>
              <a:t> </a:t>
            </a:r>
            <a:r>
              <a:rPr lang="en-US" sz="2800" dirty="0" err="1" smtClean="0"/>
              <a:t>wilayah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memperluas</a:t>
            </a:r>
            <a:r>
              <a:rPr lang="en-US" sz="2800" dirty="0" smtClean="0"/>
              <a:t> </a:t>
            </a:r>
            <a:r>
              <a:rPr lang="en-US" sz="2800" dirty="0" err="1" smtClean="0"/>
              <a:t>kerjasama</a:t>
            </a:r>
            <a:r>
              <a:rPr lang="en-US" sz="2800" dirty="0" smtClean="0"/>
              <a:t> </a:t>
            </a:r>
            <a:r>
              <a:rPr lang="en-US" sz="2800" dirty="0" err="1" smtClean="0"/>
              <a:t>antar</a:t>
            </a:r>
            <a:r>
              <a:rPr lang="en-US" sz="2800" dirty="0" smtClean="0"/>
              <a:t> </a:t>
            </a:r>
            <a:r>
              <a:rPr lang="en-US" sz="2800" dirty="0" err="1" smtClean="0"/>
              <a:t>rumah</a:t>
            </a:r>
            <a:r>
              <a:rPr lang="en-US" sz="2800" dirty="0" smtClean="0"/>
              <a:t> </a:t>
            </a:r>
            <a:r>
              <a:rPr lang="en-US" sz="2800" dirty="0" err="1" smtClean="0"/>
              <a:t>makan</a:t>
            </a:r>
            <a:r>
              <a:rPr lang="en-US" sz="2800" dirty="0" smtClean="0"/>
              <a:t>, juga </a:t>
            </a:r>
            <a:r>
              <a:rPr lang="en-US" sz="2800" dirty="0" err="1" smtClean="0"/>
              <a:t>mendirikan</a:t>
            </a:r>
            <a:r>
              <a:rPr lang="en-US" sz="2800" dirty="0" smtClean="0"/>
              <a:t> </a:t>
            </a:r>
            <a:r>
              <a:rPr lang="en-US" sz="2800" dirty="0" err="1" smtClean="0"/>
              <a:t>kantor</a:t>
            </a:r>
            <a:r>
              <a:rPr lang="en-US" sz="2800" dirty="0" smtClean="0"/>
              <a:t> </a:t>
            </a:r>
            <a:r>
              <a:rPr lang="en-US" sz="2800" dirty="0" err="1" smtClean="0"/>
              <a:t>anak</a:t>
            </a:r>
            <a:r>
              <a:rPr lang="en-US" sz="2800" dirty="0" smtClean="0"/>
              <a:t> </a:t>
            </a:r>
            <a:r>
              <a:rPr lang="en-US" sz="2800" dirty="0" err="1" smtClean="0"/>
              <a:t>cabang</a:t>
            </a:r>
            <a:r>
              <a:rPr lang="en-US" sz="2800" dirty="0" smtClean="0"/>
              <a:t> di </a:t>
            </a:r>
            <a:r>
              <a:rPr lang="en-US" sz="2800" dirty="0" err="1" smtClean="0"/>
              <a:t>berbagai</a:t>
            </a:r>
            <a:r>
              <a:rPr lang="en-US" sz="2800" dirty="0" smtClean="0"/>
              <a:t> </a:t>
            </a:r>
            <a:r>
              <a:rPr lang="en-US" sz="2800" dirty="0" err="1" smtClean="0"/>
              <a:t>daerah</a:t>
            </a: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03073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Dan </a:t>
            </a:r>
            <a:r>
              <a:rPr lang="en-US" dirty="0" err="1" smtClean="0"/>
              <a:t>Kebutuhan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Permasalahan</a:t>
            </a:r>
            <a:r>
              <a:rPr lang="en-US" dirty="0" smtClean="0"/>
              <a:t> : </a:t>
            </a:r>
            <a:br>
              <a:rPr lang="en-US" dirty="0" smtClean="0"/>
            </a:br>
            <a:r>
              <a:rPr lang="en-US" sz="2000" b="1" dirty="0" smtClean="0"/>
              <a:t>1.1 </a:t>
            </a:r>
            <a:r>
              <a:rPr lang="en-US" sz="2000" b="1" dirty="0" err="1" smtClean="0"/>
              <a:t>Lambatnya</a:t>
            </a:r>
            <a:r>
              <a:rPr lang="en-US" sz="2000" b="1" dirty="0" smtClean="0"/>
              <a:t> system </a:t>
            </a:r>
            <a:endParaRPr lang="en-US" b="1" dirty="0" smtClean="0"/>
          </a:p>
          <a:p>
            <a:pPr lvl="1"/>
            <a:r>
              <a:rPr lang="en-US" sz="1800" dirty="0" smtClean="0"/>
              <a:t>Proses </a:t>
            </a:r>
            <a:r>
              <a:rPr lang="en-US" sz="1800" dirty="0" err="1" smtClean="0"/>
              <a:t>respon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admin </a:t>
            </a:r>
            <a:r>
              <a:rPr lang="en-US" sz="1800" dirty="0" err="1" smtClean="0"/>
              <a:t>lambat</a:t>
            </a:r>
            <a:r>
              <a:rPr lang="en-US" sz="1800" dirty="0" smtClean="0"/>
              <a:t> </a:t>
            </a:r>
            <a:r>
              <a:rPr lang="en-US" sz="1800" dirty="0" err="1" smtClean="0"/>
              <a:t>dikarenakan</a:t>
            </a:r>
            <a:r>
              <a:rPr lang="en-US" sz="1800" dirty="0" smtClean="0"/>
              <a:t> server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masih</a:t>
            </a:r>
            <a:r>
              <a:rPr lang="en-US" sz="1800" dirty="0" smtClean="0"/>
              <a:t> </a:t>
            </a:r>
            <a:r>
              <a:rPr lang="en-US" sz="1800" dirty="0" err="1" smtClean="0"/>
              <a:t>kecil</a:t>
            </a:r>
            <a:r>
              <a:rPr lang="en-US" sz="1800" dirty="0" smtClean="0"/>
              <a:t>.</a:t>
            </a:r>
          </a:p>
          <a:p>
            <a:pPr lvl="1"/>
            <a:endParaRPr lang="en-US" sz="1800" dirty="0"/>
          </a:p>
          <a:p>
            <a:pPr lvl="1"/>
            <a:endParaRPr lang="en-US" sz="1800" dirty="0" smtClean="0"/>
          </a:p>
          <a:p>
            <a:pPr lvl="1"/>
            <a:endParaRPr lang="en-US" dirty="0" smtClean="0"/>
          </a:p>
          <a:p>
            <a:r>
              <a:rPr lang="en-US" sz="2000" b="1" dirty="0" smtClean="0"/>
              <a:t>1.2 </a:t>
            </a:r>
            <a:r>
              <a:rPr lang="en-US" sz="2000" b="1" dirty="0" err="1" smtClean="0"/>
              <a:t>Kenyamanan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Pemesanan</a:t>
            </a:r>
            <a:endParaRPr lang="en-US" sz="2000" b="1" dirty="0"/>
          </a:p>
          <a:p>
            <a:pPr lvl="1"/>
            <a:r>
              <a:rPr lang="en-US" sz="1800" dirty="0" err="1" smtClean="0"/>
              <a:t>Pada</a:t>
            </a:r>
            <a:r>
              <a:rPr lang="en-US" sz="1800" dirty="0" smtClean="0"/>
              <a:t> </a:t>
            </a:r>
            <a:r>
              <a:rPr lang="en-US" sz="1800" dirty="0" err="1" smtClean="0"/>
              <a:t>saat</a:t>
            </a:r>
            <a:r>
              <a:rPr lang="en-US" sz="1800" dirty="0" smtClean="0"/>
              <a:t>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cakupan</a:t>
            </a:r>
            <a:r>
              <a:rPr lang="en-US" sz="1800" dirty="0" smtClean="0"/>
              <a:t> </a:t>
            </a:r>
            <a:r>
              <a:rPr lang="en-US" sz="1800" dirty="0" err="1" smtClean="0"/>
              <a:t>wilayah</a:t>
            </a:r>
            <a:r>
              <a:rPr lang="en-US" sz="1800" dirty="0" smtClean="0"/>
              <a:t> </a:t>
            </a:r>
            <a:r>
              <a:rPr lang="en-US" sz="1800" dirty="0" err="1" smtClean="0"/>
              <a:t>pemesanan</a:t>
            </a:r>
            <a:r>
              <a:rPr lang="en-US" sz="1800" dirty="0" smtClean="0"/>
              <a:t> </a:t>
            </a:r>
            <a:r>
              <a:rPr lang="en-US" sz="1800" dirty="0" err="1" smtClean="0"/>
              <a:t>makanan</a:t>
            </a:r>
            <a:r>
              <a:rPr lang="en-US" sz="1800" dirty="0" smtClean="0"/>
              <a:t> yang </a:t>
            </a:r>
            <a:r>
              <a:rPr lang="en-US" sz="1800" dirty="0" err="1" smtClean="0"/>
              <a:t>ada</a:t>
            </a:r>
            <a:r>
              <a:rPr lang="en-US" sz="1800" dirty="0" smtClean="0"/>
              <a:t> di </a:t>
            </a:r>
            <a:r>
              <a:rPr lang="en-US" sz="1800" dirty="0" err="1" smtClean="0"/>
              <a:t>KlikEat</a:t>
            </a:r>
            <a:r>
              <a:rPr lang="en-US" sz="1800" dirty="0" smtClean="0"/>
              <a:t> </a:t>
            </a:r>
            <a:r>
              <a:rPr lang="en-US" sz="1800" dirty="0" err="1" smtClean="0"/>
              <a:t>hanya</a:t>
            </a:r>
            <a:r>
              <a:rPr lang="en-US" sz="1800" dirty="0" smtClean="0"/>
              <a:t> </a:t>
            </a:r>
            <a:r>
              <a:rPr lang="en-US" sz="1800" dirty="0" err="1" smtClean="0"/>
              <a:t>daerah</a:t>
            </a:r>
            <a:r>
              <a:rPr lang="en-US" sz="1800" dirty="0" smtClean="0"/>
              <a:t> </a:t>
            </a:r>
            <a:r>
              <a:rPr lang="en-US" sz="1800" dirty="0" err="1" smtClean="0"/>
              <a:t>tertentu</a:t>
            </a:r>
            <a:r>
              <a:rPr lang="en-US" sz="1800" dirty="0" smtClean="0"/>
              <a:t> </a:t>
            </a:r>
            <a:r>
              <a:rPr lang="en-US" sz="1800" dirty="0" err="1" smtClean="0"/>
              <a:t>saja</a:t>
            </a:r>
            <a:r>
              <a:rPr lang="en-US" sz="1800" dirty="0" smtClean="0"/>
              <a:t>, </a:t>
            </a:r>
            <a:r>
              <a:rPr lang="en-US" sz="1800" dirty="0" err="1" smtClean="0"/>
              <a:t>misalnya</a:t>
            </a:r>
            <a:r>
              <a:rPr lang="en-US" sz="1800" dirty="0" smtClean="0"/>
              <a:t> Jakarta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bandung</a:t>
            </a:r>
            <a:r>
              <a:rPr lang="en-US" sz="1800" dirty="0" smtClean="0"/>
              <a:t>. </a:t>
            </a:r>
            <a:r>
              <a:rPr lang="id-ID" sz="1800" dirty="0"/>
              <a:t>Dan Sistem </a:t>
            </a:r>
            <a:r>
              <a:rPr lang="en-US" sz="1800" dirty="0" smtClean="0"/>
              <a:t>yang </a:t>
            </a:r>
            <a:r>
              <a:rPr lang="id-ID" sz="1800" dirty="0" smtClean="0"/>
              <a:t>bermasalah </a:t>
            </a:r>
            <a:r>
              <a:rPr lang="id-ID" sz="1800" dirty="0"/>
              <a:t>saat melakukan </a:t>
            </a:r>
            <a:r>
              <a:rPr lang="en-US" sz="1800" dirty="0" err="1" smtClean="0"/>
              <a:t>pemesanan</a:t>
            </a:r>
            <a:r>
              <a:rPr lang="en-US" sz="1800" dirty="0" smtClean="0"/>
              <a:t> </a:t>
            </a:r>
            <a:r>
              <a:rPr lang="id-ID" sz="1800" dirty="0" smtClean="0"/>
              <a:t>mungkin </a:t>
            </a:r>
            <a:r>
              <a:rPr lang="id-ID" sz="1800" dirty="0"/>
              <a:t>disebabkan oleh pendataan alamat yang diinputkan manual oleh member sehingga alamat dari luar pulau bisa </a:t>
            </a:r>
            <a:r>
              <a:rPr lang="en-US" sz="1800" dirty="0" err="1" smtClean="0"/>
              <a:t>terdaftar</a:t>
            </a:r>
            <a:r>
              <a:rPr lang="en-US" sz="1800" dirty="0" smtClean="0"/>
              <a:t> </a:t>
            </a:r>
            <a:r>
              <a:rPr lang="id-ID" sz="1800" dirty="0" smtClean="0"/>
              <a:t>ke </a:t>
            </a:r>
            <a:r>
              <a:rPr lang="en-US" sz="1800" dirty="0" err="1" smtClean="0"/>
              <a:t>dalam</a:t>
            </a:r>
            <a:r>
              <a:rPr lang="en-US" sz="1800" dirty="0" smtClean="0"/>
              <a:t> system </a:t>
            </a:r>
            <a:r>
              <a:rPr lang="en-US" sz="1800" dirty="0" err="1" smtClean="0"/>
              <a:t>ini</a:t>
            </a:r>
            <a:r>
              <a:rPr lang="id-ID" sz="1800" dirty="0" smtClean="0"/>
              <a:t>. </a:t>
            </a:r>
            <a:endParaRPr lang="en-US" sz="1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3753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Permasalahan</a:t>
            </a:r>
            <a:r>
              <a:rPr lang="en-US" dirty="0" smtClean="0"/>
              <a:t> Dan </a:t>
            </a:r>
            <a:r>
              <a:rPr lang="en-US" dirty="0" err="1" smtClean="0"/>
              <a:t>Kebutuhan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Kebutuhan</a:t>
            </a:r>
            <a:endParaRPr lang="en-US" dirty="0" smtClean="0"/>
          </a:p>
          <a:p>
            <a:r>
              <a:rPr lang="en-US" sz="2000" b="1" dirty="0" smtClean="0"/>
              <a:t>2.1. </a:t>
            </a:r>
            <a:r>
              <a:rPr lang="en-US" sz="2000" dirty="0" err="1" smtClean="0"/>
              <a:t>Menambah</a:t>
            </a:r>
            <a:r>
              <a:rPr lang="en-US" sz="2000" dirty="0" smtClean="0"/>
              <a:t> </a:t>
            </a:r>
            <a:r>
              <a:rPr lang="en-US" sz="2000" dirty="0" err="1" smtClean="0"/>
              <a:t>kapasitas</a:t>
            </a:r>
            <a:r>
              <a:rPr lang="en-US" sz="2000" dirty="0" smtClean="0"/>
              <a:t> server </a:t>
            </a:r>
            <a:endParaRPr lang="en-US" sz="2000" dirty="0" smtClean="0"/>
          </a:p>
          <a:p>
            <a:pPr lvl="1"/>
            <a:r>
              <a:rPr lang="en-US" sz="1600" dirty="0" err="1" smtClean="0"/>
              <a:t>Dengan</a:t>
            </a:r>
            <a:r>
              <a:rPr lang="en-US" sz="1600" dirty="0" smtClean="0"/>
              <a:t> </a:t>
            </a:r>
            <a:r>
              <a:rPr lang="en-US" sz="1600" dirty="0" err="1" smtClean="0"/>
              <a:t>ditambahnya</a:t>
            </a:r>
            <a:r>
              <a:rPr lang="en-US" sz="1600" dirty="0" smtClean="0"/>
              <a:t> </a:t>
            </a:r>
            <a:r>
              <a:rPr lang="en-US" sz="1600" dirty="0" err="1" smtClean="0"/>
              <a:t>kapasitas</a:t>
            </a:r>
            <a:r>
              <a:rPr lang="en-US" sz="1600" dirty="0" smtClean="0"/>
              <a:t> </a:t>
            </a:r>
            <a:r>
              <a:rPr lang="en-US" sz="1600" dirty="0" err="1" smtClean="0"/>
              <a:t>dari</a:t>
            </a:r>
            <a:r>
              <a:rPr lang="en-US" sz="1600" dirty="0" smtClean="0"/>
              <a:t> </a:t>
            </a:r>
            <a:r>
              <a:rPr lang="en-US" sz="1600" dirty="0" err="1" smtClean="0"/>
              <a:t>sebuah</a:t>
            </a:r>
            <a:r>
              <a:rPr lang="en-US" sz="1600" dirty="0" smtClean="0"/>
              <a:t> server, </a:t>
            </a:r>
            <a:r>
              <a:rPr lang="en-US" sz="1600" dirty="0" err="1" smtClean="0"/>
              <a:t>maka</a:t>
            </a:r>
            <a:r>
              <a:rPr lang="en-US" sz="1600" dirty="0" smtClean="0"/>
              <a:t> </a:t>
            </a:r>
            <a:r>
              <a:rPr lang="en-US" sz="1600" dirty="0" err="1" smtClean="0"/>
              <a:t>pada</a:t>
            </a:r>
            <a:r>
              <a:rPr lang="en-US" sz="1600" dirty="0" smtClean="0"/>
              <a:t> </a:t>
            </a:r>
            <a:r>
              <a:rPr lang="en-US" sz="1600" dirty="0" err="1" smtClean="0"/>
              <a:t>saat</a:t>
            </a:r>
            <a:r>
              <a:rPr lang="en-US" sz="1600" dirty="0" smtClean="0"/>
              <a:t> </a:t>
            </a:r>
            <a:r>
              <a:rPr lang="en-US" sz="1600" dirty="0" err="1" smtClean="0"/>
              <a:t>pengunjung</a:t>
            </a:r>
            <a:r>
              <a:rPr lang="en-US" sz="1600" dirty="0" smtClean="0"/>
              <a:t> </a:t>
            </a:r>
            <a:r>
              <a:rPr lang="en-US" sz="1600" dirty="0" err="1" smtClean="0"/>
              <a:t>mengakses</a:t>
            </a:r>
            <a:r>
              <a:rPr lang="en-US" sz="1600" dirty="0" smtClean="0"/>
              <a:t> website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terjadi</a:t>
            </a:r>
            <a:r>
              <a:rPr lang="en-US" sz="1600" dirty="0" smtClean="0"/>
              <a:t> </a:t>
            </a:r>
            <a:r>
              <a:rPr lang="en-US" sz="1600" dirty="0" smtClean="0"/>
              <a:t>proses </a:t>
            </a:r>
            <a:r>
              <a:rPr lang="en-US" sz="1600" dirty="0" err="1" smtClean="0"/>
              <a:t>menunggu</a:t>
            </a:r>
            <a:r>
              <a:rPr lang="en-US" sz="1600" dirty="0" smtClean="0"/>
              <a:t> </a:t>
            </a:r>
            <a:r>
              <a:rPr lang="en-US" sz="1600" dirty="0" err="1" smtClean="0"/>
              <a:t>sehingga</a:t>
            </a:r>
            <a:r>
              <a:rPr lang="en-US" sz="1600" dirty="0" smtClean="0"/>
              <a:t> </a:t>
            </a:r>
            <a:r>
              <a:rPr lang="en-US" sz="1600" dirty="0" err="1" smtClean="0"/>
              <a:t>pengujung</a:t>
            </a:r>
            <a:r>
              <a:rPr lang="en-US" sz="1600" dirty="0" smtClean="0"/>
              <a:t> </a:t>
            </a:r>
            <a:r>
              <a:rPr lang="en-US" sz="1600" dirty="0" err="1" smtClean="0"/>
              <a:t>beranggapan</a:t>
            </a:r>
            <a:r>
              <a:rPr lang="en-US" sz="1600" dirty="0" smtClean="0"/>
              <a:t> </a:t>
            </a:r>
            <a:r>
              <a:rPr lang="en-US" sz="1600" dirty="0" err="1" smtClean="0"/>
              <a:t>bahwa</a:t>
            </a:r>
            <a:r>
              <a:rPr lang="en-US" sz="1600" dirty="0" smtClean="0"/>
              <a:t> website </a:t>
            </a:r>
            <a:r>
              <a:rPr lang="en-US" sz="1600" dirty="0" err="1" smtClean="0"/>
              <a:t>tersebut</a:t>
            </a:r>
            <a:r>
              <a:rPr lang="en-US" sz="1600" dirty="0" smtClean="0"/>
              <a:t> </a:t>
            </a:r>
            <a:r>
              <a:rPr lang="en-US" sz="1600" dirty="0" err="1" smtClean="0"/>
              <a:t>lambat</a:t>
            </a:r>
            <a:endParaRPr lang="en-US" sz="1600" dirty="0" smtClean="0"/>
          </a:p>
          <a:p>
            <a:pPr lvl="1"/>
            <a:endParaRPr lang="en-US" sz="1600" dirty="0" smtClean="0"/>
          </a:p>
          <a:p>
            <a:r>
              <a:rPr lang="en-US" sz="2000" b="1" dirty="0" smtClean="0"/>
              <a:t>2.2 </a:t>
            </a:r>
            <a:r>
              <a:rPr lang="en-US" sz="2000" dirty="0" err="1" smtClean="0"/>
              <a:t>Menambah</a:t>
            </a:r>
            <a:r>
              <a:rPr lang="en-US" sz="2000" dirty="0" smtClean="0"/>
              <a:t> </a:t>
            </a:r>
            <a:r>
              <a:rPr lang="en-US" sz="2000" dirty="0" err="1" smtClean="0"/>
              <a:t>jangkauan</a:t>
            </a:r>
            <a:r>
              <a:rPr lang="en-US" sz="2000" dirty="0" smtClean="0"/>
              <a:t> </a:t>
            </a:r>
            <a:r>
              <a:rPr lang="en-US" sz="2000" dirty="0" err="1" smtClean="0"/>
              <a:t>daerah</a:t>
            </a:r>
            <a:endParaRPr lang="en-US" sz="2000" dirty="0" smtClean="0"/>
          </a:p>
          <a:p>
            <a:pPr lvl="1"/>
            <a:r>
              <a:rPr lang="en-US" sz="1600" dirty="0" err="1" smtClean="0"/>
              <a:t>Menambah</a:t>
            </a:r>
            <a:r>
              <a:rPr lang="en-US" sz="1600" dirty="0" smtClean="0"/>
              <a:t> </a:t>
            </a:r>
            <a:r>
              <a:rPr lang="en-US" sz="1600" dirty="0" err="1" smtClean="0"/>
              <a:t>jangkauan</a:t>
            </a:r>
            <a:r>
              <a:rPr lang="en-US" sz="1600" dirty="0" smtClean="0"/>
              <a:t> area/ </a:t>
            </a:r>
            <a:r>
              <a:rPr lang="en-US" sz="1600" dirty="0" err="1" smtClean="0"/>
              <a:t>daerah</a:t>
            </a:r>
            <a:r>
              <a:rPr lang="en-US" sz="1600" dirty="0" err="1" smtClean="0"/>
              <a:t>-daerah</a:t>
            </a:r>
            <a:r>
              <a:rPr lang="en-US" sz="1600" dirty="0" smtClean="0"/>
              <a:t> yang </a:t>
            </a:r>
            <a:r>
              <a:rPr lang="en-US" sz="1600" dirty="0" err="1" smtClean="0"/>
              <a:t>belum</a:t>
            </a:r>
            <a:r>
              <a:rPr lang="en-US" sz="1600" dirty="0" smtClean="0"/>
              <a:t> </a:t>
            </a:r>
            <a:r>
              <a:rPr lang="en-US" sz="1600" dirty="0" err="1" smtClean="0"/>
              <a:t>ter</a:t>
            </a:r>
            <a:r>
              <a:rPr lang="en-US" sz="1600" dirty="0" smtClean="0"/>
              <a:t> </a:t>
            </a:r>
            <a:r>
              <a:rPr lang="en-US" sz="1600" dirty="0" err="1" smtClean="0"/>
              <a:t>jangkau</a:t>
            </a:r>
            <a:r>
              <a:rPr lang="en-US" sz="1600" dirty="0" smtClean="0"/>
              <a:t> </a:t>
            </a:r>
            <a:r>
              <a:rPr lang="en-US" sz="1600" dirty="0" err="1" smtClean="0"/>
              <a:t>oleh</a:t>
            </a:r>
            <a:r>
              <a:rPr lang="en-US" sz="1600" dirty="0" smtClean="0"/>
              <a:t> website </a:t>
            </a:r>
            <a:r>
              <a:rPr lang="en-US" sz="1600" dirty="0" err="1" smtClean="0"/>
              <a:t>pemesanan</a:t>
            </a:r>
            <a:r>
              <a:rPr lang="en-US" sz="1600" dirty="0" smtClean="0"/>
              <a:t> </a:t>
            </a:r>
            <a:r>
              <a:rPr lang="en-US" sz="1600" dirty="0" err="1" smtClean="0"/>
              <a:t>secara</a:t>
            </a:r>
            <a:r>
              <a:rPr lang="en-US" sz="1600" dirty="0" smtClean="0"/>
              <a:t> online.</a:t>
            </a:r>
            <a:r>
              <a:rPr lang="en-US" sz="1600" b="1" dirty="0"/>
              <a:t> </a:t>
            </a:r>
            <a:endParaRPr lang="en-US" sz="1600" b="1" dirty="0" smtClean="0"/>
          </a:p>
          <a:p>
            <a:pPr lvl="1"/>
            <a:endParaRPr lang="en-US" sz="1600" b="1" dirty="0" smtClean="0"/>
          </a:p>
          <a:p>
            <a:r>
              <a:rPr lang="en-US" sz="2000" b="1" dirty="0" smtClean="0"/>
              <a:t>2.3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</a:t>
            </a:r>
            <a:r>
              <a:rPr lang="en-US" sz="2000" dirty="0" err="1"/>
              <a:t>p</a:t>
            </a:r>
            <a:r>
              <a:rPr lang="en-US" sz="2000" dirty="0" err="1" smtClean="0"/>
              <a:t>endataan</a:t>
            </a:r>
            <a:r>
              <a:rPr lang="en-US" sz="2000" dirty="0" smtClean="0"/>
              <a:t> </a:t>
            </a:r>
            <a:r>
              <a:rPr lang="en-US" sz="2000" dirty="0" err="1" smtClean="0"/>
              <a:t>Alamat</a:t>
            </a:r>
            <a:endParaRPr lang="en-US" sz="2000" dirty="0" smtClean="0"/>
          </a:p>
          <a:p>
            <a:pPr lvl="1"/>
            <a:r>
              <a:rPr lang="en-US" sz="1400" dirty="0" err="1" smtClean="0"/>
              <a:t>Dengan</a:t>
            </a:r>
            <a:r>
              <a:rPr lang="en-US" sz="1400" dirty="0" smtClean="0"/>
              <a:t> </a:t>
            </a:r>
            <a:r>
              <a:rPr lang="en-US" sz="1400" dirty="0" err="1" smtClean="0"/>
              <a:t>adaya</a:t>
            </a:r>
            <a:r>
              <a:rPr lang="en-US" sz="1400" dirty="0" smtClean="0"/>
              <a:t> </a:t>
            </a:r>
            <a:r>
              <a:rPr lang="en-US" sz="1400" dirty="0" err="1" smtClean="0"/>
              <a:t>pendataan</a:t>
            </a:r>
            <a:r>
              <a:rPr lang="en-US" sz="1400" dirty="0" smtClean="0"/>
              <a:t> </a:t>
            </a:r>
            <a:r>
              <a:rPr lang="en-US" sz="1400" dirty="0" err="1" smtClean="0"/>
              <a:t>alamat</a:t>
            </a:r>
            <a:r>
              <a:rPr lang="en-US" sz="1400" dirty="0" smtClean="0"/>
              <a:t>, </a:t>
            </a:r>
            <a:r>
              <a:rPr lang="en-US" sz="1400" dirty="0" err="1" smtClean="0"/>
              <a:t>maka</a:t>
            </a:r>
            <a:r>
              <a:rPr lang="en-US" sz="1400" dirty="0" smtClean="0"/>
              <a:t> </a:t>
            </a:r>
            <a:r>
              <a:rPr lang="en-US" sz="1400" dirty="0" err="1" smtClean="0"/>
              <a:t>salah</a:t>
            </a:r>
            <a:r>
              <a:rPr lang="en-US" sz="1400" dirty="0" smtClean="0"/>
              <a:t> input </a:t>
            </a:r>
            <a:r>
              <a:rPr lang="en-US" sz="1400" dirty="0" err="1" smtClean="0"/>
              <a:t>dari</a:t>
            </a:r>
            <a:r>
              <a:rPr lang="en-US" sz="1400" dirty="0" smtClean="0"/>
              <a:t> user/ </a:t>
            </a:r>
            <a:r>
              <a:rPr lang="en-US" sz="1400" dirty="0" err="1" smtClean="0"/>
              <a:t>pengujung</a:t>
            </a:r>
            <a:r>
              <a:rPr lang="en-US" sz="1400" dirty="0" smtClean="0"/>
              <a:t> website bias </a:t>
            </a:r>
            <a:r>
              <a:rPr lang="en-US" sz="1400" dirty="0" err="1" smtClean="0"/>
              <a:t>diminimalisir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7423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Model Proses (DFD)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/>
        </p:blipFill>
        <p:spPr>
          <a:xfrm>
            <a:off x="3306031" y="2248054"/>
            <a:ext cx="6427904" cy="434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59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</a:t>
            </a:r>
            <a:r>
              <a:rPr lang="en-US" dirty="0" err="1" smtClean="0"/>
              <a:t>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2" y="1690688"/>
            <a:ext cx="808891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1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67" y="1322651"/>
            <a:ext cx="8200103" cy="5529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696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Diagram</a:t>
            </a:r>
            <a:endParaRPr lang="id-ID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33" y="1318149"/>
            <a:ext cx="9419442" cy="5539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44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 Diagram</a:t>
            </a:r>
            <a:endParaRPr lang="id-ID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222" y="1690688"/>
            <a:ext cx="9481608" cy="5167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1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300</Words>
  <Application>Microsoft Office PowerPoint</Application>
  <PresentationFormat>Widescreen</PresentationFormat>
  <Paragraphs>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Klik Eat</vt:lpstr>
      <vt:lpstr>Latar Belakang</vt:lpstr>
      <vt:lpstr>Permasalahan Dan Kebutuhan</vt:lpstr>
      <vt:lpstr>Permasalahan Dan Kebutuhan</vt:lpstr>
      <vt:lpstr>Model</vt:lpstr>
      <vt:lpstr>Decomposition DIagram</vt:lpstr>
      <vt:lpstr>Event Diagram</vt:lpstr>
      <vt:lpstr>Event Diagram</vt:lpstr>
      <vt:lpstr>Event Diagram</vt:lpstr>
      <vt:lpstr>Event Diagram</vt:lpstr>
      <vt:lpstr>Event Diagram</vt:lpstr>
      <vt:lpstr>Event Diagram</vt:lpstr>
      <vt:lpstr>Event Diagram</vt:lpstr>
      <vt:lpstr>Entity Relationship Diagram</vt:lpstr>
      <vt:lpstr>Cenceptual Data Model</vt:lpstr>
      <vt:lpstr>Physical Data Model</vt:lpstr>
      <vt:lpstr>Halaman Utama</vt:lpstr>
      <vt:lpstr>Halaman Pendaftaran</vt:lpstr>
      <vt:lpstr>Halaman Login</vt:lpstr>
      <vt:lpstr>Halaman Pemensanan</vt:lpstr>
      <vt:lpstr>Kesimpulan Dan Saran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Klik Eat</dc:title>
  <dc:creator>irfan syarifuddin</dc:creator>
  <cp:lastModifiedBy>irfan syarifuddin</cp:lastModifiedBy>
  <cp:revision>7</cp:revision>
  <dcterms:created xsi:type="dcterms:W3CDTF">2019-07-01T21:17:21Z</dcterms:created>
  <dcterms:modified xsi:type="dcterms:W3CDTF">2019-07-07T06:10:20Z</dcterms:modified>
</cp:coreProperties>
</file>