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2" r:id="rId6"/>
    <p:sldId id="261" r:id="rId7"/>
    <p:sldId id="263" r:id="rId8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E63"/>
    <a:srgbClr val="FFFF53"/>
    <a:srgbClr val="0001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85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1AC15-D1CA-4F37-B8D0-090831DB93CF}" type="datetimeFigureOut">
              <a:rPr lang="id-ID" smtClean="0"/>
              <a:t>06/12/2018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E6AE1-A822-4FAC-9075-796127B941D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76264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1AC15-D1CA-4F37-B8D0-090831DB93CF}" type="datetimeFigureOut">
              <a:rPr lang="id-ID" smtClean="0"/>
              <a:t>06/12/2018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E6AE1-A822-4FAC-9075-796127B941D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52152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1AC15-D1CA-4F37-B8D0-090831DB93CF}" type="datetimeFigureOut">
              <a:rPr lang="id-ID" smtClean="0"/>
              <a:t>06/12/2018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E6AE1-A822-4FAC-9075-796127B941D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68009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1AC15-D1CA-4F37-B8D0-090831DB93CF}" type="datetimeFigureOut">
              <a:rPr lang="id-ID" smtClean="0"/>
              <a:t>06/12/2018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E6AE1-A822-4FAC-9075-796127B941D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29238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1AC15-D1CA-4F37-B8D0-090831DB93CF}" type="datetimeFigureOut">
              <a:rPr lang="id-ID" smtClean="0"/>
              <a:t>06/12/2018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E6AE1-A822-4FAC-9075-796127B941D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15775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1AC15-D1CA-4F37-B8D0-090831DB93CF}" type="datetimeFigureOut">
              <a:rPr lang="id-ID" smtClean="0"/>
              <a:t>06/12/2018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E6AE1-A822-4FAC-9075-796127B941D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70055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1AC15-D1CA-4F37-B8D0-090831DB93CF}" type="datetimeFigureOut">
              <a:rPr lang="id-ID" smtClean="0"/>
              <a:t>06/12/2018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E6AE1-A822-4FAC-9075-796127B941D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72664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1AC15-D1CA-4F37-B8D0-090831DB93CF}" type="datetimeFigureOut">
              <a:rPr lang="id-ID" smtClean="0"/>
              <a:t>06/12/2018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E6AE1-A822-4FAC-9075-796127B941D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07477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1AC15-D1CA-4F37-B8D0-090831DB93CF}" type="datetimeFigureOut">
              <a:rPr lang="id-ID" smtClean="0"/>
              <a:t>06/12/2018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E6AE1-A822-4FAC-9075-796127B941D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14131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1AC15-D1CA-4F37-B8D0-090831DB93CF}" type="datetimeFigureOut">
              <a:rPr lang="id-ID" smtClean="0"/>
              <a:t>06/12/2018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E6AE1-A822-4FAC-9075-796127B941D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15509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1AC15-D1CA-4F37-B8D0-090831DB93CF}" type="datetimeFigureOut">
              <a:rPr lang="id-ID" smtClean="0"/>
              <a:t>06/12/2018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E6AE1-A822-4FAC-9075-796127B941D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02937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31AC15-D1CA-4F37-B8D0-090831DB93CF}" type="datetimeFigureOut">
              <a:rPr lang="id-ID" smtClean="0"/>
              <a:t>06/12/2018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6E6AE1-A822-4FAC-9075-796127B941D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72768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99" y="168554"/>
            <a:ext cx="11588537" cy="647354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04799" y="5943600"/>
            <a:ext cx="11588537" cy="520700"/>
          </a:xfrm>
          <a:prstGeom prst="rect">
            <a:avLst/>
          </a:prstGeom>
          <a:solidFill>
            <a:srgbClr val="000106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48775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4799" y="284163"/>
            <a:ext cx="11588537" cy="6473546"/>
          </a:xfrm>
          <a:prstGeom prst="rect">
            <a:avLst/>
          </a:prstGeom>
          <a:solidFill>
            <a:srgbClr val="FFFE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699" y="546100"/>
            <a:ext cx="6211609" cy="621160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04799" y="5943600"/>
            <a:ext cx="11588537" cy="520700"/>
          </a:xfrm>
          <a:prstGeom prst="rect">
            <a:avLst/>
          </a:prstGeom>
          <a:solidFill>
            <a:srgbClr val="000106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Rectangle 4"/>
          <p:cNvSpPr/>
          <p:nvPr/>
        </p:nvSpPr>
        <p:spPr>
          <a:xfrm>
            <a:off x="6973180" y="381615"/>
            <a:ext cx="488336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Name : George Miller (</a:t>
            </a:r>
            <a:r>
              <a:rPr lang="en-US" dirty="0" err="1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Joji</a:t>
            </a:r>
            <a:r>
              <a:rPr lang="en-US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)</a:t>
            </a:r>
          </a:p>
          <a:p>
            <a:endParaRPr lang="en-US" dirty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  <a:p>
            <a:endParaRPr lang="en-US" dirty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  <a:p>
            <a:r>
              <a:rPr lang="en-US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Born : </a:t>
            </a:r>
            <a:r>
              <a:rPr lang="id-ID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18 September 1992</a:t>
            </a:r>
            <a:r>
              <a:rPr lang="en-US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, (Osaka, Japan)</a:t>
            </a:r>
          </a:p>
          <a:p>
            <a:endParaRPr lang="en-US" dirty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  <a:p>
            <a:endParaRPr lang="en-US" dirty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  <a:p>
            <a:r>
              <a:rPr lang="en-US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Nationally : Japanese, Australian</a:t>
            </a:r>
          </a:p>
          <a:p>
            <a:endParaRPr lang="en-US" dirty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  <a:p>
            <a:endParaRPr lang="en-US" dirty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  <a:p>
            <a:r>
              <a:rPr lang="en-US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Occupation : Singer, rapper, record producer, </a:t>
            </a:r>
            <a:endParaRPr lang="en-US" dirty="0" smtClean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  <a:p>
            <a:r>
              <a:rPr lang="en-US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songwriter</a:t>
            </a:r>
            <a:r>
              <a:rPr lang="en-US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, entertainer, comedian</a:t>
            </a:r>
            <a:endParaRPr lang="en-US" dirty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94180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4799" y="284163"/>
            <a:ext cx="11588537" cy="6473546"/>
          </a:xfrm>
          <a:prstGeom prst="rect">
            <a:avLst/>
          </a:prstGeom>
          <a:solidFill>
            <a:srgbClr val="FFFE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9" name="Straight Connector 8"/>
          <p:cNvCxnSpPr>
            <a:endCxn id="5" idx="2"/>
          </p:cNvCxnSpPr>
          <p:nvPr/>
        </p:nvCxnSpPr>
        <p:spPr>
          <a:xfrm>
            <a:off x="5709366" y="940832"/>
            <a:ext cx="0" cy="5816877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1600" y="208266"/>
            <a:ext cx="11621932" cy="654944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04799" y="5943600"/>
            <a:ext cx="11588537" cy="520700"/>
          </a:xfrm>
          <a:prstGeom prst="rect">
            <a:avLst/>
          </a:prstGeom>
          <a:solidFill>
            <a:srgbClr val="000106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extBox 1"/>
          <p:cNvSpPr txBox="1"/>
          <p:nvPr/>
        </p:nvSpPr>
        <p:spPr>
          <a:xfrm>
            <a:off x="5041900" y="479167"/>
            <a:ext cx="332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CAREER</a:t>
            </a:r>
            <a:endParaRPr lang="id-ID" sz="2400" dirty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499317" y="940832"/>
            <a:ext cx="1765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Pink </a:t>
            </a:r>
            <a:r>
              <a:rPr lang="en-US" sz="2400" dirty="0" smtClean="0"/>
              <a:t>Guy</a:t>
            </a:r>
            <a:endParaRPr lang="id-ID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1281000" y="1318369"/>
            <a:ext cx="17684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(2014–2017)</a:t>
            </a:r>
            <a:endParaRPr lang="id-ID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8341208" y="905709"/>
            <a:ext cx="6559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Joji</a:t>
            </a:r>
            <a:endParaRPr lang="id-ID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7549582" y="1253097"/>
            <a:ext cx="22359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(</a:t>
            </a:r>
            <a:r>
              <a:rPr lang="id-ID" sz="2400" dirty="0" smtClean="0"/>
              <a:t>2014</a:t>
            </a:r>
            <a:r>
              <a:rPr lang="en-US" sz="2400" dirty="0" smtClean="0"/>
              <a:t> </a:t>
            </a:r>
            <a:r>
              <a:rPr lang="id-ID" sz="2400" dirty="0" smtClean="0"/>
              <a:t>–</a:t>
            </a:r>
            <a:r>
              <a:rPr lang="en-US" sz="2400" dirty="0" smtClean="0"/>
              <a:t> </a:t>
            </a:r>
            <a:r>
              <a:rPr lang="en-US" sz="2400" dirty="0"/>
              <a:t>P</a:t>
            </a:r>
            <a:r>
              <a:rPr lang="id-ID" sz="2400" dirty="0" smtClean="0"/>
              <a:t>resent</a:t>
            </a:r>
            <a:r>
              <a:rPr lang="en-US" sz="2400" dirty="0" smtClean="0"/>
              <a:t>)</a:t>
            </a:r>
            <a:endParaRPr lang="id-ID" sz="2400" dirty="0"/>
          </a:p>
        </p:txBody>
      </p:sp>
    </p:spTree>
    <p:extLst>
      <p:ext uri="{BB962C8B-B14F-4D97-AF65-F5344CB8AC3E}">
        <p14:creationId xmlns:p14="http://schemas.microsoft.com/office/powerpoint/2010/main" val="1170364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4799" y="284163"/>
            <a:ext cx="11588537" cy="6473546"/>
          </a:xfrm>
          <a:prstGeom prst="rect">
            <a:avLst/>
          </a:prstGeom>
          <a:solidFill>
            <a:srgbClr val="FFFE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842"/>
          <a:stretch/>
        </p:blipFill>
        <p:spPr>
          <a:xfrm>
            <a:off x="-101600" y="208266"/>
            <a:ext cx="5829300" cy="654944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04799" y="5943600"/>
            <a:ext cx="11588537" cy="520700"/>
          </a:xfrm>
          <a:prstGeom prst="rect">
            <a:avLst/>
          </a:prstGeom>
          <a:solidFill>
            <a:srgbClr val="000106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2" name="TextBox 11"/>
          <p:cNvSpPr txBox="1"/>
          <p:nvPr/>
        </p:nvSpPr>
        <p:spPr>
          <a:xfrm>
            <a:off x="1499317" y="940832"/>
            <a:ext cx="1765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Pink </a:t>
            </a:r>
            <a:r>
              <a:rPr lang="en-US" sz="2400" dirty="0" smtClean="0"/>
              <a:t>Guy</a:t>
            </a:r>
            <a:endParaRPr lang="id-ID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1281000" y="1318369"/>
            <a:ext cx="17684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(2014–2017)</a:t>
            </a:r>
            <a:endParaRPr lang="id-ID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5950" y="2066132"/>
            <a:ext cx="2794000" cy="2794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0700" y="2066132"/>
            <a:ext cx="2794000" cy="2794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105400" y="622300"/>
            <a:ext cx="2203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Album as Pink Guy</a:t>
            </a:r>
            <a:endParaRPr lang="id-ID" dirty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921250" y="4847868"/>
            <a:ext cx="2203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Pink Season</a:t>
            </a:r>
            <a:endParaRPr lang="id-ID" dirty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235950" y="4847868"/>
            <a:ext cx="28573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Pink Season: The Prophecy</a:t>
            </a:r>
            <a:endParaRPr lang="id-ID" sz="1600" dirty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86920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4799" y="284163"/>
            <a:ext cx="11588537" cy="6473546"/>
          </a:xfrm>
          <a:prstGeom prst="rect">
            <a:avLst/>
          </a:prstGeom>
          <a:solidFill>
            <a:srgbClr val="FFFE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6" name="Rectangle 5"/>
          <p:cNvSpPr/>
          <p:nvPr/>
        </p:nvSpPr>
        <p:spPr>
          <a:xfrm>
            <a:off x="304799" y="5943600"/>
            <a:ext cx="11588537" cy="520700"/>
          </a:xfrm>
          <a:prstGeom prst="rect">
            <a:avLst/>
          </a:prstGeom>
          <a:solidFill>
            <a:srgbClr val="000106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2" name="TextBox 11"/>
          <p:cNvSpPr txBox="1"/>
          <p:nvPr/>
        </p:nvSpPr>
        <p:spPr>
          <a:xfrm>
            <a:off x="5449017" y="394732"/>
            <a:ext cx="1765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Pink </a:t>
            </a:r>
            <a:r>
              <a:rPr lang="en-US" sz="2400" dirty="0" smtClean="0"/>
              <a:t>Guy</a:t>
            </a:r>
            <a:endParaRPr lang="id-ID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5230700" y="772269"/>
            <a:ext cx="17684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(2014–2017)</a:t>
            </a:r>
            <a:endParaRPr lang="id-ID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441" y="1190453"/>
            <a:ext cx="3897260" cy="239831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6649" y="1168713"/>
            <a:ext cx="4263668" cy="239831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2317" y="3764756"/>
            <a:ext cx="3873500" cy="2178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158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4799" y="284163"/>
            <a:ext cx="11588537" cy="6473546"/>
          </a:xfrm>
          <a:prstGeom prst="rect">
            <a:avLst/>
          </a:prstGeom>
          <a:solidFill>
            <a:srgbClr val="FFFE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asd</a:t>
            </a:r>
            <a:endParaRPr lang="id-ID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655"/>
          <a:stretch/>
        </p:blipFill>
        <p:spPr>
          <a:xfrm>
            <a:off x="6134100" y="208266"/>
            <a:ext cx="5386232" cy="654944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04799" y="5943600"/>
            <a:ext cx="11588537" cy="520700"/>
          </a:xfrm>
          <a:prstGeom prst="rect">
            <a:avLst/>
          </a:prstGeom>
          <a:solidFill>
            <a:srgbClr val="000106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" name="TextBox 9"/>
          <p:cNvSpPr txBox="1"/>
          <p:nvPr/>
        </p:nvSpPr>
        <p:spPr>
          <a:xfrm>
            <a:off x="8341208" y="905709"/>
            <a:ext cx="6559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Joji</a:t>
            </a:r>
            <a:endParaRPr lang="id-ID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7549582" y="1253097"/>
            <a:ext cx="22359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(</a:t>
            </a:r>
            <a:r>
              <a:rPr lang="id-ID" sz="2400" dirty="0" smtClean="0"/>
              <a:t>2014</a:t>
            </a:r>
            <a:r>
              <a:rPr lang="en-US" sz="2400" dirty="0" smtClean="0"/>
              <a:t> </a:t>
            </a:r>
            <a:r>
              <a:rPr lang="id-ID" sz="2400" dirty="0" smtClean="0"/>
              <a:t>–</a:t>
            </a:r>
            <a:r>
              <a:rPr lang="en-US" sz="2400" dirty="0" smtClean="0"/>
              <a:t> </a:t>
            </a:r>
            <a:r>
              <a:rPr lang="en-US" sz="2400" dirty="0"/>
              <a:t>P</a:t>
            </a:r>
            <a:r>
              <a:rPr lang="id-ID" sz="2400" dirty="0" smtClean="0"/>
              <a:t>resent</a:t>
            </a:r>
            <a:r>
              <a:rPr lang="en-US" sz="2400" dirty="0" smtClean="0"/>
              <a:t>)</a:t>
            </a:r>
            <a:endParaRPr lang="id-ID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4500" y="2224775"/>
            <a:ext cx="2436650" cy="24366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2198675"/>
            <a:ext cx="2436650" cy="243665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4685267" y="444044"/>
            <a:ext cx="20058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Album as </a:t>
            </a:r>
            <a:r>
              <a:rPr lang="en-US" sz="2400" dirty="0" err="1" smtClean="0"/>
              <a:t>Joji</a:t>
            </a:r>
            <a:endParaRPr lang="id-ID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1456450" y="4635325"/>
            <a:ext cx="2203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In Tongues</a:t>
            </a:r>
            <a:endParaRPr lang="id-ID" dirty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972766" y="4635989"/>
            <a:ext cx="2203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Ballads 1</a:t>
            </a:r>
            <a:endParaRPr lang="id-ID" dirty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71518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4799" y="284163"/>
            <a:ext cx="11588537" cy="6473546"/>
          </a:xfrm>
          <a:prstGeom prst="rect">
            <a:avLst/>
          </a:prstGeom>
          <a:solidFill>
            <a:srgbClr val="FFFE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85131" y="609600"/>
            <a:ext cx="10929970" cy="614810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04799" y="5943600"/>
            <a:ext cx="11588537" cy="520700"/>
          </a:xfrm>
          <a:prstGeom prst="rect">
            <a:avLst/>
          </a:prstGeom>
          <a:solidFill>
            <a:srgbClr val="000106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5071" y="732345"/>
            <a:ext cx="3436011" cy="210026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0367" y="1056202"/>
            <a:ext cx="2557441" cy="1452547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10082508" y="2508749"/>
            <a:ext cx="1765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88 Rising</a:t>
            </a:r>
            <a:endParaRPr lang="id-ID" sz="2400" dirty="0"/>
          </a:p>
        </p:txBody>
      </p:sp>
    </p:spTree>
    <p:extLst>
      <p:ext uri="{BB962C8B-B14F-4D97-AF65-F5344CB8AC3E}">
        <p14:creationId xmlns:p14="http://schemas.microsoft.com/office/powerpoint/2010/main" val="158269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88</Words>
  <Application>Microsoft Office PowerPoint</Application>
  <PresentationFormat>Widescreen</PresentationFormat>
  <Paragraphs>30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Adobe Fan Heiti Std B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irfan syarifuddin</dc:creator>
  <cp:lastModifiedBy>irfan syarifuddin</cp:lastModifiedBy>
  <cp:revision>12</cp:revision>
  <dcterms:created xsi:type="dcterms:W3CDTF">2018-11-26T23:15:56Z</dcterms:created>
  <dcterms:modified xsi:type="dcterms:W3CDTF">2018-12-06T10:02:24Z</dcterms:modified>
</cp:coreProperties>
</file>