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0" r:id="rId4"/>
    <p:sldId id="266" r:id="rId5"/>
    <p:sldId id="267" r:id="rId6"/>
    <p:sldId id="257" r:id="rId7"/>
    <p:sldId id="269" r:id="rId8"/>
    <p:sldId id="259" r:id="rId9"/>
    <p:sldId id="258" r:id="rId10"/>
    <p:sldId id="260" r:id="rId11"/>
    <p:sldId id="262" r:id="rId12"/>
    <p:sldId id="261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Replikasi</a:t>
            </a:r>
            <a:r>
              <a:rPr lang="en-US" dirty="0" smtClean="0"/>
              <a:t> &amp; Mirroring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Alfian</a:t>
            </a:r>
            <a:r>
              <a:rPr lang="en-US" dirty="0" smtClean="0"/>
              <a:t> Aziz 171111101</a:t>
            </a:r>
          </a:p>
          <a:p>
            <a:r>
              <a:rPr lang="en-US" dirty="0" smtClean="0"/>
              <a:t>M Irfan Syarifuddin 171111051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13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sv-SE" dirty="0"/>
              <a:t>Memerlukan tempat penyimpanan yang </a:t>
            </a:r>
            <a:r>
              <a:rPr lang="sv-SE" dirty="0" smtClean="0"/>
              <a:t>besar</a:t>
            </a:r>
          </a:p>
          <a:p>
            <a:r>
              <a:rPr lang="en-US" dirty="0" smtClean="0"/>
              <a:t>- </a:t>
            </a:r>
            <a:r>
              <a:rPr lang="id-ID" dirty="0" smtClean="0"/>
              <a:t>Kompleksitas </a:t>
            </a:r>
            <a:r>
              <a:rPr lang="id-ID" dirty="0"/>
              <a:t>dan Biaya yang besar untuk updating</a:t>
            </a:r>
            <a:endParaRPr lang="sv-SE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09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4" name="Picture 6" descr="Hasil gambar untuk Xamp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598737"/>
            <a:ext cx="84867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1026" name="Picture 2" descr="Hasil gambar untuk cloud internet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43" y="1930400"/>
            <a:ext cx="2194368" cy="14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pc png f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2" y="3419436"/>
            <a:ext cx="2392891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asil gambar untuk pc png f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11" y="3419436"/>
            <a:ext cx="2392891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173759" y="3067011"/>
            <a:ext cx="685800" cy="52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99159" y="3184486"/>
            <a:ext cx="660400" cy="511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611783" y="3176548"/>
            <a:ext cx="685800" cy="52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533754" y="3259079"/>
            <a:ext cx="660400" cy="511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15159" y="2768600"/>
            <a:ext cx="1181100" cy="29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49051" y="5245100"/>
            <a:ext cx="1549400" cy="32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Database-1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4683" y="5272029"/>
            <a:ext cx="1552931" cy="298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-2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Mirroring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id-ID" dirty="0" smtClean="0"/>
              <a:t>adalah </a:t>
            </a:r>
            <a:r>
              <a:rPr lang="id-ID" dirty="0"/>
              <a:t>metode yang membantu dalam improvisasi ketersediaan data, keandalan, dan kinerja. Tapi, </a:t>
            </a:r>
            <a:r>
              <a:rPr lang="en-US" dirty="0" smtClean="0"/>
              <a:t>Mirroring</a:t>
            </a:r>
            <a:r>
              <a:rPr lang="id-ID" dirty="0" smtClean="0"/>
              <a:t> </a:t>
            </a:r>
            <a:r>
              <a:rPr lang="id-ID" dirty="0"/>
              <a:t>melibatkan salinan berlebihan dari </a:t>
            </a:r>
            <a:r>
              <a:rPr lang="id-ID" dirty="0" smtClean="0"/>
              <a:t>database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id-ID" dirty="0"/>
              <a:t>sementara </a:t>
            </a:r>
            <a:r>
              <a:rPr lang="en-US" dirty="0" smtClean="0"/>
              <a:t>R</a:t>
            </a:r>
            <a:r>
              <a:rPr lang="id-ID" dirty="0" smtClean="0"/>
              <a:t>eplikasi </a:t>
            </a:r>
            <a:r>
              <a:rPr lang="id-ID" dirty="0"/>
              <a:t>termasuk duplikasi data dan objek database seperti tabel, </a:t>
            </a:r>
            <a:r>
              <a:rPr lang="en-US" dirty="0" smtClean="0"/>
              <a:t>store procedure</a:t>
            </a:r>
            <a:r>
              <a:rPr lang="id-ID" dirty="0" smtClean="0"/>
              <a:t>, </a:t>
            </a:r>
            <a:r>
              <a:rPr lang="en-US" dirty="0" smtClean="0"/>
              <a:t>view</a:t>
            </a:r>
            <a:r>
              <a:rPr lang="id-ID" dirty="0" smtClean="0"/>
              <a:t>, </a:t>
            </a:r>
            <a:r>
              <a:rPr lang="id-ID" dirty="0"/>
              <a:t>dll.</a:t>
            </a:r>
          </a:p>
        </p:txBody>
      </p:sp>
    </p:spTree>
    <p:extLst>
      <p:ext uri="{BB962C8B-B14F-4D97-AF65-F5344CB8AC3E}">
        <p14:creationId xmlns:p14="http://schemas.microsoft.com/office/powerpoint/2010/main" val="23697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4640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17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4" y="3022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Mirroring </a:t>
            </a:r>
            <a:r>
              <a:rPr lang="en-US" sz="4400" dirty="0" err="1" smtClean="0"/>
              <a:t>Databae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69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Mirroring adalah proses menghasilkan banyak salinan </a:t>
            </a:r>
            <a:r>
              <a:rPr lang="en-US" dirty="0" smtClean="0"/>
              <a:t>Database, agar </a:t>
            </a:r>
            <a:r>
              <a:rPr lang="en-US" altLang="ko-KR" dirty="0">
                <a:cs typeface="Arial" pitchFamily="34" charset="0"/>
              </a:rPr>
              <a:t>database </a:t>
            </a:r>
            <a:r>
              <a:rPr lang="en-US" altLang="ko-KR" dirty="0" err="1" smtClean="0">
                <a:cs typeface="Arial" pitchFamily="34" charset="0"/>
              </a:rPr>
              <a:t>terhindar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dari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hal</a:t>
            </a:r>
            <a:r>
              <a:rPr lang="en-US" altLang="ko-KR" dirty="0">
                <a:cs typeface="Arial" pitchFamily="34" charset="0"/>
              </a:rPr>
              <a:t> yang </a:t>
            </a:r>
            <a:r>
              <a:rPr lang="en-US" altLang="ko-KR" dirty="0" err="1">
                <a:cs typeface="Arial" pitchFamily="34" charset="0"/>
              </a:rPr>
              <a:t>dapat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mengganggu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kestabilan</a:t>
            </a:r>
            <a:r>
              <a:rPr lang="en-US" altLang="ko-KR" dirty="0">
                <a:cs typeface="Arial" pitchFamily="34" charset="0"/>
              </a:rPr>
              <a:t> database</a:t>
            </a:r>
            <a:r>
              <a:rPr lang="en-US" altLang="ko-KR" dirty="0" smtClean="0">
                <a:cs typeface="Arial" pitchFamily="34" charset="0"/>
              </a:rPr>
              <a:t>.</a:t>
            </a:r>
            <a:endParaRPr lang="en-US" altLang="ko-K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Mirroring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20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Mirroring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distributed database</a:t>
            </a:r>
          </a:p>
          <a:p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0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34" y="27178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Replikasi</a:t>
            </a:r>
            <a:r>
              <a:rPr lang="en-US" sz="4400" dirty="0" smtClean="0"/>
              <a:t> </a:t>
            </a:r>
            <a:r>
              <a:rPr lang="en-US" sz="4400" dirty="0" err="1" smtClean="0"/>
              <a:t>Databae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5546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proses </a:t>
            </a:r>
            <a:r>
              <a:rPr lang="id-ID" dirty="0"/>
              <a:t>pembuatan distribusi data redundan dan objek database pada database yang berbeda untuk meningkatkan ketersediaan data.</a:t>
            </a:r>
          </a:p>
        </p:txBody>
      </p:sp>
    </p:spTree>
    <p:extLst>
      <p:ext uri="{BB962C8B-B14F-4D97-AF65-F5344CB8AC3E}">
        <p14:creationId xmlns:p14="http://schemas.microsoft.com/office/powerpoint/2010/main" val="1146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dirty="0" err="1" smtClean="0"/>
              <a:t>Sinkron</a:t>
            </a:r>
            <a:r>
              <a:rPr lang="en-US" dirty="0" smtClean="0"/>
              <a:t> – Real time</a:t>
            </a:r>
          </a:p>
          <a:p>
            <a:r>
              <a:rPr lang="en-US" dirty="0" err="1" smtClean="0"/>
              <a:t>Replikasi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 – </a:t>
            </a:r>
            <a:r>
              <a:rPr lang="en-US" dirty="0" err="1" smtClean="0"/>
              <a:t>Ditampung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45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s-ES" dirty="0" err="1" smtClean="0"/>
              <a:t>Realibilitas</a:t>
            </a:r>
            <a:r>
              <a:rPr lang="es-ES" dirty="0" smtClean="0"/>
              <a:t> </a:t>
            </a:r>
          </a:p>
          <a:p>
            <a:r>
              <a:rPr lang="en-US" dirty="0" smtClean="0"/>
              <a:t>- </a:t>
            </a:r>
            <a:r>
              <a:rPr lang="id-ID" dirty="0" smtClean="0"/>
              <a:t>Meningkatkan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id-ID" dirty="0" smtClean="0"/>
              <a:t>data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Respon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M</a:t>
            </a:r>
            <a:r>
              <a:rPr lang="en-US" dirty="0" err="1" smtClean="0"/>
              <a:t>endukug</a:t>
            </a:r>
            <a:r>
              <a:rPr lang="en-US" dirty="0" smtClean="0"/>
              <a:t> distributed database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66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169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HY그래픽M</vt:lpstr>
      <vt:lpstr>Arial</vt:lpstr>
      <vt:lpstr>Trebuchet MS</vt:lpstr>
      <vt:lpstr>Wingdings 3</vt:lpstr>
      <vt:lpstr>Facet</vt:lpstr>
      <vt:lpstr>Replikasi &amp; Mirroring</vt:lpstr>
      <vt:lpstr>Mirroring Databae</vt:lpstr>
      <vt:lpstr>PowerPoint Presentation</vt:lpstr>
      <vt:lpstr>Kelebihan Mirroring Database</vt:lpstr>
      <vt:lpstr>Kekurangan Mirroring Database</vt:lpstr>
      <vt:lpstr>Replikasi Databae</vt:lpstr>
      <vt:lpstr>PowerPoint Presentation</vt:lpstr>
      <vt:lpstr>Jenis Replikasi Database</vt:lpstr>
      <vt:lpstr>Keuntungan Replikasi Database</vt:lpstr>
      <vt:lpstr>Kerugian Replikasi Database</vt:lpstr>
      <vt:lpstr>Implementasi</vt:lpstr>
      <vt:lpstr>Topologi </vt:lpstr>
      <vt:lpstr>Kesimpulan</vt:lpstr>
      <vt:lpstr>Terimakasih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Replikasi Database</dc:title>
  <dc:creator>irfan syarifuddin</dc:creator>
  <cp:lastModifiedBy>irfan syarifuddin</cp:lastModifiedBy>
  <cp:revision>15</cp:revision>
  <dcterms:created xsi:type="dcterms:W3CDTF">2018-11-15T07:18:44Z</dcterms:created>
  <dcterms:modified xsi:type="dcterms:W3CDTF">2018-11-15T19:00:34Z</dcterms:modified>
</cp:coreProperties>
</file>