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3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5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4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6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24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1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6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2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0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72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8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9799-1C18-4D46-81A6-2B802BDBF5C7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6986-F1B8-4193-8FA2-A7390189E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ea typeface="Adobe Fan Heiti Std B" panose="020B0700000000000000" pitchFamily="34" charset="-128"/>
              </a:rPr>
              <a:t>Kuanto</a:t>
            </a:r>
            <a:r>
              <a:rPr lang="en-US" dirty="0" err="1">
                <a:latin typeface="+mn-lt"/>
                <a:ea typeface="Adobe Fan Heiti Std B" panose="020B0700000000000000" pitchFamily="34" charset="-128"/>
              </a:rPr>
              <a:t>r</a:t>
            </a:r>
            <a:endParaRPr lang="id-ID" dirty="0">
              <a:latin typeface="+mn-lt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ea typeface="Adobe Fan Heiti Std B" panose="020B0700000000000000" pitchFamily="34" charset="-128"/>
              </a:rPr>
              <a:t>Ketua</a:t>
            </a:r>
            <a:r>
              <a:rPr lang="en-US" dirty="0" smtClean="0">
                <a:ea typeface="Adobe Fan Heiti Std B" panose="020B0700000000000000" pitchFamily="34" charset="-128"/>
              </a:rPr>
              <a:t> : Monic</a:t>
            </a:r>
          </a:p>
          <a:p>
            <a:endParaRPr lang="id-ID" dirty="0"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77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Kuantor</a:t>
            </a:r>
            <a:r>
              <a:rPr lang="en-US" dirty="0" smtClean="0"/>
              <a:t> Universal</a:t>
            </a:r>
            <a:br>
              <a:rPr lang="en-US" dirty="0" smtClean="0"/>
            </a:br>
            <a:r>
              <a:rPr lang="en-US" dirty="0" err="1" smtClean="0"/>
              <a:t>Kuantor</a:t>
            </a:r>
            <a:r>
              <a:rPr lang="en-US" dirty="0" smtClean="0"/>
              <a:t> </a:t>
            </a:r>
            <a:r>
              <a:rPr lang="en-US" dirty="0" err="1" smtClean="0"/>
              <a:t>Eksistensial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Kuantor</a:t>
            </a:r>
            <a:r>
              <a:rPr lang="en-US" dirty="0" smtClean="0"/>
              <a:t> Universal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Kuantor universal yang disebut kuantor umum. Kuantor  jenis  ini  mempunyai  lambang  ∀ yang  </a:t>
            </a:r>
            <a:r>
              <a:rPr lang="id-ID" dirty="0" smtClean="0"/>
              <a:t>dibaca</a:t>
            </a:r>
            <a:r>
              <a:rPr lang="en-US" dirty="0" smtClean="0"/>
              <a:t> </a:t>
            </a:r>
            <a:r>
              <a:rPr lang="id-ID" dirty="0" smtClean="0"/>
              <a:t>“untuk</a:t>
            </a:r>
            <a:r>
              <a:rPr lang="id-ID" dirty="0"/>
              <a:t>  setiap”  atau  “untuk  semua”.</a:t>
            </a:r>
          </a:p>
        </p:txBody>
      </p:sp>
    </p:spTree>
    <p:extLst>
      <p:ext uri="{BB962C8B-B14F-4D97-AF65-F5344CB8AC3E}">
        <p14:creationId xmlns:p14="http://schemas.microsoft.com/office/powerpoint/2010/main" val="337339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Kuantor</a:t>
            </a:r>
            <a:r>
              <a:rPr lang="en-US" dirty="0" smtClean="0"/>
              <a:t> Universal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endParaRPr lang="en-US" dirty="0" smtClean="0"/>
          </a:p>
          <a:p>
            <a:r>
              <a:rPr lang="id-ID" dirty="0" smtClean="0"/>
              <a:t>∀</a:t>
            </a:r>
            <a:r>
              <a:rPr lang="en-US" dirty="0" smtClean="0"/>
              <a:t> : </a:t>
            </a:r>
            <a:r>
              <a:rPr lang="id-ID" dirty="0" smtClean="0"/>
              <a:t>“untuk  setiap”  atau  “untuk  semua”.</a:t>
            </a:r>
            <a:endParaRPr lang="en-US" dirty="0" smtClean="0"/>
          </a:p>
          <a:p>
            <a:r>
              <a:rPr lang="en-US" dirty="0" smtClean="0"/>
              <a:t>M: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B 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id-ID" dirty="0" smtClean="0"/>
              <a:t>∀</a:t>
            </a:r>
            <a:r>
              <a:rPr lang="en-US" dirty="0" smtClean="0"/>
              <a:t>x)(</a:t>
            </a:r>
            <a:r>
              <a:rPr lang="en-US" dirty="0" err="1" smtClean="0"/>
              <a:t>mahasiswa</a:t>
            </a:r>
            <a:r>
              <a:rPr lang="en-US" dirty="0" smtClean="0"/>
              <a:t> (x) -&gt;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(x))</a:t>
            </a:r>
          </a:p>
          <a:p>
            <a:r>
              <a:rPr lang="id-ID" dirty="0" smtClean="0"/>
              <a:t>∀</a:t>
            </a:r>
            <a:r>
              <a:rPr lang="en-US" dirty="0" smtClean="0"/>
              <a:t>(y) (M(y) -&gt; B(y))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336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Kuantor</a:t>
            </a:r>
            <a:r>
              <a:rPr lang="en-US" dirty="0" smtClean="0"/>
              <a:t> </a:t>
            </a:r>
            <a:r>
              <a:rPr lang="en-US" dirty="0" err="1" smtClean="0"/>
              <a:t>Eksistensial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Kuantor eksistensial disebut kuantor khusus. Kuantor  jenis  ini  mempunyai  lambang  ∃  yang dibaca  “beberapa”,  “terdapat”,  atau  “ada”.</a:t>
            </a:r>
          </a:p>
        </p:txBody>
      </p:sp>
    </p:spTree>
    <p:extLst>
      <p:ext uri="{BB962C8B-B14F-4D97-AF65-F5344CB8AC3E}">
        <p14:creationId xmlns:p14="http://schemas.microsoft.com/office/powerpoint/2010/main" val="33405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1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Office Theme</vt:lpstr>
      <vt:lpstr>Kuantor</vt:lpstr>
      <vt:lpstr>Kuantor Universal Kuantor Eksistensial</vt:lpstr>
      <vt:lpstr>Kuantor Universal</vt:lpstr>
      <vt:lpstr>Kuantor Universal</vt:lpstr>
      <vt:lpstr>Kuantor Eksistensial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Kuantor</dc:title>
  <dc:creator>irfan syarifuddin</dc:creator>
  <cp:lastModifiedBy>irfan syarifuddin</cp:lastModifiedBy>
  <cp:revision>7</cp:revision>
  <dcterms:created xsi:type="dcterms:W3CDTF">2018-12-04T23:31:01Z</dcterms:created>
  <dcterms:modified xsi:type="dcterms:W3CDTF">2018-12-05T01:53:13Z</dcterms:modified>
</cp:coreProperties>
</file>