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9" userDrawn="1">
          <p15:clr>
            <a:srgbClr val="A4A3A4"/>
          </p15:clr>
        </p15:guide>
        <p15:guide id="2" pos="4829" userDrawn="1">
          <p15:clr>
            <a:srgbClr val="A4A3A4"/>
          </p15:clr>
        </p15:guide>
        <p15:guide id="3" pos="1949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5378"/>
  </p:normalViewPr>
  <p:slideViewPr>
    <p:cSldViewPr snapToGrid="0" snapToObjects="1" showGuides="1">
      <p:cViewPr varScale="1">
        <p:scale>
          <a:sx n="65" d="100"/>
          <a:sy n="65" d="100"/>
        </p:scale>
        <p:origin x="1939" y="48"/>
      </p:cViewPr>
      <p:guideLst>
        <p:guide orient="horz" pos="6139"/>
        <p:guide pos="4829"/>
        <p:guide pos="1949"/>
        <p:guide orient="horz" pos="6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D5EA-1777-584F-BD92-7D719CDB8425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9FC8-E198-404F-BD30-8C62CB006B5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08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09FC8-E198-404F-BD30-8C62CB006B5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8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FFD41039-911F-104E-AFE0-7FFD77E6D7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3230" y="402115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58" y="8312533"/>
            <a:ext cx="7772400" cy="17361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4534924" y="2842831"/>
            <a:ext cx="1856633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845603" y="3274643"/>
            <a:ext cx="118482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845603" y="3444178"/>
            <a:ext cx="1797803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09" y="3365606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4845604" y="3692030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845603" y="3864634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617109" y="4203512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845603" y="4118888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850199" y="4282392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845603" y="4527424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845603" y="4705224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624923" y="4627793"/>
            <a:ext cx="187371" cy="300099"/>
            <a:chOff x="-160805" y="68220"/>
            <a:chExt cx="395962" cy="627290"/>
          </a:xfrm>
          <a:solidFill>
            <a:schemeClr val="tx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6822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59" y="155386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09" y="3785339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2859405" y="2247855"/>
            <a:ext cx="205359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JOHN DOE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4160813" y="1121446"/>
            <a:ext cx="30861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10"/>
          <p:cNvSpPr txBox="1"/>
          <p:nvPr/>
        </p:nvSpPr>
        <p:spPr>
          <a:xfrm>
            <a:off x="750115" y="3543403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3886200" y="2957779"/>
            <a:ext cx="0" cy="22929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 de texto 31"/>
          <p:cNvSpPr txBox="1"/>
          <p:nvPr/>
        </p:nvSpPr>
        <p:spPr>
          <a:xfrm>
            <a:off x="1663945" y="8405420"/>
            <a:ext cx="1831910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bg1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16116" y="869422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</p:txBody>
      </p:sp>
      <p:sp>
        <p:nvSpPr>
          <p:cNvPr id="55" name="Elipse 54"/>
          <p:cNvSpPr/>
          <p:nvPr/>
        </p:nvSpPr>
        <p:spPr>
          <a:xfrm>
            <a:off x="1806578" y="883759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071342" y="883702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351169" y="883759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647093" y="883702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2926920" y="883759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1810513" y="911119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075277" y="911062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355104" y="911119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651028" y="911062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2930855" y="911119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1806578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071342" y="938157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351169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647093" y="938157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2926920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4591670" y="8406274"/>
            <a:ext cx="2201397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bg1"/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4585114" y="870551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Chinese</a:t>
            </a:r>
            <a:endParaRPr lang="es-ES" sz="1200" dirty="0">
              <a:solidFill>
                <a:schemeClr val="bg1"/>
              </a:solidFill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French</a:t>
            </a:r>
          </a:p>
        </p:txBody>
      </p:sp>
      <p:sp>
        <p:nvSpPr>
          <p:cNvPr id="77" name="Elipse 76"/>
          <p:cNvSpPr/>
          <p:nvPr/>
        </p:nvSpPr>
        <p:spPr>
          <a:xfrm>
            <a:off x="6098820" y="88345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6363584" y="883402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6643411" y="88345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6939335" y="883402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7219162" y="883459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6102755" y="910819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6367519" y="910762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6647346" y="910819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6943270" y="910762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7223097" y="910819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01656" y="5312818"/>
            <a:ext cx="2921148" cy="2668497"/>
            <a:chOff x="601570" y="184933"/>
            <a:chExt cx="3908607" cy="3569379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1201625" y="184933"/>
              <a:ext cx="3308552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353637" y="621992"/>
              <a:ext cx="311878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2671076" y="855455"/>
              <a:ext cx="1805156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601570" y="1181717"/>
              <a:ext cx="3756388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780323" y="1613350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2646433" y="1825951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626783" y="2149278"/>
              <a:ext cx="37278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353637" y="2580332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2665749" y="280414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640302" y="3069147"/>
              <a:ext cx="3721448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32" name="Cuadro de texto 69"/>
          <p:cNvSpPr txBox="1"/>
          <p:nvPr/>
        </p:nvSpPr>
        <p:spPr>
          <a:xfrm>
            <a:off x="4572271" y="5312090"/>
            <a:ext cx="1752743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EXPERIENCE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5" name="Cuadro de texto 72"/>
          <p:cNvSpPr txBox="1"/>
          <p:nvPr/>
        </p:nvSpPr>
        <p:spPr>
          <a:xfrm>
            <a:off x="4587576" y="5639897"/>
            <a:ext cx="2631586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SENIOR WEB DEVELOPER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6" name="Cuadro de texto 81"/>
          <p:cNvSpPr txBox="1"/>
          <p:nvPr/>
        </p:nvSpPr>
        <p:spPr>
          <a:xfrm>
            <a:off x="4611137" y="5814435"/>
            <a:ext cx="1419295" cy="242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7" name="Cuadro de texto 84"/>
          <p:cNvSpPr txBox="1"/>
          <p:nvPr/>
        </p:nvSpPr>
        <p:spPr>
          <a:xfrm>
            <a:off x="4580305" y="6058177"/>
            <a:ext cx="2783180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0" name="Cuadro de texto 87"/>
          <p:cNvSpPr txBox="1"/>
          <p:nvPr/>
        </p:nvSpPr>
        <p:spPr>
          <a:xfrm>
            <a:off x="4603323" y="6377498"/>
            <a:ext cx="2760162" cy="3155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LEAD WEB DEVELOPER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Cuadro de texto 88"/>
          <p:cNvSpPr txBox="1"/>
          <p:nvPr/>
        </p:nvSpPr>
        <p:spPr>
          <a:xfrm>
            <a:off x="4609534" y="6559309"/>
            <a:ext cx="136148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2" name="Cuadro de texto 89"/>
          <p:cNvSpPr txBox="1"/>
          <p:nvPr/>
        </p:nvSpPr>
        <p:spPr>
          <a:xfrm>
            <a:off x="4580282" y="6777483"/>
            <a:ext cx="2783203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338787" y="5642141"/>
            <a:ext cx="1094827" cy="1889000"/>
            <a:chOff x="3263022" y="5703101"/>
            <a:chExt cx="1094827" cy="1889000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3267160" y="5703101"/>
              <a:ext cx="1072630" cy="1745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3263022" y="5877639"/>
              <a:ext cx="1094827" cy="17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3267160" y="6441123"/>
              <a:ext cx="1072630" cy="2525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3263022" y="6615663"/>
              <a:ext cx="1051027" cy="20723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3267160" y="7169423"/>
              <a:ext cx="1036280" cy="2525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3263022" y="7336689"/>
              <a:ext cx="1051027" cy="2554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5" name="Cuadro de texto 92"/>
          <p:cNvSpPr txBox="1"/>
          <p:nvPr/>
        </p:nvSpPr>
        <p:spPr>
          <a:xfrm>
            <a:off x="4574460" y="7096246"/>
            <a:ext cx="233921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GRAPHIC DESIGNER</a:t>
            </a:r>
          </a:p>
        </p:txBody>
      </p:sp>
      <p:sp>
        <p:nvSpPr>
          <p:cNvPr id="146" name="Cuadro de texto 93"/>
          <p:cNvSpPr txBox="1"/>
          <p:nvPr/>
        </p:nvSpPr>
        <p:spPr>
          <a:xfrm>
            <a:off x="4608621" y="7270784"/>
            <a:ext cx="1351623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7" name="Cuadro de texto 111"/>
          <p:cNvSpPr txBox="1"/>
          <p:nvPr/>
        </p:nvSpPr>
        <p:spPr>
          <a:xfrm>
            <a:off x="4576493" y="7474413"/>
            <a:ext cx="2786992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5150682" y="1231486"/>
            <a:ext cx="22962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396935" y="1239556"/>
            <a:ext cx="22962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 de texto 13"/>
          <p:cNvSpPr txBox="1"/>
          <p:nvPr/>
        </p:nvSpPr>
        <p:spPr>
          <a:xfrm>
            <a:off x="2033332" y="2841630"/>
            <a:ext cx="1226072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  <a:latin typeface="Montserrat Semi" charset="0"/>
                <a:ea typeface="Calibri" charset="0"/>
                <a:cs typeface="Times New Roman" charset="0"/>
              </a:rPr>
              <a:t>PROFILE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1801523" y="9648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/>
          <p:cNvSpPr/>
          <p:nvPr/>
        </p:nvSpPr>
        <p:spPr>
          <a:xfrm>
            <a:off x="2066287" y="9648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Elipse 118"/>
          <p:cNvSpPr/>
          <p:nvPr/>
        </p:nvSpPr>
        <p:spPr>
          <a:xfrm>
            <a:off x="2346114" y="9648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Elipse 119"/>
          <p:cNvSpPr/>
          <p:nvPr/>
        </p:nvSpPr>
        <p:spPr>
          <a:xfrm>
            <a:off x="2642038" y="9648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Elipse 120"/>
          <p:cNvSpPr/>
          <p:nvPr/>
        </p:nvSpPr>
        <p:spPr>
          <a:xfrm>
            <a:off x="2921865" y="9648760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Elipse 121"/>
          <p:cNvSpPr/>
          <p:nvPr/>
        </p:nvSpPr>
        <p:spPr>
          <a:xfrm>
            <a:off x="6106444" y="93884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Elipse 122"/>
          <p:cNvSpPr/>
          <p:nvPr/>
        </p:nvSpPr>
        <p:spPr>
          <a:xfrm>
            <a:off x="6371208" y="938786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Elipse 123"/>
          <p:cNvSpPr/>
          <p:nvPr/>
        </p:nvSpPr>
        <p:spPr>
          <a:xfrm>
            <a:off x="6651035" y="93884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Elipse 124"/>
          <p:cNvSpPr/>
          <p:nvPr/>
        </p:nvSpPr>
        <p:spPr>
          <a:xfrm>
            <a:off x="6946959" y="938786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Elipse 125"/>
          <p:cNvSpPr/>
          <p:nvPr/>
        </p:nvSpPr>
        <p:spPr>
          <a:xfrm>
            <a:off x="7226786" y="938843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Elipse 126"/>
          <p:cNvSpPr/>
          <p:nvPr/>
        </p:nvSpPr>
        <p:spPr>
          <a:xfrm>
            <a:off x="6098820" y="9660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Elipse 127"/>
          <p:cNvSpPr/>
          <p:nvPr/>
        </p:nvSpPr>
        <p:spPr>
          <a:xfrm>
            <a:off x="6363584" y="965997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Elipse 128"/>
          <p:cNvSpPr/>
          <p:nvPr/>
        </p:nvSpPr>
        <p:spPr>
          <a:xfrm>
            <a:off x="6643411" y="9660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Elipse 129"/>
          <p:cNvSpPr/>
          <p:nvPr/>
        </p:nvSpPr>
        <p:spPr>
          <a:xfrm>
            <a:off x="6939335" y="965997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Elipse 152"/>
          <p:cNvSpPr/>
          <p:nvPr/>
        </p:nvSpPr>
        <p:spPr>
          <a:xfrm>
            <a:off x="7219162" y="966054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57" name="Conector recto 156"/>
          <p:cNvCxnSpPr/>
          <p:nvPr/>
        </p:nvCxnSpPr>
        <p:spPr>
          <a:xfrm>
            <a:off x="435249" y="5274184"/>
            <a:ext cx="70116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Placeholder 26" descr="A person looking at the camera&#10;&#10;Description automatically generated">
            <a:extLst>
              <a:ext uri="{FF2B5EF4-FFF2-40B4-BE49-F238E27FC236}">
                <a16:creationId xmlns:a16="http://schemas.microsoft.com/office/drawing/2014/main" xmlns="" id="{AEB28927-19C0-B647-B5A2-007C9402FF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20" b="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335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Light</vt:lpstr>
      <vt:lpstr>Montserrat Semi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25</cp:revision>
  <dcterms:created xsi:type="dcterms:W3CDTF">2019-04-03T17:38:17Z</dcterms:created>
  <dcterms:modified xsi:type="dcterms:W3CDTF">2024-01-12T13:44:12Z</dcterms:modified>
</cp:coreProperties>
</file>