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 userDrawn="1">
          <p15:clr>
            <a:srgbClr val="A4A3A4"/>
          </p15:clr>
        </p15:guide>
        <p15:guide id="2" pos="2471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16" userDrawn="1">
          <p15:clr>
            <a:srgbClr val="A4A3A4"/>
          </p15:clr>
        </p15:guide>
        <p15:guide id="5" pos="43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445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0062"/>
  </p:normalViewPr>
  <p:slideViewPr>
    <p:cSldViewPr snapToGrid="0" snapToObjects="1" showGuides="1">
      <p:cViewPr varScale="1">
        <p:scale>
          <a:sx n="61" d="100"/>
          <a:sy n="61" d="100"/>
        </p:scale>
        <p:origin x="2040" y="62"/>
      </p:cViewPr>
      <p:guideLst>
        <p:guide orient="horz" pos="220"/>
        <p:guide pos="2471"/>
        <p:guide pos="293"/>
        <p:guide orient="horz" pos="6116"/>
        <p:guide pos="4353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EBA5-1E01-0E4E-BBF1-BB038AC8F65F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3514-6EAB-9948-951E-CB32959D40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087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3514-6EAB-9948-951E-CB32959D4047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451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0EDE2C7B-FADE-884A-A1E2-0FBA5921D2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4734" y="1219674"/>
            <a:ext cx="1445214" cy="1445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 de texto 13"/>
          <p:cNvSpPr txBox="1"/>
          <p:nvPr/>
        </p:nvSpPr>
        <p:spPr>
          <a:xfrm>
            <a:off x="421618" y="2759719"/>
            <a:ext cx="1324179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PROFILE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4968292" y="732978"/>
            <a:ext cx="1640683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4968292" y="902513"/>
            <a:ext cx="1982406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98" y="823941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054445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4968293" y="1245237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4968292" y="1417841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39798" y="1815306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054445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4968292" y="1730682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972888" y="1894186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4968292" y="2217621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4969313" y="2395421"/>
            <a:ext cx="2455660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47612" y="2281120"/>
            <a:ext cx="187371" cy="300099"/>
            <a:chOff x="-160805" y="-8850"/>
            <a:chExt cx="395962" cy="627290"/>
          </a:xfrm>
          <a:solidFill>
            <a:srgbClr val="054445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59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98" y="1307774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054445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605517" y="187553"/>
            <a:ext cx="3103067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SASHA HENRY</a:t>
            </a:r>
            <a:endParaRPr lang="es-ES_tradnl" sz="1200" spc="3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347428" y="645620"/>
            <a:ext cx="3514923" cy="3704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 spc="3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 AND GRAPHIC DESIGNER</a:t>
            </a:r>
          </a:p>
          <a:p>
            <a:pPr algn="ctr">
              <a:spcAft>
                <a:spcPts val="0"/>
              </a:spcAft>
            </a:pPr>
            <a:r>
              <a:rPr lang="es-ES_tradnl" sz="1200" spc="3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 </a:t>
            </a:r>
          </a:p>
        </p:txBody>
      </p:sp>
      <p:sp>
        <p:nvSpPr>
          <p:cNvPr id="26" name="Cuadro de texto 10"/>
          <p:cNvSpPr txBox="1"/>
          <p:nvPr/>
        </p:nvSpPr>
        <p:spPr>
          <a:xfrm>
            <a:off x="437295" y="3109928"/>
            <a:ext cx="2757675" cy="74361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My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is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John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Doe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Refers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to a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good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or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service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being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offered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by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a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company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Ideally,a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product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should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meet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a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certain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consumer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demand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or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it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should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be so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compelling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that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consumers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believe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30" name="Cuadro de texto 31"/>
          <p:cNvSpPr txBox="1"/>
          <p:nvPr/>
        </p:nvSpPr>
        <p:spPr>
          <a:xfrm>
            <a:off x="440671" y="7974591"/>
            <a:ext cx="2304938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PRO SKILLS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59515" y="835220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InDesign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1915167" y="847353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179931" y="847296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459758" y="847353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755682" y="847296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035509" y="8473538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1919102" y="8747137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183866" y="8746567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463693" y="8747137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759617" y="874656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039444" y="874713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1915167" y="901808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179931" y="901751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459758" y="901808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755682" y="901751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35509" y="901808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1915167" y="928495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179931" y="928438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459758" y="928495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755682" y="928438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035509" y="9284956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" name="Cuadro de texto 69"/>
          <p:cNvSpPr txBox="1"/>
          <p:nvPr/>
        </p:nvSpPr>
        <p:spPr>
          <a:xfrm>
            <a:off x="414993" y="3883855"/>
            <a:ext cx="1611807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9" name="Cuadro de texto 70"/>
          <p:cNvSpPr txBox="1"/>
          <p:nvPr/>
        </p:nvSpPr>
        <p:spPr>
          <a:xfrm>
            <a:off x="434389" y="4238448"/>
            <a:ext cx="1153155" cy="17453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2015 - 2018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0" name="Cuadro de texto 71"/>
          <p:cNvSpPr txBox="1"/>
          <p:nvPr/>
        </p:nvSpPr>
        <p:spPr>
          <a:xfrm>
            <a:off x="434390" y="4412987"/>
            <a:ext cx="1094827" cy="17486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1" name="Cuadro de texto 72"/>
          <p:cNvSpPr txBox="1"/>
          <p:nvPr/>
        </p:nvSpPr>
        <p:spPr>
          <a:xfrm>
            <a:off x="434390" y="4610517"/>
            <a:ext cx="1890454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BACHELOR OF ARTS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2" name="Cuadro de texto 81"/>
          <p:cNvSpPr txBox="1"/>
          <p:nvPr/>
        </p:nvSpPr>
        <p:spPr>
          <a:xfrm>
            <a:off x="457951" y="4785056"/>
            <a:ext cx="1419295" cy="242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3" name="Cuadro de texto 84"/>
          <p:cNvSpPr txBox="1"/>
          <p:nvPr/>
        </p:nvSpPr>
        <p:spPr>
          <a:xfrm>
            <a:off x="427119" y="5028797"/>
            <a:ext cx="2770070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4" name="Cuadro de texto 85"/>
          <p:cNvSpPr txBox="1"/>
          <p:nvPr/>
        </p:nvSpPr>
        <p:spPr>
          <a:xfrm>
            <a:off x="435257" y="5433591"/>
            <a:ext cx="1072630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2015 - 2018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5" name="Cuadro de texto 86"/>
          <p:cNvSpPr txBox="1"/>
          <p:nvPr/>
        </p:nvSpPr>
        <p:spPr>
          <a:xfrm>
            <a:off x="435257" y="5608131"/>
            <a:ext cx="105102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6" name="Cuadro de texto 87"/>
          <p:cNvSpPr txBox="1"/>
          <p:nvPr/>
        </p:nvSpPr>
        <p:spPr>
          <a:xfrm>
            <a:off x="435258" y="5804771"/>
            <a:ext cx="2760162" cy="3155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BACHELOR OF ART DIRECTOR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7" name="Cuadro de texto 88"/>
          <p:cNvSpPr txBox="1"/>
          <p:nvPr/>
        </p:nvSpPr>
        <p:spPr>
          <a:xfrm>
            <a:off x="441469" y="5986582"/>
            <a:ext cx="136148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8" name="Cuadro de texto 89"/>
          <p:cNvSpPr txBox="1"/>
          <p:nvPr/>
        </p:nvSpPr>
        <p:spPr>
          <a:xfrm>
            <a:off x="412217" y="6204756"/>
            <a:ext cx="2783203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9" name="Cuadro de texto 90"/>
          <p:cNvSpPr txBox="1"/>
          <p:nvPr/>
        </p:nvSpPr>
        <p:spPr>
          <a:xfrm>
            <a:off x="438449" y="6689266"/>
            <a:ext cx="1036280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2015 - 2018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0" name="Cuadro de texto 91"/>
          <p:cNvSpPr txBox="1"/>
          <p:nvPr/>
        </p:nvSpPr>
        <p:spPr>
          <a:xfrm>
            <a:off x="438449" y="6856532"/>
            <a:ext cx="1051027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1" name="Cuadro de texto 92"/>
          <p:cNvSpPr txBox="1"/>
          <p:nvPr/>
        </p:nvSpPr>
        <p:spPr>
          <a:xfrm>
            <a:off x="406392" y="7024078"/>
            <a:ext cx="2339218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CERTIFICATE OF TRAINING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2" name="Cuadro de texto 93"/>
          <p:cNvSpPr txBox="1"/>
          <p:nvPr/>
        </p:nvSpPr>
        <p:spPr>
          <a:xfrm>
            <a:off x="440553" y="7198616"/>
            <a:ext cx="1351623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3" name="Cuadro de texto 111"/>
          <p:cNvSpPr txBox="1"/>
          <p:nvPr/>
        </p:nvSpPr>
        <p:spPr>
          <a:xfrm>
            <a:off x="408425" y="7402247"/>
            <a:ext cx="2786545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effectLst/>
              <a:ea typeface="Calibri" charset="0"/>
              <a:cs typeface="Times New Roman" charset="0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4601083" y="3352841"/>
            <a:ext cx="3029704" cy="4249317"/>
            <a:chOff x="-273388" y="-207675"/>
            <a:chExt cx="4053866" cy="5683892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254116" y="-207675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EXPERIENCE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237753" y="270920"/>
              <a:ext cx="1435222" cy="233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243290" y="504381"/>
              <a:ext cx="1464921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-244047" y="755862"/>
              <a:ext cx="4024525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-212521" y="989323"/>
              <a:ext cx="1899071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-253776" y="1315354"/>
              <a:ext cx="3758867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231808" y="2069108"/>
              <a:ext cx="1435222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237345" y="2302573"/>
              <a:ext cx="1406315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-210738" y="2538160"/>
              <a:ext cx="3693192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-202429" y="2781350"/>
              <a:ext cx="1821722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-241571" y="3073181"/>
              <a:ext cx="3746662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226458" y="3792419"/>
              <a:ext cx="1386582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231994" y="4016157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-273388" y="4285214"/>
              <a:ext cx="3129962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-227681" y="4518677"/>
              <a:ext cx="1808522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-270669" y="4791051"/>
              <a:ext cx="371260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1915167" y="955588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179931" y="955531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459758" y="955588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755682" y="955531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035509" y="9555889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Cuadro de texto 69"/>
          <p:cNvSpPr txBox="1"/>
          <p:nvPr/>
        </p:nvSpPr>
        <p:spPr>
          <a:xfrm>
            <a:off x="4635141" y="307195"/>
            <a:ext cx="1752739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CONTACT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5" name="Cuadro de texto 31"/>
          <p:cNvSpPr txBox="1"/>
          <p:nvPr/>
        </p:nvSpPr>
        <p:spPr>
          <a:xfrm>
            <a:off x="4646573" y="7971044"/>
            <a:ext cx="1531503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LANGUAGE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6" name="Cuadro de texto 35"/>
          <p:cNvSpPr txBox="1"/>
          <p:nvPr/>
        </p:nvSpPr>
        <p:spPr>
          <a:xfrm>
            <a:off x="4665417" y="8348659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Spanish</a:t>
            </a:r>
            <a:endParaRPr lang="es-ES" sz="1200" dirty="0">
              <a:solidFill>
                <a:srgbClr val="595959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Chinese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French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Italian</a:t>
            </a:r>
            <a:endParaRPr lang="es-ES" sz="1200" dirty="0">
              <a:solidFill>
                <a:srgbClr val="5959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6110184" y="846999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Elipse 117"/>
          <p:cNvSpPr/>
          <p:nvPr/>
        </p:nvSpPr>
        <p:spPr>
          <a:xfrm>
            <a:off x="6374948" y="846942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Elipse 118"/>
          <p:cNvSpPr/>
          <p:nvPr/>
        </p:nvSpPr>
        <p:spPr>
          <a:xfrm>
            <a:off x="6654775" y="846999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Elipse 119"/>
          <p:cNvSpPr/>
          <p:nvPr/>
        </p:nvSpPr>
        <p:spPr>
          <a:xfrm>
            <a:off x="6950699" y="846942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Elipse 120"/>
          <p:cNvSpPr/>
          <p:nvPr/>
        </p:nvSpPr>
        <p:spPr>
          <a:xfrm>
            <a:off x="7230526" y="8469991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Elipse 121"/>
          <p:cNvSpPr/>
          <p:nvPr/>
        </p:nvSpPr>
        <p:spPr>
          <a:xfrm>
            <a:off x="6114119" y="874359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Elipse 122"/>
          <p:cNvSpPr/>
          <p:nvPr/>
        </p:nvSpPr>
        <p:spPr>
          <a:xfrm>
            <a:off x="6378883" y="874302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Elipse 123"/>
          <p:cNvSpPr/>
          <p:nvPr/>
        </p:nvSpPr>
        <p:spPr>
          <a:xfrm>
            <a:off x="6658710" y="874359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Elipse 124"/>
          <p:cNvSpPr/>
          <p:nvPr/>
        </p:nvSpPr>
        <p:spPr>
          <a:xfrm>
            <a:off x="6954634" y="874302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Elipse 125"/>
          <p:cNvSpPr/>
          <p:nvPr/>
        </p:nvSpPr>
        <p:spPr>
          <a:xfrm>
            <a:off x="7234461" y="8743590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Elipse 126"/>
          <p:cNvSpPr/>
          <p:nvPr/>
        </p:nvSpPr>
        <p:spPr>
          <a:xfrm>
            <a:off x="6110184" y="901453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Elipse 127"/>
          <p:cNvSpPr/>
          <p:nvPr/>
        </p:nvSpPr>
        <p:spPr>
          <a:xfrm>
            <a:off x="6374948" y="901396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Elipse 128"/>
          <p:cNvSpPr/>
          <p:nvPr/>
        </p:nvSpPr>
        <p:spPr>
          <a:xfrm>
            <a:off x="6654775" y="901453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Elipse 129"/>
          <p:cNvSpPr/>
          <p:nvPr/>
        </p:nvSpPr>
        <p:spPr>
          <a:xfrm>
            <a:off x="6950699" y="901396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Elipse 152"/>
          <p:cNvSpPr/>
          <p:nvPr/>
        </p:nvSpPr>
        <p:spPr>
          <a:xfrm>
            <a:off x="7230526" y="901453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7" name="Elipse 156"/>
          <p:cNvSpPr/>
          <p:nvPr/>
        </p:nvSpPr>
        <p:spPr>
          <a:xfrm>
            <a:off x="6110184" y="928140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Elipse 157"/>
          <p:cNvSpPr/>
          <p:nvPr/>
        </p:nvSpPr>
        <p:spPr>
          <a:xfrm>
            <a:off x="6374948" y="928083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0" name="Elipse 159"/>
          <p:cNvSpPr/>
          <p:nvPr/>
        </p:nvSpPr>
        <p:spPr>
          <a:xfrm>
            <a:off x="6654775" y="928140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Elipse 160"/>
          <p:cNvSpPr/>
          <p:nvPr/>
        </p:nvSpPr>
        <p:spPr>
          <a:xfrm>
            <a:off x="6950699" y="928083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Elipse 161"/>
          <p:cNvSpPr/>
          <p:nvPr/>
        </p:nvSpPr>
        <p:spPr>
          <a:xfrm>
            <a:off x="7230526" y="9281409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3" name="Elipse 162"/>
          <p:cNvSpPr/>
          <p:nvPr/>
        </p:nvSpPr>
        <p:spPr>
          <a:xfrm>
            <a:off x="6110184" y="955234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4" name="Elipse 163"/>
          <p:cNvSpPr/>
          <p:nvPr/>
        </p:nvSpPr>
        <p:spPr>
          <a:xfrm>
            <a:off x="6374948" y="955177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7" name="Elipse 166"/>
          <p:cNvSpPr/>
          <p:nvPr/>
        </p:nvSpPr>
        <p:spPr>
          <a:xfrm>
            <a:off x="6654775" y="955234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8" name="Elipse 167"/>
          <p:cNvSpPr/>
          <p:nvPr/>
        </p:nvSpPr>
        <p:spPr>
          <a:xfrm>
            <a:off x="6950699" y="955177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9" name="Elipse 168"/>
          <p:cNvSpPr/>
          <p:nvPr/>
        </p:nvSpPr>
        <p:spPr>
          <a:xfrm>
            <a:off x="7230526" y="9552342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" name="Conector recto 5"/>
          <p:cNvCxnSpPr/>
          <p:nvPr/>
        </p:nvCxnSpPr>
        <p:spPr>
          <a:xfrm>
            <a:off x="3979119" y="349250"/>
            <a:ext cx="0" cy="9359900"/>
          </a:xfrm>
          <a:prstGeom prst="line">
            <a:avLst/>
          </a:prstGeom>
          <a:ln w="19050">
            <a:solidFill>
              <a:srgbClr val="054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xmlns="" id="{8182C32C-4F10-654F-9C47-429E6955E34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55" r="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362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24</cp:revision>
  <dcterms:created xsi:type="dcterms:W3CDTF">2019-04-03T17:38:17Z</dcterms:created>
  <dcterms:modified xsi:type="dcterms:W3CDTF">2024-01-12T13:39:45Z</dcterms:modified>
</cp:coreProperties>
</file>