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9" userDrawn="1">
          <p15:clr>
            <a:srgbClr val="A4A3A4"/>
          </p15:clr>
        </p15:guide>
        <p15:guide id="2" pos="2493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FE5"/>
    <a:srgbClr val="BBE5F0"/>
    <a:srgbClr val="DCEFF5"/>
    <a:srgbClr val="F9E1E1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5686"/>
  </p:normalViewPr>
  <p:slideViewPr>
    <p:cSldViewPr snapToGrid="0" snapToObjects="1" showGuides="1">
      <p:cViewPr varScale="1">
        <p:scale>
          <a:sx n="65" d="100"/>
          <a:sy n="65" d="100"/>
        </p:scale>
        <p:origin x="1939" y="53"/>
      </p:cViewPr>
      <p:guideLst>
        <p:guide orient="horz" pos="1739"/>
        <p:guide pos="2493"/>
        <p:guide pos="293"/>
        <p:guide orient="horz" pos="6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9CDD-9899-1446-B6E1-296007960EC8}" type="datetimeFigureOut">
              <a:rPr lang="es-ES_tradnl" smtClean="0"/>
              <a:t>12/01/2024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6BBC-2BF5-EB4B-AC5D-EB3E4BC37A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34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6BBC-2BF5-EB4B-AC5D-EB3E4BC37A7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4372E7B0-9EAF-D34C-BEED-39E1DBCE32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83730" y="439388"/>
            <a:ext cx="1677239" cy="16772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ángulo 131"/>
          <p:cNvSpPr/>
          <p:nvPr/>
        </p:nvSpPr>
        <p:spPr>
          <a:xfrm>
            <a:off x="3946358" y="6360159"/>
            <a:ext cx="3826042" cy="347439"/>
          </a:xfrm>
          <a:prstGeom prst="rect">
            <a:avLst/>
          </a:prstGeom>
          <a:solidFill>
            <a:srgbClr val="73C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6" name="Rectángulo 125"/>
          <p:cNvSpPr/>
          <p:nvPr/>
        </p:nvSpPr>
        <p:spPr>
          <a:xfrm>
            <a:off x="3946358" y="2800862"/>
            <a:ext cx="3826042" cy="347439"/>
          </a:xfrm>
          <a:prstGeom prst="rect">
            <a:avLst/>
          </a:prstGeom>
          <a:solidFill>
            <a:srgbClr val="73C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Rectángulo 123"/>
          <p:cNvSpPr/>
          <p:nvPr/>
        </p:nvSpPr>
        <p:spPr>
          <a:xfrm>
            <a:off x="-1599" y="6505762"/>
            <a:ext cx="3798231" cy="3552638"/>
          </a:xfrm>
          <a:prstGeom prst="rect">
            <a:avLst/>
          </a:prstGeom>
          <a:solidFill>
            <a:srgbClr val="73C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-4029" y="3249988"/>
            <a:ext cx="3798231" cy="3121231"/>
          </a:xfrm>
          <a:prstGeom prst="rect">
            <a:avLst/>
          </a:prstGeom>
          <a:solidFill>
            <a:srgbClr val="BB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3798231" cy="3121231"/>
          </a:xfrm>
          <a:prstGeom prst="rect">
            <a:avLst/>
          </a:prstGeom>
          <a:solidFill>
            <a:srgbClr val="DC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700455" y="3894465"/>
            <a:ext cx="1197919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Phone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700455" y="4064000"/>
            <a:ext cx="1888220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+52 123 456 7890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xmlns="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3985428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uadro de texto 16"/>
          <p:cNvSpPr txBox="1"/>
          <p:nvPr/>
        </p:nvSpPr>
        <p:spPr>
          <a:xfrm>
            <a:off x="700456" y="4406724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Email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700455" y="4579328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johndoe@gmail.com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71961" y="4976793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>
            <a:solidFill>
              <a:srgbClr val="BBE5F0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700455" y="4892169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705051" y="5055673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www.johndoe.com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700455" y="5379108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Home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700455" y="5556908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Apartment</a:t>
            </a: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235, New York, USA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79775" y="5442607"/>
            <a:ext cx="187371" cy="300099"/>
            <a:chOff x="-160805" y="-8850"/>
            <a:chExt cx="395962" cy="6272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xmlns="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xmlns="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xmlns="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4469261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6" name="Cuadro de texto 10"/>
          <p:cNvSpPr txBox="1"/>
          <p:nvPr/>
        </p:nvSpPr>
        <p:spPr>
          <a:xfrm>
            <a:off x="4018575" y="1187006"/>
            <a:ext cx="3388067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John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Doe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Refers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to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good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service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offered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company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Ideally,a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product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meet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certain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demand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be so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compelling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that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believe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66311" y="7050982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Wordpress</a:t>
            </a:r>
            <a:endParaRPr lang="es-ES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InDesign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2026776" y="717231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291540" y="717174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571367" y="717231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867291" y="717174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147118" y="7172314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2030711" y="744591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295475" y="744534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575302" y="744591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871226" y="7445343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151053" y="7445913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2026776" y="7716857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291540" y="7716287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571367" y="7716857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867291" y="7716287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147118" y="7716857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2026776" y="798373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291540" y="798316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571367" y="798373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867291" y="798316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147118" y="7983732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" name="Elipse 76"/>
          <p:cNvSpPr/>
          <p:nvPr/>
        </p:nvSpPr>
        <p:spPr>
          <a:xfrm>
            <a:off x="2037409" y="940401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302173" y="940344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582000" y="940401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2877924" y="940344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3157751" y="9404016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2041344" y="967761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2306108" y="967704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2585935" y="967761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2881859" y="967704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3161686" y="967761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4041319" y="3291473"/>
            <a:ext cx="3861711" cy="2939690"/>
            <a:chOff x="65163" y="621992"/>
            <a:chExt cx="5167115" cy="3932128"/>
          </a:xfrm>
        </p:grpSpPr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3103956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ARTS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 DIRECTOR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CERTIFICATE OF TRAINING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4041231" y="6968043"/>
            <a:ext cx="3855479" cy="2939688"/>
            <a:chOff x="-12353" y="609089"/>
            <a:chExt cx="5158777" cy="3932129"/>
          </a:xfrm>
        </p:grpSpPr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69320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2026776" y="825466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291540" y="825409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571367" y="825466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867291" y="825409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147118" y="825466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 de texto 13"/>
          <p:cNvSpPr txBox="1"/>
          <p:nvPr/>
        </p:nvSpPr>
        <p:spPr>
          <a:xfrm>
            <a:off x="546262" y="2424259"/>
            <a:ext cx="2997042" cy="26790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800" spc="3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MADDISON HENRY</a:t>
            </a:r>
            <a:endParaRPr lang="es-ES_tradnl" sz="1200" spc="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5" name="Cuadro de texto 13"/>
          <p:cNvSpPr txBox="1"/>
          <p:nvPr/>
        </p:nvSpPr>
        <p:spPr>
          <a:xfrm>
            <a:off x="203073" y="3362372"/>
            <a:ext cx="188822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CONTACT</a:t>
            </a:r>
            <a:endParaRPr lang="es-ES_tradnl" sz="1200" spc="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8" name="Cuadro de texto 13"/>
          <p:cNvSpPr txBox="1"/>
          <p:nvPr/>
        </p:nvSpPr>
        <p:spPr>
          <a:xfrm>
            <a:off x="4010074" y="2784679"/>
            <a:ext cx="196786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EDUCATION</a:t>
            </a:r>
            <a:endParaRPr lang="es-ES_tradnl" sz="1200" spc="3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1" name="Cuadro de texto 13"/>
          <p:cNvSpPr txBox="1"/>
          <p:nvPr/>
        </p:nvSpPr>
        <p:spPr>
          <a:xfrm>
            <a:off x="3988890" y="6346971"/>
            <a:ext cx="2130609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EXPERIENCE</a:t>
            </a:r>
            <a:endParaRPr lang="es-ES_tradnl" sz="1200" spc="3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8" name="Cuadro de texto 13"/>
          <p:cNvSpPr txBox="1"/>
          <p:nvPr/>
        </p:nvSpPr>
        <p:spPr>
          <a:xfrm>
            <a:off x="301326" y="8719003"/>
            <a:ext cx="188822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LANGUAGE</a:t>
            </a:r>
            <a:endParaRPr lang="es-ES_tradnl" sz="1200" spc="3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0" name="Cuadro de texto 35"/>
          <p:cNvSpPr txBox="1"/>
          <p:nvPr/>
        </p:nvSpPr>
        <p:spPr>
          <a:xfrm>
            <a:off x="382932" y="9267326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English</a:t>
            </a:r>
            <a:endParaRPr lang="es-ES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Spanish</a:t>
            </a:r>
            <a:endParaRPr lang="es-ES" sz="1200" dirty="0">
              <a:solidFill>
                <a:schemeClr val="bg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946358" y="0"/>
            <a:ext cx="3826042" cy="713874"/>
          </a:xfrm>
          <a:prstGeom prst="rect">
            <a:avLst/>
          </a:prstGeom>
          <a:solidFill>
            <a:srgbClr val="73C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5" name="Cuadro de texto 13"/>
          <p:cNvSpPr txBox="1"/>
          <p:nvPr/>
        </p:nvSpPr>
        <p:spPr>
          <a:xfrm>
            <a:off x="4059035" y="59696"/>
            <a:ext cx="3081713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pc="30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WEB AND GRAPHIC DESIGNER</a:t>
            </a:r>
            <a:endParaRPr lang="es-ES_tradnl" sz="1200" spc="3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3" name="Cuadro de texto 13"/>
          <p:cNvSpPr txBox="1"/>
          <p:nvPr/>
        </p:nvSpPr>
        <p:spPr>
          <a:xfrm>
            <a:off x="358562" y="6589258"/>
            <a:ext cx="2482306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pc="3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PRO SKILLS</a:t>
            </a:r>
            <a:endParaRPr lang="es-ES_tradnl" sz="1200" spc="3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6" name="Picture Placeholder 5" descr="A person posing for the camera&#10;&#10;Description automatically generated">
            <a:extLst>
              <a:ext uri="{FF2B5EF4-FFF2-40B4-BE49-F238E27FC236}">
                <a16:creationId xmlns:a16="http://schemas.microsoft.com/office/drawing/2014/main" xmlns="" id="{AFDD58B9-B5CC-CD42-85ED-CD1764827BD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79" b="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358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Light</vt:lpstr>
      <vt:lpstr>Montserrat Ultra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account</cp:lastModifiedBy>
  <cp:revision>26</cp:revision>
  <dcterms:created xsi:type="dcterms:W3CDTF">2019-04-03T17:38:17Z</dcterms:created>
  <dcterms:modified xsi:type="dcterms:W3CDTF">2024-01-12T13:40:32Z</dcterms:modified>
</cp:coreProperties>
</file>