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 userDrawn="1">
          <p15:clr>
            <a:srgbClr val="A4A3A4"/>
          </p15:clr>
        </p15:guide>
        <p15:guide id="2" pos="3242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A23"/>
    <a:srgbClr val="2A3A22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5"/>
    <p:restoredTop sz="86672"/>
  </p:normalViewPr>
  <p:slideViewPr>
    <p:cSldViewPr snapToGrid="0" snapToObjects="1" showGuides="1">
      <p:cViewPr varScale="1">
        <p:scale>
          <a:sx n="68" d="100"/>
          <a:sy n="68" d="100"/>
        </p:scale>
        <p:origin x="1858" y="38"/>
      </p:cViewPr>
      <p:guideLst>
        <p:guide orient="horz" pos="3962"/>
        <p:guide pos="3242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0202-B53D-3545-A1D5-246F052A1B03}" type="datetimeFigureOut">
              <a:rPr lang="es-ES_tradnl" smtClean="0"/>
              <a:t>12/01/2024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F311-69AF-EB40-AE0E-1D640A35766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14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F311-69AF-EB40-AE0E-1D640A35766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86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11B3E93F-F7E7-A145-BF02-040E896BB8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8067" y="2297456"/>
            <a:ext cx="1628508" cy="16285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7772400" cy="1984751"/>
          </a:xfrm>
          <a:prstGeom prst="rect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305252" y="4208982"/>
            <a:ext cx="1324179" cy="400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615931" y="4706107"/>
            <a:ext cx="957688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615931" y="4875642"/>
            <a:ext cx="1686242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xmlns="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4797070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rgbClr val="2B3A2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Cuadro de texto 16"/>
          <p:cNvSpPr txBox="1"/>
          <p:nvPr/>
        </p:nvSpPr>
        <p:spPr>
          <a:xfrm>
            <a:off x="615932" y="5218366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615931" y="5390970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387437" y="5788435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rgbClr val="2B3A23"/>
          </a:solidFill>
          <a:ln w="635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615931" y="5703811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620527" y="5867315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615931" y="6190750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615931" y="6368550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395251" y="6254249"/>
            <a:ext cx="187371" cy="300099"/>
            <a:chOff x="-160805" y="-8850"/>
            <a:chExt cx="395962" cy="627290"/>
          </a:xfrm>
          <a:solidFill>
            <a:srgbClr val="2B3A23"/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xmlns="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xmlns="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xmlns="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37" y="5280903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rgbClr val="2B3A2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3" name="Cuadro de texto 5"/>
          <p:cNvSpPr txBox="1"/>
          <p:nvPr/>
        </p:nvSpPr>
        <p:spPr>
          <a:xfrm>
            <a:off x="2143223" y="323886"/>
            <a:ext cx="3485954" cy="45529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600">
                <a:solidFill>
                  <a:srgbClr val="FFFFFF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MADDISON HENRY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4" name="Cuadro de texto 7"/>
          <p:cNvSpPr txBox="1"/>
          <p:nvPr/>
        </p:nvSpPr>
        <p:spPr>
          <a:xfrm>
            <a:off x="2571433" y="761979"/>
            <a:ext cx="2629535" cy="34353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200">
                <a:solidFill>
                  <a:srgbClr val="FFFFF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  <a:endParaRPr lang="es-ES_tradnl" sz="1200">
              <a:effectLst/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spcAft>
                <a:spcPts val="0"/>
              </a:spcAft>
            </a:pPr>
            <a:r>
              <a:rPr lang="es-ES_tradnl" sz="1200" dirty="0">
                <a:solidFill>
                  <a:srgbClr val="FFFFFF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 </a:t>
            </a:r>
            <a:endParaRPr lang="es-ES_tradnl" sz="1200" dirty="0"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6" name="Cuadro de texto 10"/>
          <p:cNvSpPr txBox="1"/>
          <p:nvPr/>
        </p:nvSpPr>
        <p:spPr>
          <a:xfrm>
            <a:off x="1704371" y="1062279"/>
            <a:ext cx="4363659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rgbClr val="FFFFFF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0" name="Cuadro de texto 31"/>
          <p:cNvSpPr txBox="1"/>
          <p:nvPr/>
        </p:nvSpPr>
        <p:spPr>
          <a:xfrm>
            <a:off x="291022" y="6946697"/>
            <a:ext cx="1852201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8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09866" y="7311612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rgbClr val="595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43294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43237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43294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432374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432944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70654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70597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706543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705973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706543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97691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97691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977487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824436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824379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824436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8243792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8244362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5" name="Cuadro de texto 31"/>
          <p:cNvSpPr txBox="1"/>
          <p:nvPr/>
        </p:nvSpPr>
        <p:spPr>
          <a:xfrm>
            <a:off x="301655" y="8874095"/>
            <a:ext cx="1725121" cy="2732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dirty="0">
                <a:solidFill>
                  <a:srgbClr val="2B3A23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dirty="0">
              <a:solidFill>
                <a:srgbClr val="2B3A23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76" name="Cuadro de texto 35"/>
          <p:cNvSpPr txBox="1"/>
          <p:nvPr/>
        </p:nvSpPr>
        <p:spPr>
          <a:xfrm>
            <a:off x="320499" y="9274935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rgbClr val="595959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rgbClr val="595959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rgbClr val="595959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3992618" y="2581843"/>
            <a:ext cx="3910412" cy="3458820"/>
            <a:chOff x="-1" y="-72396"/>
            <a:chExt cx="5232279" cy="4626516"/>
          </a:xfrm>
        </p:grpSpPr>
        <p:sp>
          <p:nvSpPr>
            <p:cNvPr id="98" name="Cuadro de texto 69"/>
            <p:cNvSpPr txBox="1"/>
            <p:nvPr/>
          </p:nvSpPr>
          <p:spPr>
            <a:xfrm>
              <a:off x="-1" y="-72396"/>
              <a:ext cx="2156658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EDUCATION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2950818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rgbClr val="2A3A22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rgbClr val="2A3A22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3989499" y="6404317"/>
            <a:ext cx="3907211" cy="3503414"/>
            <a:chOff x="-81572" y="-144951"/>
            <a:chExt cx="5227996" cy="4686169"/>
          </a:xfrm>
        </p:grpSpPr>
        <p:sp>
          <p:nvSpPr>
            <p:cNvPr id="132" name="Cuadro de texto 69"/>
            <p:cNvSpPr txBox="1"/>
            <p:nvPr/>
          </p:nvSpPr>
          <p:spPr>
            <a:xfrm>
              <a:off x="-81572" y="-144951"/>
              <a:ext cx="2345236" cy="400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8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EXPERIENCE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3" y="609089"/>
              <a:ext cx="3258663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rgbClr val="2B3A23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rgbClr val="2B3A23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i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i="1" dirty="0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i="1" dirty="0" err="1">
                  <a:solidFill>
                    <a:srgbClr val="7F7F7F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i="1" dirty="0"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rgbClr val="7F7F7F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51529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51472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51529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514725"/>
            <a:ext cx="149656" cy="149656"/>
          </a:xfrm>
          <a:prstGeom prst="ellipse">
            <a:avLst/>
          </a:prstGeom>
          <a:solidFill>
            <a:srgbClr val="2B3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515295"/>
            <a:ext cx="149656" cy="149656"/>
          </a:xfrm>
          <a:prstGeom prst="ellipse">
            <a:avLst/>
          </a:prstGeom>
          <a:noFill/>
          <a:ln>
            <a:solidFill>
              <a:srgbClr val="2B3A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Picture Placeholder 5" descr="A person wearing a hat&#10;&#10;Description automatically generated">
            <a:extLst>
              <a:ext uri="{FF2B5EF4-FFF2-40B4-BE49-F238E27FC236}">
                <a16:creationId xmlns:a16="http://schemas.microsoft.com/office/drawing/2014/main" xmlns="" id="{F88F2BDA-F006-6C47-B363-96530424FB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394" r="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358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account</cp:lastModifiedBy>
  <cp:revision>19</cp:revision>
  <dcterms:created xsi:type="dcterms:W3CDTF">2019-04-03T17:38:17Z</dcterms:created>
  <dcterms:modified xsi:type="dcterms:W3CDTF">2024-01-12T13:43:12Z</dcterms:modified>
</cp:coreProperties>
</file>