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2" userDrawn="1">
          <p15:clr>
            <a:srgbClr val="A4A3A4"/>
          </p15:clr>
        </p15:guide>
        <p15:guide id="2" pos="3242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5686"/>
  </p:normalViewPr>
  <p:slideViewPr>
    <p:cSldViewPr snapToGrid="0" snapToObjects="1" showGuides="1">
      <p:cViewPr varScale="1">
        <p:scale>
          <a:sx n="65" d="100"/>
          <a:sy n="65" d="100"/>
        </p:scale>
        <p:origin x="2467" y="53"/>
      </p:cViewPr>
      <p:guideLst>
        <p:guide orient="horz" pos="3962"/>
        <p:guide pos="3242"/>
        <p:guide pos="293"/>
        <p:guide orient="horz" pos="6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05500C57-CDFD-7547-9601-8CA02212B6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29351" y="316812"/>
            <a:ext cx="1765939" cy="1765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7772400" cy="2428150"/>
          </a:xfrm>
          <a:prstGeom prst="rect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" name="Picture Placeholder 4" descr="A picture containing plate, white, indoor, person&#10;&#10;Description automatically generated">
            <a:extLst>
              <a:ext uri="{FF2B5EF4-FFF2-40B4-BE49-F238E27FC236}">
                <a16:creationId xmlns:a16="http://schemas.microsoft.com/office/drawing/2014/main" xmlns="" id="{5933B683-E0AA-5A4B-A35F-DB36D0F5395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407" b="407"/>
          <a:stretch>
            <a:fillRect/>
          </a:stretch>
        </p:blipFill>
        <p:spPr/>
      </p:pic>
      <p:sp>
        <p:nvSpPr>
          <p:cNvPr id="7" name="Cuadro de texto 13"/>
          <p:cNvSpPr txBox="1"/>
          <p:nvPr/>
        </p:nvSpPr>
        <p:spPr>
          <a:xfrm>
            <a:off x="305252" y="2759719"/>
            <a:ext cx="1856635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 dirty="0">
                <a:solidFill>
                  <a:srgbClr val="1C76BC"/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CONTACT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615931" y="3256844"/>
            <a:ext cx="1074328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Phone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615931" y="3426379"/>
            <a:ext cx="1955434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+52 123 456 7890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xmlns="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37" y="3347807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rgbClr val="1C76BC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615932" y="3769103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Email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615931" y="3941707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johndoe@gmail.com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387437" y="4339172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rgbClr val="1C76BC"/>
          </a:solidFill>
          <a:ln w="63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615931" y="4254548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Web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620527" y="4418052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www.johndoe.com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615931" y="4741487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Home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615931" y="4919287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Apartment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Name</a:t>
            </a:r>
            <a:r>
              <a:rPr lang="es-ES_tradnl" sz="12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235, New York, USA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395251" y="4804986"/>
            <a:ext cx="187371" cy="300099"/>
            <a:chOff x="-160805" y="-8850"/>
            <a:chExt cx="395962" cy="627290"/>
          </a:xfrm>
          <a:solidFill>
            <a:srgbClr val="1C76BC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xmlns="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xmlns="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468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xmlns="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37" y="3831640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4729138" y="323886"/>
            <a:ext cx="2053590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60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JOHN DOE</a:t>
            </a:r>
            <a:endParaRPr lang="es-ES_tradnl" sz="12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4" name="Cuadro de texto 7"/>
          <p:cNvSpPr txBox="1"/>
          <p:nvPr/>
        </p:nvSpPr>
        <p:spPr>
          <a:xfrm>
            <a:off x="4385603" y="780451"/>
            <a:ext cx="2629535" cy="3435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WEB AND GRAPHIC DESIGNER</a:t>
            </a:r>
            <a:endParaRPr lang="es-ES_tradnl" sz="1200">
              <a:effectLst/>
              <a:ea typeface="Calibri" charset="0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s-ES_tradnl" sz="120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 </a:t>
            </a:r>
            <a:endParaRPr lang="es-ES_tradnl" sz="1200"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4160813" y="1121446"/>
            <a:ext cx="30861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 de texto 10"/>
          <p:cNvSpPr txBox="1"/>
          <p:nvPr/>
        </p:nvSpPr>
        <p:spPr>
          <a:xfrm>
            <a:off x="4384333" y="1239556"/>
            <a:ext cx="2745740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My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name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is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John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Doe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Refers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to a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good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service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being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offered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by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company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Ideally,a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product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meet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certain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demand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,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be so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compelling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that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consumers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believe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28" name="Conector recto 27"/>
          <p:cNvCxnSpPr/>
          <p:nvPr/>
        </p:nvCxnSpPr>
        <p:spPr>
          <a:xfrm>
            <a:off x="3801429" y="2660136"/>
            <a:ext cx="0" cy="68055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 de texto 31"/>
          <p:cNvSpPr txBox="1"/>
          <p:nvPr/>
        </p:nvSpPr>
        <p:spPr>
          <a:xfrm>
            <a:off x="291022" y="6098239"/>
            <a:ext cx="2280342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 dirty="0">
                <a:solidFill>
                  <a:srgbClr val="1C76BC"/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PRO SKILLS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309866" y="6463154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Wordpress</a:t>
            </a:r>
            <a:endParaRPr lang="es-ES" sz="1200" dirty="0">
              <a:solidFill>
                <a:srgbClr val="595959"/>
              </a:solidFill>
              <a:effectLst/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" charset="0"/>
                <a:ea typeface="Calibri" charset="0"/>
                <a:cs typeface="Times New Roman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" charset="0"/>
                <a:ea typeface="Calibri" charset="0"/>
                <a:cs typeface="Times New Roman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" charset="0"/>
                <a:ea typeface="Calibri" charset="0"/>
                <a:cs typeface="Times New Roman" charset="0"/>
              </a:rPr>
              <a:t>InDesign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2026776" y="658448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291540" y="658391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571367" y="658448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867291" y="658391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147118" y="6584486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2030711" y="6858085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295475" y="6857515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575302" y="6858085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871226" y="6857515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3151053" y="6858085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2026776" y="7129029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291540" y="7128459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571367" y="7129029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867291" y="7128459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147118" y="7129029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2026776" y="7395904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2291540" y="7395334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2571367" y="7395904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2867291" y="7395334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3147118" y="7395904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Cuadro de texto 31"/>
          <p:cNvSpPr txBox="1"/>
          <p:nvPr/>
        </p:nvSpPr>
        <p:spPr>
          <a:xfrm>
            <a:off x="301655" y="8874095"/>
            <a:ext cx="2000516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b="1" dirty="0">
                <a:solidFill>
                  <a:srgbClr val="1C76BC"/>
                </a:solidFill>
                <a:latin typeface="Montserrat Semi" charset="0"/>
                <a:ea typeface="Calibri" charset="0"/>
                <a:cs typeface="Times New Roman" charset="0"/>
              </a:rPr>
              <a:t>LANGUAGE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76" name="Cuadro de texto 35"/>
          <p:cNvSpPr txBox="1"/>
          <p:nvPr/>
        </p:nvSpPr>
        <p:spPr>
          <a:xfrm>
            <a:off x="320499" y="9274935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latin typeface="Montserrat" charset="0"/>
                <a:ea typeface="Calibri" charset="0"/>
                <a:cs typeface="Times New Roman" charset="0"/>
              </a:rPr>
              <a:t>English</a:t>
            </a:r>
            <a:endParaRPr lang="es-ES" sz="1200" dirty="0">
              <a:solidFill>
                <a:srgbClr val="595959"/>
              </a:solidFill>
              <a:effectLst/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" charset="0"/>
                <a:ea typeface="Calibri" charset="0"/>
                <a:cs typeface="Times New Roman" charset="0"/>
              </a:rPr>
              <a:t>Spanish</a:t>
            </a:r>
            <a:endParaRPr lang="es-ES" sz="1200" dirty="0">
              <a:solidFill>
                <a:srgbClr val="595959"/>
              </a:solidFill>
              <a:latin typeface="Montserrat" charset="0"/>
              <a:ea typeface="Calibri" charset="0"/>
              <a:cs typeface="Times New Roman" charset="0"/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2037409" y="940401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2302173" y="940344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582000" y="940401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2877924" y="9403446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3157751" y="9404016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2041344" y="9677615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2306108" y="9677045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2585935" y="9677615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2881859" y="9677045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3161686" y="9677615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3992618" y="2772343"/>
            <a:ext cx="3910412" cy="3458820"/>
            <a:chOff x="-1" y="-72396"/>
            <a:chExt cx="5232279" cy="4626516"/>
          </a:xfrm>
        </p:grpSpPr>
        <p:sp>
          <p:nvSpPr>
            <p:cNvPr id="98" name="Cuadro de texto 69"/>
            <p:cNvSpPr txBox="1"/>
            <p:nvPr/>
          </p:nvSpPr>
          <p:spPr>
            <a:xfrm>
              <a:off x="-1" y="-72396"/>
              <a:ext cx="2650391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 b="1" dirty="0">
                  <a:solidFill>
                    <a:srgbClr val="1C76BC"/>
                  </a:solidFill>
                  <a:effectLst/>
                  <a:latin typeface="Montserrat Semi" charset="0"/>
                  <a:ea typeface="Calibri" charset="0"/>
                  <a:cs typeface="Times New Roman" charset="0"/>
                </a:rPr>
                <a:t>EDUCATION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7" y="621992"/>
              <a:ext cx="295081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ARTS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849679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 DIRECTOR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7" y="2535685"/>
              <a:ext cx="27125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CERTIFICATE OF TRAINING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3989499" y="6404317"/>
            <a:ext cx="3907211" cy="3503414"/>
            <a:chOff x="-81572" y="-144951"/>
            <a:chExt cx="5227996" cy="4686169"/>
          </a:xfrm>
        </p:grpSpPr>
        <p:sp>
          <p:nvSpPr>
            <p:cNvPr id="132" name="Cuadro de texto 69"/>
            <p:cNvSpPr txBox="1"/>
            <p:nvPr/>
          </p:nvSpPr>
          <p:spPr>
            <a:xfrm>
              <a:off x="-81572" y="-144951"/>
              <a:ext cx="2345236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 b="1">
                  <a:solidFill>
                    <a:srgbClr val="1C76BC"/>
                  </a:solidFill>
                  <a:effectLst/>
                  <a:latin typeface="Montserrat Semi" charset="0"/>
                  <a:ea typeface="Calibri" charset="0"/>
                  <a:cs typeface="Times New Roman" charset="0"/>
                </a:rPr>
                <a:t>EXPERIENCE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1" y="609089"/>
              <a:ext cx="3296675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latin typeface="Montserrat" charset="0"/>
                  <a:ea typeface="Calibri" charset="0"/>
                  <a:cs typeface="Times New Roman" charset="0"/>
                </a:rPr>
                <a:t>SENIOR WEB DEVELOPER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1C76BC"/>
                  </a:solidFill>
                  <a:effectLst/>
                  <a:latin typeface="Montserrat" charset="0"/>
                  <a:ea typeface="Montserrat" charset="0"/>
                  <a:cs typeface="Montserrat" charset="0"/>
                </a:rPr>
                <a:t>LEAD WEB DEVELOPER</a:t>
              </a:r>
              <a:endParaRPr lang="es-ES_tradnl" sz="1200" dirty="0">
                <a:solidFill>
                  <a:srgbClr val="1C76BC"/>
                </a:solidFill>
                <a:effectLst/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1C76BC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1C76BC"/>
                  </a:solidFill>
                  <a:effectLst/>
                  <a:latin typeface="Montserrat" charset="0"/>
                  <a:ea typeface="Montserrat" charset="0"/>
                  <a:cs typeface="Montserrat" charset="0"/>
                </a:rPr>
                <a:t>GRAPHIC DESIGNER</a:t>
              </a:r>
              <a:endParaRPr lang="es-ES_tradnl" sz="1200" dirty="0">
                <a:solidFill>
                  <a:srgbClr val="1C76BC"/>
                </a:solidFill>
                <a:effectLst/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2026776" y="7666837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2291540" y="7666267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2571367" y="7666837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2867291" y="7666267"/>
            <a:ext cx="149656" cy="149656"/>
          </a:xfrm>
          <a:prstGeom prst="ellipse">
            <a:avLst/>
          </a:prstGeom>
          <a:solidFill>
            <a:srgbClr val="89B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3147118" y="7666837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89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54" name="Conector recto 153"/>
          <p:cNvCxnSpPr/>
          <p:nvPr/>
        </p:nvCxnSpPr>
        <p:spPr>
          <a:xfrm>
            <a:off x="-2914" y="3134700"/>
            <a:ext cx="3612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 flipV="1">
            <a:off x="3805945" y="6789918"/>
            <a:ext cx="3778676" cy="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0" y="9222523"/>
            <a:ext cx="35988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798231" y="3128193"/>
            <a:ext cx="3786390" cy="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-2914" y="6441923"/>
            <a:ext cx="35988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5093837" y="3371035"/>
            <a:ext cx="0" cy="27766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5092258" y="7040428"/>
            <a:ext cx="0" cy="27766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357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 Light</vt:lpstr>
      <vt:lpstr>Montserrat Semi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account</cp:lastModifiedBy>
  <cp:revision>16</cp:revision>
  <dcterms:created xsi:type="dcterms:W3CDTF">2019-04-03T17:38:17Z</dcterms:created>
  <dcterms:modified xsi:type="dcterms:W3CDTF">2024-01-12T13:44:40Z</dcterms:modified>
</cp:coreProperties>
</file>