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" userDrawn="1">
          <p15:clr>
            <a:srgbClr val="A4A3A4"/>
          </p15:clr>
        </p15:guide>
        <p15:guide id="2" pos="2108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5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3220"/>
  </p:normalViewPr>
  <p:slideViewPr>
    <p:cSldViewPr snapToGrid="0" snapToObjects="1" showGuides="1">
      <p:cViewPr varScale="1">
        <p:scale>
          <a:sx n="63" d="100"/>
          <a:sy n="63" d="100"/>
        </p:scale>
        <p:origin x="1978" y="53"/>
      </p:cViewPr>
      <p:guideLst>
        <p:guide orient="horz" pos="265"/>
        <p:guide pos="2108"/>
        <p:guide pos="293"/>
        <p:guide orient="horz" pos="5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9CDD-9899-1446-B6E1-296007960EC8}" type="datetimeFigureOut">
              <a:rPr lang="es-ES_tradnl" smtClean="0"/>
              <a:t>12/01/2024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6BBC-2BF5-EB4B-AC5D-EB3E4BC37A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3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6BBC-2BF5-EB4B-AC5D-EB3E4BC37A7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E96DD1F3-6680-594B-A2C1-14C6146F8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9614" y="479320"/>
            <a:ext cx="1845872" cy="18458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3371297" cy="575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700455" y="3358445"/>
            <a:ext cx="1440043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700455" y="3527980"/>
            <a:ext cx="2067157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xmlns="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449408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700456" y="3870704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700455" y="4043308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1961" y="4440773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F9E1E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700455" y="4356149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705051" y="4519653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700455" y="4843088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700455" y="5020888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9775" y="4906587"/>
            <a:ext cx="187371" cy="300099"/>
            <a:chOff x="-160805" y="-8850"/>
            <a:chExt cx="395962" cy="627290"/>
          </a:xfrm>
          <a:solidFill>
            <a:schemeClr val="bg1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470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xmlns="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933241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035345" y="300834"/>
            <a:ext cx="3398016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ANDY</a:t>
            </a:r>
            <a:r>
              <a:rPr lang="es-ES" sz="26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DOE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4385603" y="780451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WEB AND GRAPHIC DESIGNER</a:t>
            </a:r>
          </a:p>
          <a:p>
            <a:pPr algn="ctr">
              <a:spcAft>
                <a:spcPts val="0"/>
              </a:spcAft>
            </a:pPr>
            <a:r>
              <a:rPr lang="es-ES_tradnl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 </a:t>
            </a:r>
          </a:p>
        </p:txBody>
      </p:sp>
      <p:sp>
        <p:nvSpPr>
          <p:cNvPr id="26" name="Cuadro de texto 10"/>
          <p:cNvSpPr txBox="1"/>
          <p:nvPr/>
        </p:nvSpPr>
        <p:spPr>
          <a:xfrm>
            <a:off x="4018575" y="1187006"/>
            <a:ext cx="3388067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66311" y="6622545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97" name="Agrupar 96"/>
          <p:cNvGrpSpPr/>
          <p:nvPr/>
        </p:nvGrpSpPr>
        <p:grpSpPr>
          <a:xfrm>
            <a:off x="4041319" y="2997551"/>
            <a:ext cx="3861711" cy="2939690"/>
            <a:chOff x="65163" y="621992"/>
            <a:chExt cx="5167115" cy="3932128"/>
          </a:xfrm>
        </p:grpSpPr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2950817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4041231" y="6968043"/>
            <a:ext cx="3855479" cy="2939688"/>
            <a:chOff x="-12353" y="609089"/>
            <a:chExt cx="5158777" cy="3932129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322558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7" name="Cuadro de texto 13"/>
          <p:cNvSpPr txBox="1"/>
          <p:nvPr/>
        </p:nvSpPr>
        <p:spPr>
          <a:xfrm>
            <a:off x="707045" y="2738298"/>
            <a:ext cx="2133824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800" spc="3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CONTACT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15" name="Cuadro de texto 13"/>
          <p:cNvSpPr txBox="1"/>
          <p:nvPr/>
        </p:nvSpPr>
        <p:spPr>
          <a:xfrm>
            <a:off x="419508" y="6115838"/>
            <a:ext cx="290536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PRO SKILLS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18" name="Cuadro de texto 13"/>
          <p:cNvSpPr txBox="1"/>
          <p:nvPr/>
        </p:nvSpPr>
        <p:spPr>
          <a:xfrm>
            <a:off x="4496587" y="2490757"/>
            <a:ext cx="196786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EDUCATION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1" name="Cuadro de texto 13"/>
          <p:cNvSpPr txBox="1"/>
          <p:nvPr/>
        </p:nvSpPr>
        <p:spPr>
          <a:xfrm>
            <a:off x="4649275" y="6424940"/>
            <a:ext cx="2130609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EXPERIENCE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8" name="Cuadro de texto 13"/>
          <p:cNvSpPr txBox="1"/>
          <p:nvPr/>
        </p:nvSpPr>
        <p:spPr>
          <a:xfrm>
            <a:off x="484868" y="8719003"/>
            <a:ext cx="2760138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LANGUAGE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0" name="Cuadro de texto 35"/>
          <p:cNvSpPr txBox="1"/>
          <p:nvPr/>
        </p:nvSpPr>
        <p:spPr>
          <a:xfrm>
            <a:off x="382932" y="9267326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chemeClr val="tx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2060661" y="6735741"/>
            <a:ext cx="1280631" cy="179840"/>
            <a:chOff x="2026776" y="6724655"/>
            <a:chExt cx="1280631" cy="225458"/>
          </a:xfrm>
        </p:grpSpPr>
        <p:sp>
          <p:nvSpPr>
            <p:cNvPr id="3" name="Rectángulo 2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2939716" y="6724655"/>
              <a:ext cx="367691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2059242" y="6995992"/>
            <a:ext cx="1280632" cy="179840"/>
            <a:chOff x="2026776" y="6724655"/>
            <a:chExt cx="1280632" cy="225458"/>
          </a:xfrm>
        </p:grpSpPr>
        <p:sp>
          <p:nvSpPr>
            <p:cNvPr id="125" name="Rectángulo 124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2808402" y="6724655"/>
              <a:ext cx="499006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32" name="Agrupar 131"/>
          <p:cNvGrpSpPr/>
          <p:nvPr/>
        </p:nvGrpSpPr>
        <p:grpSpPr>
          <a:xfrm>
            <a:off x="2062097" y="7272122"/>
            <a:ext cx="1280631" cy="179840"/>
            <a:chOff x="2026776" y="6724655"/>
            <a:chExt cx="1280631" cy="225458"/>
          </a:xfrm>
        </p:grpSpPr>
        <p:sp>
          <p:nvSpPr>
            <p:cNvPr id="153" name="Rectángulo 152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4" name="Rectángulo 153"/>
            <p:cNvSpPr/>
            <p:nvPr/>
          </p:nvSpPr>
          <p:spPr>
            <a:xfrm>
              <a:off x="2992258" y="6724655"/>
              <a:ext cx="315149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55" name="Agrupar 154"/>
          <p:cNvGrpSpPr/>
          <p:nvPr/>
        </p:nvGrpSpPr>
        <p:grpSpPr>
          <a:xfrm>
            <a:off x="2061448" y="7559751"/>
            <a:ext cx="1280631" cy="179840"/>
            <a:chOff x="2026776" y="6724655"/>
            <a:chExt cx="1280631" cy="225458"/>
          </a:xfrm>
        </p:grpSpPr>
        <p:sp>
          <p:nvSpPr>
            <p:cNvPr id="156" name="Rectángulo 155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7" name="Rectángulo 156"/>
            <p:cNvSpPr/>
            <p:nvPr/>
          </p:nvSpPr>
          <p:spPr>
            <a:xfrm>
              <a:off x="3123078" y="6724655"/>
              <a:ext cx="184329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58" name="Agrupar 157"/>
          <p:cNvGrpSpPr/>
          <p:nvPr/>
        </p:nvGrpSpPr>
        <p:grpSpPr>
          <a:xfrm>
            <a:off x="2059242" y="7821517"/>
            <a:ext cx="1280631" cy="179840"/>
            <a:chOff x="2026776" y="6724655"/>
            <a:chExt cx="1280631" cy="225458"/>
          </a:xfrm>
        </p:grpSpPr>
        <p:sp>
          <p:nvSpPr>
            <p:cNvPr id="159" name="Rectángulo 158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3028412" y="6724655"/>
              <a:ext cx="278995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61" name="Agrupar 160"/>
          <p:cNvGrpSpPr/>
          <p:nvPr/>
        </p:nvGrpSpPr>
        <p:grpSpPr>
          <a:xfrm>
            <a:off x="2057076" y="9387029"/>
            <a:ext cx="1280631" cy="179840"/>
            <a:chOff x="2026776" y="6724655"/>
            <a:chExt cx="1280631" cy="225458"/>
          </a:xfrm>
        </p:grpSpPr>
        <p:sp>
          <p:nvSpPr>
            <p:cNvPr id="162" name="Rectángulo 161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3" name="Rectángulo 162"/>
            <p:cNvSpPr/>
            <p:nvPr/>
          </p:nvSpPr>
          <p:spPr>
            <a:xfrm>
              <a:off x="3123078" y="6724655"/>
              <a:ext cx="184329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64" name="Agrupar 163"/>
          <p:cNvGrpSpPr/>
          <p:nvPr/>
        </p:nvGrpSpPr>
        <p:grpSpPr>
          <a:xfrm>
            <a:off x="2054870" y="9648795"/>
            <a:ext cx="1280631" cy="179840"/>
            <a:chOff x="2026776" y="6724655"/>
            <a:chExt cx="1280631" cy="225458"/>
          </a:xfrm>
        </p:grpSpPr>
        <p:sp>
          <p:nvSpPr>
            <p:cNvPr id="165" name="Rectángulo 164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3028412" y="6724655"/>
              <a:ext cx="278995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22" name="Picture Placeholder 21" descr="A person posing for the camera&#10;&#10;Description automatically generated">
            <a:extLst>
              <a:ext uri="{FF2B5EF4-FFF2-40B4-BE49-F238E27FC236}">
                <a16:creationId xmlns:a16="http://schemas.microsoft.com/office/drawing/2014/main" xmlns="" id="{083E2078-56CD-5E4C-977B-78FF802E079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67" b="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358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account</cp:lastModifiedBy>
  <cp:revision>28</cp:revision>
  <dcterms:created xsi:type="dcterms:W3CDTF">2019-04-03T17:38:17Z</dcterms:created>
  <dcterms:modified xsi:type="dcterms:W3CDTF">2024-01-12T13:42:12Z</dcterms:modified>
</cp:coreProperties>
</file>