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124"/>
      <p:bold r:id="rId125"/>
      <p:italic r:id="rId126"/>
      <p:boldItalic r:id="rId127"/>
    </p:embeddedFont>
    <p:embeddedFont>
      <p:font typeface="Lato" panose="020F0502020204030203" pitchFamily="34" charset="0"/>
      <p:regular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7B724-71D7-40C5-8232-BD418CBC511F}">
  <a:tblStyle styleId="{4FE7B724-71D7-40C5-8232-BD418CBC51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128" Type="http://schemas.openxmlformats.org/officeDocument/2006/relationships/font" Target="fonts/font5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font" Target="fonts/font1.fntdata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font" Target="fonts/font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588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0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4021fa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4021fa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758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4021fac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4021fac0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60118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b4021fac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b4021fac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2330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b4021fac0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b4021fac0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692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b4021fac0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b4021fac0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6349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b4021fac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b4021fac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194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cb4021fac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cb4021fac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949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b4021fac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b4021fac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9217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b4021fac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b4021fac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6880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cb4021fac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cb4021fac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1994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b4021fac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b4021fac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19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021fa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021fa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06578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b4021fa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b4021fa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124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b4021fac0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b4021fac0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891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cb4021fac0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cb4021fac0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70815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b4021fac0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b4021fac0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719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cb4021fac0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cb4021fac0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11478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b4021fac0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b4021fac0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872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b4021fac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b4021fac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3578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b4021fac0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b4021fac0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17914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cb4021fac0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cb4021fac0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6642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a4e9fa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a4e9fa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8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25222c32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25222c32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1271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5222c32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5222c32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19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5a4e9fac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5a4e9fac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11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a4e9fa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a4e9fa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9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a4e9fa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a4e9fa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8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a4e9fa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a4e9fa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74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a4e9fac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a4e9fac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23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4021fa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4021fa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74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4021fac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4021fac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61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5222c32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5222c32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620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4021fac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b4021fac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778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4021fac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4021fac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507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021fac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021fac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09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5a4e9fac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5a4e9fac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693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b4021fa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b4021fa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43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4021fac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4021fac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29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4021fac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4021fac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014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b4021fac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b4021fac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20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4021fac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b4021fac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651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4021fac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b4021fac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2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5222c32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25222c32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822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021fac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021fac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00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4021fac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b4021fac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07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4021fac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4021fac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88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4021fac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4021fac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36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021fac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021fac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152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b4021fac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b4021fac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91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b4021fac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b4021fac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47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021fac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021fac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411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4021fac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4021fac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35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a4e9fa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a4e9fac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5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5222c32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5222c32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806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4021fac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cb4021fac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17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4021fac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4021fac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158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4021fac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b4021fac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b4021fac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b4021fac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23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4021fac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b4021fac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899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5a4e9fa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5a4e9fa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940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b4021fac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b4021fac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88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b4021fac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b4021fac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273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4021fac0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b4021fac0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5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b4021fac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b4021fac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25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5222c32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5222c32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48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b4021fac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b4021fac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52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4021fac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4021fac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659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b4021fac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b4021fac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7192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4021fac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b4021fac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542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b4021fac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b4021fac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67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5a4e9fac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5a4e9fac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81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cb4021fac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cb4021fac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403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b4021fac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b4021fac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26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4021fac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b4021fac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18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b4021fac0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b4021fac0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5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5222c32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5222c32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9529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f5a4e9fac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f5a4e9fac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169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4021fac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b4021fac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80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b4021fac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b4021fac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944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b4021fac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b4021fac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4923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b4021fac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b4021fac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292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b4021fac0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b4021fac0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5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b4021fac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b4021fac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03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b4021fac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b4021fac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4395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b4021fac0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b4021fac0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901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b4021fac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b4021fac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5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5a4e9fa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5a4e9fa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7581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5a4e9fa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5a4e9fa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889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4021fac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4021fac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640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4021fac0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4021fac0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664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4021fac0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b4021fac0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61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b4021fac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b4021fac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308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b4021fac0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b4021fac0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926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b4021fac0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b4021fac0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8821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4021fac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b4021fac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5830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b4021fac0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b4021fac0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130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b4021fac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b4021fac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8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a4e9fa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a4e9fa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8555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b4021fac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b4021fac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7842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5a4e9fa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5a4e9fa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29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b4021fac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b4021fac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11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b4021fac0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b4021fac0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886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b4021fac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b4021fac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31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b4021fac0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b4021fac0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0527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b4021fac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b4021fac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176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4021fac0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b4021fac0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9552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b4021fac0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b4021fac0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3332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4021fac0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b4021fac0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0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a4e9fac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a4e9fac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781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b4021fac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b4021fac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71712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b4021fac0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b4021fac0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2773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b4021fac0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b4021fac0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9713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4021fac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4021fac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191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b4021fac0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b4021fac0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3213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b4021fac0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b4021fac0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1146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b4021fac0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b4021fac0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616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cb4021fac0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cb4021fac0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3136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4021fac0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b4021fac0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520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b4021fac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b4021fac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31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/nodeType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Element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FormElement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API/HTMLInputElement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TableElement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#interfaces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#properti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#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#propert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hannedy" TargetMode="External"/><Relationship Id="rId7" Type="http://schemas.openxmlformats.org/officeDocument/2006/relationships/hyperlink" Target="https://t.me/ProgrammerZamanNo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c/ProgrammerZamanNow" TargetMode="External"/><Relationship Id="rId5" Type="http://schemas.openxmlformats.org/officeDocument/2006/relationships/hyperlink" Target="https://www.instagram.com/programmerzamannow" TargetMode="External"/><Relationship Id="rId4" Type="http://schemas.openxmlformats.org/officeDocument/2006/relationships/hyperlink" Target="https://facebook.com/ProgrammerZamanNow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#properti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#method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createEleme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Lis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Att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amedNodeMa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Text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Targe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API/GlobalEventHandler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Target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GlobalEventHandlers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Events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Element/styl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Selectors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#syntax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Selectors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JavaScript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Type</a:t>
            </a:r>
            <a:endParaRPr/>
          </a:p>
        </p:txBody>
      </p:sp>
      <p:sp>
        <p:nvSpPr>
          <p:cNvPr id="747" name="Google Shape;747;p1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menyeleksi Node menjadi NodeList, kadang kita ingin tahu tipe Node tersebut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Apakah Element, TextElement atau yang lainnya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sendiri memiliki property bernama nodeType, dimana kita bisa melihat tipe dari node tersebut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https://developer.mozilla.org/en-US/docs/Web/API/Node/nodeType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152400"/>
            <a:ext cx="85061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Type</a:t>
            </a:r>
            <a:endParaRPr/>
          </a:p>
        </p:txBody>
      </p:sp>
      <p:pic>
        <p:nvPicPr>
          <p:cNvPr id="758" name="Google Shape;75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4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</a:t>
            </a:r>
            <a:endParaRPr/>
          </a:p>
        </p:txBody>
      </p:sp>
      <p:sp>
        <p:nvSpPr>
          <p:cNvPr id="769" name="Google Shape;769;p1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representasi dalam DOM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saat menggunakan HTML, implementasi detail nya sebenarnya adalah HTML Element, yaitu turunan dari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Element memiliki banyak sekali property dan method tambahan selain dari Element DOM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Kebanyakan HTML Element memiliki property yang sesuai dengan attribute yang ada pada tag html tersebut, oleh karena itu, kadang kita tidak butuh lagi menggunakan method setAttribute dan getAttribute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Element</a:t>
            </a:r>
            <a:endParaRPr/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1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Form Element</a:t>
            </a:r>
            <a:endParaRPr/>
          </a:p>
        </p:txBody>
      </p:sp>
      <p:sp>
        <p:nvSpPr>
          <p:cNvPr id="786" name="Google Shape;786;p1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 adalah salah satu element yang memiliki banyak sekali fitur diluar dari Element DOM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penggunaan Form memang lebih kompleks dibandingkan element HTML lainnya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dan juga event yang terdapat pada HTML form element atau input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https://developer.mozilla.org/en-US/docs/Web/API/HTMLFormElement</a:t>
            </a:r>
            <a:r>
              <a:rPr lang="id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https://developer.mozilla.org/en-US/docs/Web/API/HTMLInputElement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</a:t>
            </a:r>
            <a:endParaRPr/>
          </a:p>
        </p:txBody>
      </p:sp>
      <p:pic>
        <p:nvPicPr>
          <p:cNvPr id="792" name="Google Shape;79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14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folder kosong belajar-javascript-dom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798" name="Google Shape;798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90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Akses Form Via Name</a:t>
            </a:r>
            <a:endParaRPr/>
          </a:p>
        </p:txBody>
      </p:sp>
      <p:sp>
        <p:nvSpPr>
          <p:cNvPr id="804" name="Google Shape;804;p1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kelebihan Form adalah, kita bisa mengakses form hanya dengan menggunakan form 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document.forms[name]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mengakses input nya, kita juga bisa menggunakan name nya document.forms[name][inputName]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Form Element JavaScript</a:t>
            </a:r>
            <a:endParaRPr/>
          </a:p>
        </p:txBody>
      </p:sp>
      <p:pic>
        <p:nvPicPr>
          <p:cNvPr id="810" name="Google Shape;810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30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Table Element</a:t>
            </a:r>
            <a:endParaRPr/>
          </a:p>
        </p:txBody>
      </p:sp>
      <p:sp>
        <p:nvSpPr>
          <p:cNvPr id="821" name="Google Shape;821;p1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HTML Element yang kompleks selain Form adalah Table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Table Element juga memiliki banyak sekali property, method dan event yang khusus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https://developer.mozilla.org/en-US/docs/Web/API/HTMLTableElement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439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17" y="2006250"/>
            <a:ext cx="27865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HTML Table Element JavaScript</a:t>
            </a:r>
            <a:endParaRPr/>
          </a:p>
        </p:txBody>
      </p:sp>
      <p:pic>
        <p:nvPicPr>
          <p:cNvPr id="834" name="Google Shape;83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32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Element Lainnya</a:t>
            </a:r>
            <a:endParaRPr/>
          </a:p>
        </p:txBody>
      </p:sp>
      <p:sp>
        <p:nvSpPr>
          <p:cNvPr id="845" name="Google Shape;845;p1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element-element HTML lainnya yang terdapat dalam Standard Web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akan terlalu banyak jika dibahas satu per-satu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 saya sarankan teman-teman eksplore HTML element yang memang ingin dipelajari di halaman documentation resminya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https://developer.mozilla.org/en-US/docs/Web/API#interfaces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856" name="Google Shape;856;p1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Async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Decorator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Web API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Tipe Data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memiliki representasi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Tidak terlalu banyak tipe data yang terdapat di DOM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sebenarnya DOM sangat sederhana, namun penggunaannya sangat bermanfaat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8"/>
          <p:cNvGraphicFramePr/>
          <p:nvPr/>
        </p:nvGraphicFramePr>
        <p:xfrm>
          <a:off x="952500" y="1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{4FE7B724-71D7-40C5-8232-BD418CBC511F}</a:tableStyleId>
              </a:tblPr>
              <a:tblGrid>
                <a:gridCol w="1886450"/>
                <a:gridCol w="53525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Tipe Data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Document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dari halaman web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base class untuk semua tipe data di DOM, seperti Document, Element, dan Attr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Element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representasi object element di halaman web, misal head, body, form, input, dan lain-lain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NodeList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array/collection yang berisikan Node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Attr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Atau attribute, merupakan representasi object attribute dalam element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NamedNodeMap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Merupakan collection yang berisikan Attr dalam bentuk Map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merupakan representasi object dari halaman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satu halaman web, terdapat satu document, dan kita tidak perlu membuatnya secara manual, karena otomatis akan ada di browser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mengakses Document, kita bisa gunakan object document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</a:t>
            </a:r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secara otomatis dibuat dalam browser ketika membuka halaman web, sehingga kita tidak perlu membuat objek Document secara manual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menggunakan kata kunci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8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Property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property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dalam Document bisa kita gunakan untuk melihat semua data yang terdapat dalam document halaman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Property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47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Method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 memiliki banyak sekali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Banyak method yang terdapat di document digunakan untuk memanipulasi data DOM, misal membuat Node, Element, Attribute atau mengambil dan menyeleksi Node di dalam document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https://developer.mozilla.org/en-US/docs/Web/API/Document#methods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Document Method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adalah base class dari Document, Element dan Attr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 semua fitur yang dimiliki di Node dimiliki diturunannya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dalam DOM itu bentuknya adalah Tree (pohon), artinya dengan Node, kita bisa melihat Parent (node diatas nya), Children (node dibawahnya), Sibling (node disebelahnya)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851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Property</a:t>
            </a:r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property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di Node banyak berisi informasi reference ke Node lain nya, seperti ke node parent nya, node children nya atau node sebelahnya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1644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Method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banyak sekali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di Node bisa digunakan untuk memanipulasi data Node di dalam Node tersebut, misal menambah/menghapus Node children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</a:rPr>
              <a:t>https://</a:t>
            </a:r>
            <a:r>
              <a:rPr lang="id" u="sng" smtClean="0">
                <a:solidFill>
                  <a:schemeClr val="hlink"/>
                </a:solidFill>
              </a:rPr>
              <a:t>developer.mozilla.org/en-US/docs/Web/API/Node#method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 Method</a:t>
            </a:r>
            <a:endParaRPr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90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</a:t>
            </a:r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merupakan Node yang berbentuk element, biasanya adalah element HTML, misal &lt;html&gt;, &lt;head&gt;, &lt;body&gt;, &lt;div&gt;, &lt;table&gt;, dan lain-lain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35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Property</a:t>
            </a:r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property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property Node pun bisa digunakan di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https://developer.mozilla.org/en-US/docs/Web/API/Element#properties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Property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40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Element Method</a:t>
            </a:r>
            <a:endParaRPr/>
          </a:p>
        </p:txBody>
      </p:sp>
      <p:sp>
        <p:nvSpPr>
          <p:cNvPr id="362" name="Google Shape;362;p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memiliki banyak sekali method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karena Element adalah turunan dari Node, semua method Node pun bisa digunakan di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https://developer.mozilla.org/en-US/docs/Web/API/Element#methods</a:t>
            </a:r>
            <a:r>
              <a:rPr lang="id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Element Method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2066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Element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hanya mengambil element menggunakan id, artinya kita perlu buat dulu element nya di HTML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object element baru, dan menambahkannya ke halaman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method createElement(tag) pada Document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https://developer.mozilla.org/en-US/docs/Web/API/Document/createElement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Element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398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Dasar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Object Oriented Programming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Standard Library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Modules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NodeList</a:t>
            </a:r>
            <a:endParaRPr/>
          </a:p>
        </p:txBody>
      </p:sp>
      <p:sp>
        <p:nvSpPr>
          <p:cNvPr id="391" name="Google Shape;391;p6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adalah kumpulan dari 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NodeList digunakan ketika kita menyeleksi banyak Node sekaligus, misal ketika kita ingin mengambil semua children di Node misalnya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https://developer.mozilla.org/en-US/docs/Web/API/NodeList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30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vs Static NodeList</a:t>
            </a:r>
            <a:endParaRPr/>
          </a:p>
        </p:txBody>
      </p:sp>
      <p:sp>
        <p:nvSpPr>
          <p:cNvPr id="403" name="Google Shape;403;p6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NodeList memiliki 2 tipe, yaitu Live dan Static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Live artinya perubahan yang terjadi pada NodeList nya, akan merubah semua NodeList yang sama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Static artinya perubahan yang terjadi pada NodeList nya, tidak akan merubah semua NodeList yang sama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element.childNodes, NodeList tersebut bersifat Live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document.querySelectorAll(), NodeList tersebut bersifat Static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Live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NodeList Static</a:t>
            </a:r>
            <a:endParaRPr/>
          </a:p>
        </p:txBody>
      </p:sp>
      <p:pic>
        <p:nvPicPr>
          <p:cNvPr id="415" name="Google Shape;4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121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</a:t>
            </a:r>
            <a:endParaRPr/>
          </a:p>
        </p:txBody>
      </p:sp>
      <p:sp>
        <p:nvSpPr>
          <p:cNvPr id="426" name="Google Shape;426;p7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 atau attribute merupakan representasi dari attribute sebuah element, atau singkatnya key-value, key nya adalah nama attribute, dan value nya adalah value attribute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https://developer.mozilla.org/en-US/docs/Web/API/Attr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 Value</a:t>
            </a:r>
            <a:endParaRPr/>
          </a:p>
        </p:txBody>
      </p:sp>
      <p:sp>
        <p:nvSpPr>
          <p:cNvPr id="438" name="Google Shape;438;p7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kebanyakan programmer ingin langsung mendapatkan value Attr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Jarang sekali menggunakan object Attr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mendapatkan value secara langsung, kita bisa menggunakan method getAttribute(name) di Element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Attr Value</a:t>
            </a:r>
            <a:endParaRPr/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Document Object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Document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Handler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Attr</a:t>
            </a:r>
            <a:endParaRPr/>
          </a:p>
        </p:txBody>
      </p:sp>
      <p:sp>
        <p:nvSpPr>
          <p:cNvPr id="450" name="Google Shape;450;p7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Attr, kita bisa menggunakan document.createAttribute(name)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menambahkannya ke Element, kita bisa gunakan element.setAttributeNode(attr)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juga bisa langsung membuat Attr langsung dengan name dan value nya menggunakan element.setAttribute(name, 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Attr</a:t>
            </a:r>
            <a:endParaRPr/>
          </a:p>
        </p:txBody>
      </p:sp>
      <p:pic>
        <p:nvPicPr>
          <p:cNvPr id="456" name="Google Shape;4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6799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NamedNodeMap</a:t>
            </a:r>
            <a:endParaRPr/>
          </a:p>
        </p:txBody>
      </p:sp>
      <p:sp>
        <p:nvSpPr>
          <p:cNvPr id="467" name="Google Shape;467;p7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NamedNodeMap merupakan kumpulan dari Attr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Mirip seperti NodeList, namun isinya adalah Attr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https://developer.mozilla.org/en-US/docs/Web/API/NamedNodeMap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NamedNodeMap</a:t>
            </a:r>
            <a:endParaRPr/>
          </a:p>
        </p:txBody>
      </p:sp>
      <p:pic>
        <p:nvPicPr>
          <p:cNvPr id="473" name="Google Shape;4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Node</a:t>
            </a: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HTML, kadang kita membuat teks tanpa tag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halaman web tersebut direpresentasikan dalam DOM, text tanpa tag bukanlah merupakan Element, melainkan 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tepatnya adalah Text Node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https://developer.mozilla.org/en-US/docs/Web/API/Text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Text Node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Text Node</a:t>
            </a:r>
            <a:endParaRPr/>
          </a:p>
        </p:txBody>
      </p:sp>
      <p:sp>
        <p:nvSpPr>
          <p:cNvPr id="496" name="Google Shape;496;p8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membuat Text Node menggunakan method document.createTextNode(string)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Hasilnya berupa Text yang bisa kita tambahkan ke Node lain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Membuat Text Node</a:t>
            </a:r>
            <a:endParaRPr/>
          </a:p>
        </p:txBody>
      </p:sp>
      <p:pic>
        <p:nvPicPr>
          <p:cNvPr id="502" name="Google Shape;5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Document Object Model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Handler</a:t>
            </a:r>
            <a:endParaRPr/>
          </a:p>
        </p:txBody>
      </p:sp>
      <p:sp>
        <p:nvSpPr>
          <p:cNvPr id="513" name="Google Shape;513;p8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 memiliki kemampuan bereaksi terhadap suatu kejadian, misal kejadian di klik, mouse di atas node tersebut, dan lain-lain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jenis kejadian yang bisa kita buatkan aksinya ketika kejadian tersebut terjadi, atau dikenal dengan nama Event Handler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dua cara kita menambahkan Event Handler ke Node, menggunakan Event Target atau Global Event Handler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 Target</a:t>
            </a:r>
            <a:endParaRPr/>
          </a:p>
        </p:txBody>
      </p:sp>
      <p:sp>
        <p:nvSpPr>
          <p:cNvPr id="519" name="Google Shape;519;p8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Event Target merupakan parent class dari Node, artinya semua Node memiliki kemampuan dari Event Target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Event Target, kita bisa menggunakan method addEventListener(type, callback) untuk menambahkan Event Handler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https://developer.mozilla.org/en-US/docs/Web/API/EventTarget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 Listener</a:t>
            </a:r>
            <a:endParaRPr/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05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Global Event Handler</a:t>
            </a:r>
            <a:endParaRPr/>
          </a:p>
        </p:txBody>
      </p:sp>
      <p:sp>
        <p:nvSpPr>
          <p:cNvPr id="531" name="Google Shape;531;p8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Event Target, untuk menambahkan Event Handler, kita juga bisa menggunakan Global Event Handler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Global Event Handler bukanlah sebuah super class, hanya kontrak yang bisa kita gunakan untuk menambah event handler sesuai dengan type event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https://developer.mozilla.org/en-US/docs/Web/API/GlobalEventHandlers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Global Event Handler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Jenis Event</a:t>
            </a:r>
            <a:endParaRPr/>
          </a:p>
        </p:txBody>
      </p:sp>
      <p:sp>
        <p:nvSpPr>
          <p:cNvPr id="548" name="Google Shape;548;p9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memiliki banyak sekali jenis event, tidak hanya click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Jenis event yang bisa kita gunakan biasanya disesuaikan dengan target event nya, misal pada element video, ada event play, pause, sedangkan pada element button, tidak ada event play atau pause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lebih detailnya, ada apa saja jenis event nya, kita bisa lihat pada halaman berikut 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Event</a:t>
            </a:r>
            <a:endParaRPr/>
          </a:p>
        </p:txBody>
      </p:sp>
      <p:sp>
        <p:nvSpPr>
          <p:cNvPr id="554" name="Google Shape;554;p9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callback function untuk Event Handler, kita juga bisa menerima data event yang memicu event itu terjadi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Event tersebut bisa berbeda-beda, tergantung jenis Event nya, contohnya untuk Click, data event nya berupa Mouse Event (yang berisi lokasi mouse dan lain-lain)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detail dari data tiap event di halaman documentation nya 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https://developer.mozilla.org/en-US/docs/Web/API/Event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Event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84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DOM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sebuah website di load oleh Browser, maka Browser akan membuat Document Object Model untuk halaman website tersebut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dibuat dalam bentuk tree / pohon yang tiap cabang nya berisikan object dari jenis elemen HTML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 memiliki kemampuan untuk memanipulasi DOM, artinya dengan JavaScript, kita bisa mengakses tiap object di DOM bahkan memanipulasi object nya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</a:t>
            </a:r>
            <a:endParaRPr/>
          </a:p>
        </p:txBody>
      </p:sp>
      <p:sp>
        <p:nvSpPr>
          <p:cNvPr id="571" name="Google Shape;571;p9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juga bisa digunakan untuk memanipulasi attribute style pada element dengan lebih mudah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menggunakan setAttribute(“style”, “value”) setiap ingin mengubah style sebuah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langsung gunakan element.style.name =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https://developer.mozilla.org/en-US/docs/Web/API/HTMLElement/style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Style</a:t>
            </a:r>
            <a:endParaRPr/>
          </a:p>
        </p:txBody>
      </p:sp>
      <p:sp>
        <p:nvSpPr>
          <p:cNvPr id="577" name="Google Shape;577;p9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mengubah sebuah style, penamaan style menjadi berubah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style css, rata-rata menggunakan format lowercase dan -, misal background-color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pada DOM Style, menggunakan format pascalCase, misal backgroundColor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Style</a:t>
            </a:r>
            <a:endParaRPr/>
          </a:p>
        </p:txBody>
      </p:sp>
      <p:pic>
        <p:nvPicPr>
          <p:cNvPr id="583" name="Google Shape;58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799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InnerText dan InnerHTML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Content dan Inner Text</a:t>
            </a:r>
            <a:endParaRPr/>
          </a:p>
        </p:txBody>
      </p:sp>
      <p:sp>
        <p:nvSpPr>
          <p:cNvPr id="594" name="Google Shape;594;p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textContent, terdapat property lain bernama innerText untuk mendapatkan isi text sebuah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 nya sama, untuk mengambil atau mengubah isi text konten sebuah element, namun ada perbedaannya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textContent akan mengembalikan semua isi dari konten text sebuah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innerText bisa tahu, bagian text mana yang ditampilkan, dan dia hanya akan mengambil text yang ditampilkan saja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Text Content dan Inner Text</a:t>
            </a:r>
            <a:endParaRPr/>
          </a:p>
        </p:txBody>
      </p:sp>
      <p:pic>
        <p:nvPicPr>
          <p:cNvPr id="600" name="Google Shape;60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095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Inner HTML</a:t>
            </a:r>
            <a:endParaRPr/>
          </a:p>
        </p:txBody>
      </p:sp>
      <p:sp>
        <p:nvSpPr>
          <p:cNvPr id="606" name="Google Shape;606;p10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Text Content dan Inner Text hanya mengambil text saja, Inner HTML akan mengambil seluruh element HTML nya sebagai 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Ini juga cocok jika kita ingin mengubah isi dari element menggunakan text yang berisi tag HTML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Inner HTML</a:t>
            </a:r>
            <a:endParaRPr/>
          </a:p>
        </p:txBody>
      </p:sp>
      <p:pic>
        <p:nvPicPr>
          <p:cNvPr id="612" name="Google Shape;61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3870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Mengubah Element dengan Inner HTML</a:t>
            </a:r>
            <a:endParaRPr/>
          </a:p>
        </p:txBody>
      </p:sp>
      <p:sp>
        <p:nvSpPr>
          <p:cNvPr id="618" name="Google Shape;618;p10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kemampuan dari innerHTML adalah, kita bisa mengubah isi dari children sebuah element hanya dengan string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Tag yang terdapat di dalam String secara otomatis akan menjadi child element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DOM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006250"/>
            <a:ext cx="46291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Element dengan Inner HTML</a:t>
            </a:r>
            <a:endParaRPr/>
          </a:p>
        </p:txBody>
      </p:sp>
      <p:pic>
        <p:nvPicPr>
          <p:cNvPr id="624" name="Google Shape;62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53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Window</a:t>
            </a:r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Window merupakan representasi window yang berisikan DOM Document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JavaScript function sebenarnya berasal dari object Window, seperti alert(), confirm() dan prompt()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property, method  dan event yang bisa kita gunakan pada window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Window, kita tidak perlu membuat objectnya, cukup gunakan kata kunci window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https://developer.mozilla.org/en-US/docs/Web/API/Window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Window</a:t>
            </a:r>
            <a:endParaRPr/>
          </a:p>
        </p:txBody>
      </p:sp>
      <p:pic>
        <p:nvPicPr>
          <p:cNvPr id="641" name="Google Shape;641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Selector</a:t>
            </a:r>
            <a:endParaRPr/>
          </a:p>
        </p:txBody>
      </p:sp>
      <p:sp>
        <p:nvSpPr>
          <p:cNvPr id="652" name="Google Shape;652;p10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menggunakan method querySelectorAll() pada Document, sekarang kita akan bahas lebih lengkap tentang Query Selector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Query Selector merupakan method untuk menseleksi node sesuai dengan pola yang kita ingin cari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dua method untuk Query Selector 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Document.querySelector(pola) digunakan menyeleksi node pertama yang sesuai dengan pola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Document.querySelectorAll(pola) digunakan untuk menyeleksi semua node yang sesuai dengan pola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Pola Query Selector</a:t>
            </a:r>
            <a:endParaRPr/>
          </a:p>
        </p:txBody>
      </p:sp>
      <p:sp>
        <p:nvSpPr>
          <p:cNvPr id="658" name="Google Shape;658;p1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Pola untuk Query Selector adalah menggunakan CSS Selector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Penggunakan Pola nya mirip ketika kita membuat Selector di CSS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belum tahu tentang CSS Selector, disarankan untuk dipelajari ulang tentang materi CSS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Universal Selector</a:t>
            </a:r>
            <a:endParaRPr/>
          </a:p>
        </p:txBody>
      </p:sp>
      <p:sp>
        <p:nvSpPr>
          <p:cNvPr id="664" name="Google Shape;664;p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Universal Selector merupakan selector untuk menyeleksi semua element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karakter *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https://developer.mozilla.org/en-US/docs/Web/CSS/Universal_selectors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Universal Selector</a:t>
            </a:r>
            <a:endParaRPr/>
          </a:p>
        </p:txBody>
      </p:sp>
      <p:pic>
        <p:nvPicPr>
          <p:cNvPr id="670" name="Google Shape;67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676" name="Google Shape;676;p1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adalah selector yang digunakan untuk menyeleksi  tag type HTML yang kita pilih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langsung sebutkan nama tag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https://developer.mozilla.org/en-US/docs/Web/CSS/Type_selectors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DOM dan JavaScript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bukanlah fitur atau bahasa pemrograman, DOM sebenarnya hanyalah representasi Object dari Struktur halaman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sebenarnya bukanlah bagian dari bahasa pemrograman JavaScript, melainkan bagian dari Web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DOM sendiri di desain secara agnostik, artinya sebenarnya bisa digunakan menggunakan bahasa pemrograman apapun, karena memang untuk membuat Web, kita tidak hanya bisa menggunakan bahasa pemrograman JavaScript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Type Selector</a:t>
            </a:r>
            <a:endParaRPr/>
          </a:p>
        </p:txBody>
      </p:sp>
      <p:pic>
        <p:nvPicPr>
          <p:cNvPr id="682" name="Google Shape;68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94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688" name="Google Shape;688;p1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Selector merupakan selector untuk menyeleksi semua element yang memiliki class yang sesuai selector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sebutkan nama class nya diawali dengan titik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https://developer.mozilla.org/en-US/docs/Web/CSS/Class_selectors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 Selector</a:t>
            </a:r>
            <a:endParaRPr/>
          </a:p>
        </p:txBody>
      </p:sp>
      <p:pic>
        <p:nvPicPr>
          <p:cNvPr id="694" name="Google Shape;69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090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Selector</a:t>
            </a:r>
            <a:endParaRPr/>
          </a:p>
        </p:txBody>
      </p:sp>
      <p:sp>
        <p:nvSpPr>
          <p:cNvPr id="700" name="Google Shape;700;p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Selector merupakan selector yang digunakan untuk menyeleksi id yang sesuai selector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menggunakannya, kita bisa gunakan nama id diawali dengan karakter #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https://developer.mozilla.org/en-US/docs/Web/CSS/ID_selectors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 Selector</a:t>
            </a:r>
            <a:endParaRPr/>
          </a:p>
        </p:txBody>
      </p:sp>
      <p:pic>
        <p:nvPicPr>
          <p:cNvPr id="706" name="Google Shape;706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18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  <p:sp>
        <p:nvSpPr>
          <p:cNvPr id="712" name="Google Shape;712;p1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merupakan selector yang bisa digunakan untuk menyeleksi element berdasarkan attribute nya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selector [attribute]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juga untuk tag tertentu, misal menggunakan selector div[attribute]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Kode: Attribute Selector</a:t>
            </a:r>
            <a:endParaRPr/>
          </a:p>
        </p:txBody>
      </p:sp>
      <p:pic>
        <p:nvPicPr>
          <p:cNvPr id="718" name="Google Shape;7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153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Operator di Attribute Selector</a:t>
            </a:r>
            <a:endParaRPr/>
          </a:p>
        </p:txBody>
      </p:sp>
      <p:sp>
        <p:nvSpPr>
          <p:cNvPr id="724" name="Google Shape;724;p1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operator pada attribut selector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[attribute=value], [attribute^=value] dan lain-lain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https://developer.mozilla.org/en-US/docs/Web/CSS/Attribute_selectors#syntax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Operator Attribute Selector</a:t>
            </a:r>
            <a:endParaRPr/>
          </a:p>
        </p:txBody>
      </p:sp>
      <p:pic>
        <p:nvPicPr>
          <p:cNvPr id="730" name="Google Shape;73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3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Selector Lainnya</a:t>
            </a:r>
            <a:endParaRPr/>
          </a:p>
        </p:txBody>
      </p:sp>
      <p:sp>
        <p:nvSpPr>
          <p:cNvPr id="736" name="Google Shape;736;p1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2292</Words>
  <Application>Microsoft Office PowerPoint</Application>
  <PresentationFormat>On-screen Show (16:9)</PresentationFormat>
  <Paragraphs>321</Paragraphs>
  <Slides>120</Slides>
  <Notes>120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Raleway</vt:lpstr>
      <vt:lpstr>Arial</vt:lpstr>
      <vt:lpstr>Lato</vt:lpstr>
      <vt:lpstr>Streamline</vt:lpstr>
      <vt:lpstr>Streamline</vt:lpstr>
      <vt:lpstr>JavaScript Document Object Model</vt:lpstr>
      <vt:lpstr>Eko Kurniawan Khannedy</vt:lpstr>
      <vt:lpstr>Eko Kurniawan Khannedy</vt:lpstr>
      <vt:lpstr>Sebelum Belajar</vt:lpstr>
      <vt:lpstr>Agenda</vt:lpstr>
      <vt:lpstr>Pengenalan Document Object Model</vt:lpstr>
      <vt:lpstr>Pengenalan DOM</vt:lpstr>
      <vt:lpstr>Diagram DOM</vt:lpstr>
      <vt:lpstr>DOM dan JavaScript</vt:lpstr>
      <vt:lpstr>Membuat Project</vt:lpstr>
      <vt:lpstr>Membuat Project</vt:lpstr>
      <vt:lpstr>Tipe Data</vt:lpstr>
      <vt:lpstr>Tipe Data</vt:lpstr>
      <vt:lpstr>PowerPoint Presentation</vt:lpstr>
      <vt:lpstr>Document</vt:lpstr>
      <vt:lpstr>Document</vt:lpstr>
      <vt:lpstr>document Object</vt:lpstr>
      <vt:lpstr>Kode : Document</vt:lpstr>
      <vt:lpstr>Document Property</vt:lpstr>
      <vt:lpstr>Kode : Document Property</vt:lpstr>
      <vt:lpstr>Document Method</vt:lpstr>
      <vt:lpstr>Kode : Document Method</vt:lpstr>
      <vt:lpstr>Node</vt:lpstr>
      <vt:lpstr>Node</vt:lpstr>
      <vt:lpstr>Kode : Node</vt:lpstr>
      <vt:lpstr>Node Property</vt:lpstr>
      <vt:lpstr>Kode : Node</vt:lpstr>
      <vt:lpstr>Node Method</vt:lpstr>
      <vt:lpstr>Kode : Node Method</vt:lpstr>
      <vt:lpstr>Element</vt:lpstr>
      <vt:lpstr>Element</vt:lpstr>
      <vt:lpstr>Kode : Element</vt:lpstr>
      <vt:lpstr>Element Property</vt:lpstr>
      <vt:lpstr>Kode : Element Property</vt:lpstr>
      <vt:lpstr>Element Method</vt:lpstr>
      <vt:lpstr>Kode : Element Method</vt:lpstr>
      <vt:lpstr>Membuat Element</vt:lpstr>
      <vt:lpstr>Kode : Membuat Element</vt:lpstr>
      <vt:lpstr>NodeList</vt:lpstr>
      <vt:lpstr>NodeList</vt:lpstr>
      <vt:lpstr>Kode : NodeList</vt:lpstr>
      <vt:lpstr>Live vs Static NodeList</vt:lpstr>
      <vt:lpstr>Kode : NodeList Live</vt:lpstr>
      <vt:lpstr>Kode : NodeList Static</vt:lpstr>
      <vt:lpstr>Attr</vt:lpstr>
      <vt:lpstr>Attr</vt:lpstr>
      <vt:lpstr>Kode: Attr</vt:lpstr>
      <vt:lpstr>Attr Value</vt:lpstr>
      <vt:lpstr>Kode : Attr Value</vt:lpstr>
      <vt:lpstr>Membuat Attr</vt:lpstr>
      <vt:lpstr>Kode: Membuat Attr</vt:lpstr>
      <vt:lpstr>NamedNodeMap</vt:lpstr>
      <vt:lpstr>NamedNodeMap</vt:lpstr>
      <vt:lpstr>Kode: NamedNodeMap</vt:lpstr>
      <vt:lpstr>Text Node</vt:lpstr>
      <vt:lpstr>Text Node</vt:lpstr>
      <vt:lpstr>Kode: Text Node</vt:lpstr>
      <vt:lpstr>Membuat Text Node</vt:lpstr>
      <vt:lpstr>Kode: Membuat Text Node</vt:lpstr>
      <vt:lpstr>Event Handler</vt:lpstr>
      <vt:lpstr>Event Handler</vt:lpstr>
      <vt:lpstr>Event Target</vt:lpstr>
      <vt:lpstr>Kode : Event Listener</vt:lpstr>
      <vt:lpstr>Global Event Handler</vt:lpstr>
      <vt:lpstr>Kode : Global Event Handler</vt:lpstr>
      <vt:lpstr>Event</vt:lpstr>
      <vt:lpstr>Jenis Event</vt:lpstr>
      <vt:lpstr>Event</vt:lpstr>
      <vt:lpstr>Kode : Event</vt:lpstr>
      <vt:lpstr>Style</vt:lpstr>
      <vt:lpstr>Style</vt:lpstr>
      <vt:lpstr>Nama Style</vt:lpstr>
      <vt:lpstr>Kode : Style</vt:lpstr>
      <vt:lpstr>InnerText dan InnerHTML</vt:lpstr>
      <vt:lpstr>Text Content dan Inner Text</vt:lpstr>
      <vt:lpstr>Kode : Text Content dan Inner Text</vt:lpstr>
      <vt:lpstr>Inner HTML</vt:lpstr>
      <vt:lpstr>Kode : Inner HTML</vt:lpstr>
      <vt:lpstr>Mengubah Element dengan Inner HTML</vt:lpstr>
      <vt:lpstr>Kode : Mengubah Element dengan Inner HTML</vt:lpstr>
      <vt:lpstr>Window</vt:lpstr>
      <vt:lpstr>Window</vt:lpstr>
      <vt:lpstr>Kode: Window</vt:lpstr>
      <vt:lpstr>Query Selector</vt:lpstr>
      <vt:lpstr>Query Selector</vt:lpstr>
      <vt:lpstr>Pola Query Selector</vt:lpstr>
      <vt:lpstr>Universal Selector</vt:lpstr>
      <vt:lpstr>Kode : Universal Selector</vt:lpstr>
      <vt:lpstr>Type Selector</vt:lpstr>
      <vt:lpstr>Kode : Type Selector</vt:lpstr>
      <vt:lpstr>Class Selector</vt:lpstr>
      <vt:lpstr>Kode : Class Selector</vt:lpstr>
      <vt:lpstr>ID Selector</vt:lpstr>
      <vt:lpstr>Kode : ID Selector</vt:lpstr>
      <vt:lpstr>Attribute Selector</vt:lpstr>
      <vt:lpstr>Kode: Attribute Selector</vt:lpstr>
      <vt:lpstr>Operator di Attribute Selector</vt:lpstr>
      <vt:lpstr>Kode : Operator Attribute Selector</vt:lpstr>
      <vt:lpstr>Dan Selector Lainnya</vt:lpstr>
      <vt:lpstr>Node Type</vt:lpstr>
      <vt:lpstr>Node Type</vt:lpstr>
      <vt:lpstr>PowerPoint Presentation</vt:lpstr>
      <vt:lpstr>Kode : Node Type</vt:lpstr>
      <vt:lpstr>HTML Element</vt:lpstr>
      <vt:lpstr>HTML Element</vt:lpstr>
      <vt:lpstr>Kode : HTML Element</vt:lpstr>
      <vt:lpstr>HTML Form Element</vt:lpstr>
      <vt:lpstr>HTML Form Element</vt:lpstr>
      <vt:lpstr>Kode : HTML Form Element</vt:lpstr>
      <vt:lpstr>Kode : HTML Form Element JavaScript</vt:lpstr>
      <vt:lpstr>Akses Form Via Name</vt:lpstr>
      <vt:lpstr>Kode : HTML Form Element JavaScript</vt:lpstr>
      <vt:lpstr>HTML Table Element</vt:lpstr>
      <vt:lpstr>HTML Table Element</vt:lpstr>
      <vt:lpstr>Kode : HTML Table Element</vt:lpstr>
      <vt:lpstr>Kode : HTML Table Element JavaScript</vt:lpstr>
      <vt:lpstr>HTML Element Lainnya</vt:lpstr>
      <vt:lpstr>HTML Element Lainnya</vt:lpstr>
      <vt:lpstr>Materi Selanjutnya</vt:lpstr>
      <vt:lpstr>Materi Selanjutnya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Document Object Model</dc:title>
  <cp:lastModifiedBy>Microsoft account</cp:lastModifiedBy>
  <cp:revision>1</cp:revision>
  <dcterms:modified xsi:type="dcterms:W3CDTF">2023-09-08T03:47:17Z</dcterms:modified>
</cp:coreProperties>
</file>