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1051560"/>
            <a:ext cx="4754880" cy="47548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94560" y="5806440"/>
            <a:ext cx="475488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1"/>
              <a:t>Cool Slides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2800">
                <a:solidFill>
                  <a:srgbClr val="000000"/>
                </a:solidFill>
              </a:rPr>
              <a:t>How Do We Find These Hidden Worlds? 🕵️‍♀️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⭐ **The Transit Method:** We watch for tiny dips in a star's brightness as a planet passes in front of it, like a mini-eclipse!</a:t>
            </a:r>
          </a:p>
          <a:p>
            <a:pPr>
              <a:defRPr sz="1800"/>
            </a:pPr>
            <a:r>
              <a:t>🔭 **The Radial Velocity Method:** We look for tiny wobbles in a star's movement, caused by the gravitational tug of an orbiting planet!</a:t>
            </a:r>
          </a:p>
          <a:p>
            <a:pPr>
              <a:defRPr sz="1800"/>
            </a:pPr>
            <a:r>
              <a:t>✅ These clever techniques help us find planets we can't even see directly!</a:t>
            </a:r>
          </a:p>
          <a:p>
            <a:pPr>
              <a:defRPr sz="1800"/>
            </a:pPr>
            <a:r>
              <a:t>🚀 NASA missions like Kepler and TESS are masters at this cosmic hide-and-seek!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