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051560"/>
            <a:ext cx="4754880" cy="4754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4560" y="5806440"/>
            <a:ext cx="47548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/>
              <a:t>Your Cosmic Journey: Unveiling Exoplanet Secrets with NASA Data! 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800">
                <a:solidFill>
                  <a:srgbClr val="000000"/>
                </a:solidFill>
              </a:rPr>
              <a:t>Exoplanets: Worlds Beyond Our Solar System 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Imagine billions of stars, each potentially orbited by its own family of planets! These are exoplanets – planets outside our solar system. 🌌</a:t>
            </a:r>
          </a:p>
          <a:p>
            <a:pPr>
              <a:defRPr sz="1800"/>
            </a:pPr>
            <a:r>
              <a:t>NASA's grand quest: Discovering and characterizing these distant worlds to understand if we're alone in the universe. ✅</a:t>
            </a:r>
          </a:p>
          <a:p>
            <a:pPr>
              <a:defRPr sz="1800"/>
            </a:pPr>
            <a:r>
              <a:t>From scorching hot Jupiters to icy super-Earths, each exoplanet tells a unique story about how planets form and evolve. 🚀</a:t>
            </a:r>
          </a:p>
          <a:p>
            <a:pPr>
              <a:defRPr sz="1800"/>
            </a:pPr>
            <a:r>
              <a:t>Get ready to explore a universe teeming with diverse and mysterious worlds!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800">
                <a:solidFill>
                  <a:srgbClr val="000000"/>
                </a:solidFill>
              </a:rPr>
              <a:t>How Do We Find These Hidden Worlds? 🕵️‍♀️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Exoplanets are tiny and far away, so we can't usually see them directly. But we're clever! 😉</a:t>
            </a:r>
          </a:p>
          <a:p>
            <a:pPr>
              <a:defRPr sz="1800"/>
            </a:pPr>
            <a:r>
              <a:t>One powerful method is the 'Transit Method': We watch for tiny dips in a star's brightness. 🔭</a:t>
            </a:r>
          </a:p>
          <a:p>
            <a:pPr>
              <a:defRPr sz="1800"/>
            </a:pPr>
            <a:r>
              <a:t>When a planet passes in front of its star (like a tiny eclipse!), it blocks a bit of the starlight. This dip tells us a planet is there! ✨</a:t>
            </a:r>
          </a:p>
          <a:p>
            <a:pPr>
              <a:defRPr sz="1800"/>
            </a:pPr>
            <a:r>
              <a:t>Missions like Kepler and TESS are cosmic detectives, using this method to find thousands of exoplanets! 🛰️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800">
                <a:solidFill>
                  <a:srgbClr val="000000"/>
                </a:solidFill>
              </a:rPr>
              <a:t>Your Gateway: The NASA Exoplanet Archive 🛰️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Ready to explore? The NASA Exoplanet Archive is your ultimate treasure map! ⭐</a:t>
            </a:r>
          </a:p>
          <a:p>
            <a:pPr>
              <a:defRPr sz="1800"/>
            </a:pPr>
            <a:r>
              <a:t>It's a free, public database packed with data on thousands of confirmed exoplanets and promising candidates. ✅</a:t>
            </a:r>
          </a:p>
          <a:p>
            <a:pPr>
              <a:defRPr sz="1800"/>
            </a:pPr>
            <a:r>
              <a:t>This is where real scientists go to find and analyze exoplanet data from powerful telescopes like Kepler and K2. 🚀</a:t>
            </a:r>
          </a:p>
          <a:p>
            <a:pPr>
              <a:defRPr sz="1800"/>
            </a:pPr>
            <a:r>
              <a:t>You'll find everything from planet sizes and masses to orbital periods and host star properties!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800">
                <a:solidFill>
                  <a:srgbClr val="000000"/>
                </a:solidFill>
              </a:rPr>
              <a:t>What Can You Discover? Your Cosmic Questions! 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**Are we alone? (Astrobiology)**: Hunt for planets in the 'habitable zone' – where liquid water could exist. Could life thrive there? 🌌</a:t>
            </a:r>
          </a:p>
          <a:p>
            <a:pPr>
              <a:defRPr sz="1800"/>
            </a:pPr>
            <a:r>
              <a:t>**How do planets move? (Orbital Mechanics)**: Investigate how planets orbit their stars, their speeds, and how multiple planets dance together. ⭐</a:t>
            </a:r>
          </a:p>
          <a:p>
            <a:pPr>
              <a:defRPr sz="1800"/>
            </a:pPr>
            <a:r>
              <a:t>**What do telescopes see? (Telescope Data)**: Analyze 'light curves' – graphs of starlight over time – to measure planet sizes and orbital periods. 📈</a:t>
            </a:r>
          </a:p>
          <a:p>
            <a:pPr>
              <a:defRPr sz="1800"/>
            </a:pPr>
            <a:r>
              <a:t>Your curiosity can lead to amazing discoveries about our universe! 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800">
                <a:solidFill>
                  <a:srgbClr val="000000"/>
                </a:solidFill>
              </a:rPr>
              <a:t>Your Toolkit: Diving into the Data! 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The NASA Exoplanet Archive offers raw, exciting data for you to explore! 💻</a:t>
            </a:r>
          </a:p>
          <a:p>
            <a:pPr>
              <a:defRPr sz="1800"/>
            </a:pPr>
            <a:r>
              <a:t>You can access lists of planets, their characteristics, and even the raw light curve data from telescopes. 📈</a:t>
            </a:r>
          </a:p>
          <a:p>
            <a:pPr>
              <a:defRPr sz="1800"/>
            </a:pPr>
            <a:r>
              <a:t>Think of it as a giant spreadsheet of cosmic secrets waiting for you to unlock them! 🔑</a:t>
            </a:r>
          </a:p>
          <a:p>
            <a:pPr>
              <a:defRPr sz="1800"/>
            </a:pPr>
            <a:r>
              <a:t>No fancy equipment needed – just your computer and a curious mind! 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800">
                <a:solidFill>
                  <a:srgbClr val="000000"/>
                </a:solidFill>
              </a:rPr>
              <a:t>Ready to Explore? Your Exoplanet Adventure Begins! 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This isn't just for professional astronomers – you can contribute too! 🚀</a:t>
            </a:r>
          </a:p>
          <a:p>
            <a:pPr>
              <a:defRPr sz="1800"/>
            </a:pPr>
            <a:r>
              <a:t>Start by browsing the K2 Planet and Candidate List to see real observational data. ⭐</a:t>
            </a:r>
          </a:p>
          <a:p>
            <a:pPr>
              <a:defRPr sz="1800"/>
            </a:pPr>
            <a:r>
              <a:t>Look for patterns, identify unique systems, or even find your favorite exoplanet! 🌌</a:t>
            </a:r>
          </a:p>
          <a:p>
            <a:pPr>
              <a:defRPr sz="1800"/>
            </a:pPr>
            <a:r>
              <a:t>The universe is waiting for you to explore its deepest secrets. Happy hunting! ✅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800">
                <a:solidFill>
                  <a:srgbClr val="00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NASA Exoplanet Archive Overview: https://exoplanetarchive.ipac.caltech.edu/docs/intro.html</a:t>
            </a:r>
          </a:p>
          <a:p>
            <a:pPr>
              <a:defRPr sz="1800"/>
            </a:pPr>
            <a:r>
              <a:t>Understanding the Data: https://exoplanetarchive.ipac.caltech.edu/docs/data.html</a:t>
            </a:r>
          </a:p>
          <a:p>
            <a:pPr>
              <a:defRPr sz="1800"/>
            </a:pPr>
            <a:r>
              <a:t>Direct Dataset Link (K2 Planets &amp; Candidates): https://exoplanetarchive.ipac.caltech.edu/cgi-bin/TblView/nph-tblView?app=ExoTbls&amp;config=k2pandc</a:t>
            </a:r>
          </a:p>
          <a:p>
            <a:pPr>
              <a:defRPr sz="1800"/>
            </a:pPr>
            <a:r>
              <a:t>NASA Exoplanet Archive: https://exoplanetarchive.ipac.caltech.edu/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