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60" y="1051560"/>
            <a:ext cx="4754880" cy="475488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194560" y="5806440"/>
            <a:ext cx="47548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400"/>
              <a:t>Your Cosmic Journey: Unveiling Exoplanets with NASA Data! 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What's Out There? The Exoplanet Quest! 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Imagine worlds beyond our wildest dreams! Exoplanets are planets orbiting stars other than our Sun. ⭐</a:t>
            </a:r>
          </a:p>
          <a:p>
            <a:pPr/>
            <a:r>
              <a:t>NASA's incredible missions, like Kepler and TESS, are our eyes in the sky, finding thousands of these distant worlds! 🚀</a:t>
            </a:r>
          </a:p>
          <a:p>
            <a:pPr/>
            <a:r>
              <a:t>Why do we search? To unlock secrets of how planets form, discover the amazing variety of other solar systems, and even find signs of life! ✅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Gateway: The NASA Exoplanet Archive! 🔭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Ready to become an exoplanet explorer? The NASA Exoplanet Archive is your ultimate toolkit! [2]</a:t>
            </a:r>
          </a:p>
          <a:p>
            <a:pPr/>
            <a:r>
              <a:t>It's a massive, free online database packed with data on thousands of confirmed exoplanets and potential new worlds. ⭐</a:t>
            </a:r>
          </a:p>
          <a:p>
            <a:pPr/>
            <a:r>
              <a:t>Think of it as a cosmic library, always growing with the latest discoveries from telescopes around the globe! ✅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 We Find Them? Cosmic Detective Work! 🕵️‍♀️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Exoplanets are tiny and far away, so we use clever tricks to find them! 💡</a:t>
            </a:r>
          </a:p>
          <a:p>
            <a:pPr/>
            <a:r>
              <a:t>**The Transit Method:** We watch for a star's light to dim slightly as a planet passes in front of it, like a tiny eclipse! 📉</a:t>
            </a:r>
          </a:p>
          <a:p>
            <a:pPr/>
            <a:r>
              <a:t>**The Radial Velocity Method:** We look for a star to 'wobble' as a planet's gravity tugs on it. It's like watching a star dance! 🕺</a:t>
            </a:r>
          </a:p>
          <a:p>
            <a:pPr/>
            <a:r>
              <a:t>These methods give us amazing clues about these hidden worlds! 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Decoding the Data: What Stories Do They Tell? 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Archive holds the keys to understanding exoplanets! What can you uncover? 🧐</a:t>
            </a:r>
          </a:p>
          <a:p>
            <a:pPr/>
            <a:r>
              <a:t>**Planet Power:** Find out a planet's size (radius), weight (mass), how long its year is (orbital period), and even its temperature! [3]</a:t>
            </a:r>
          </a:p>
          <a:p>
            <a:pPr/>
            <a:r>
              <a:t>**Star Secrets:** Learn about the host star – how hot it is, how bright, and what elements it's made of. [3]</a:t>
            </a:r>
          </a:p>
          <a:p>
            <a:pPr/>
            <a:r>
              <a:t>**Raw Clues:** Dive into the actual transit light curves and radial velocity measurements that reveal these planets! 🚀</a:t>
            </a:r>
          </a:p>
          <a:p>
            <a:pPr/>
            <a:r>
              <a:t>Special datasets, like K2 Planet and Candidate Data, are waiting for your exploration! [1]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First Mission: Explore the Archive! 🧑‍💻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Ready to start your own exoplanet hunt? It's easier than you think! ✨</a:t>
            </a:r>
          </a:p>
          <a:p>
            <a:pPr/>
            <a:r>
              <a:t>The NASA Exoplanet Archive has user-friendly tools to search, filter, and visualize data. 🖥️</a:t>
            </a:r>
          </a:p>
          <a:p>
            <a:pPr/>
            <a:r>
              <a:t>**Challenge:** Can you find the largest exoplanet discovered so far? Or the one with the shortest year? 🏆</a:t>
            </a:r>
          </a:p>
          <a:p>
            <a:pPr/>
            <a:r>
              <a:t>Every click brings you closer to understanding our incredible universe! 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NASA Exoplanet Archive (K2 Planet and Candidate Data): https://exoplanetarchive.ipac.caltech.edu/cgi-bin/TblView/nph-tblView?app=ExoTbls&amp;config=k2pandc [1]</a:t>
            </a:r>
          </a:p>
          <a:p>
            <a:pPr/>
            <a:r>
              <a:t>NASA Exoplanet Archive Overview: https://exoplanetarchive.ipac.caltech.edu/docs/intro.html [2]</a:t>
            </a:r>
          </a:p>
          <a:p>
            <a:pPr/>
            <a:r>
              <a:t>NASA Exoplanet Archive Data Overview: https://exoplanetarchive.ipac.caltech.edu/docs/data.html [3]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