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elvetica World Bold" charset="1" panose="020B0800040000020004"/>
      <p:regular r:id="rId12"/>
    </p:embeddedFont>
    <p:embeddedFont>
      <p:font typeface="TT Interphases" charset="1" panose="02000503020000020004"/>
      <p:regular r:id="rId13"/>
    </p:embeddedFont>
    <p:embeddedFont>
      <p:font typeface="Helvetica World" charset="1" panose="020B0500040000020004"/>
      <p:regular r:id="rId14"/>
    </p:embeddedFont>
    <p:embeddedFont>
      <p:font typeface="Disket Mono Bold" charset="1" panose="020B050905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Relationship Id="rId7" Target="../media/image3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0150" y="5033061"/>
            <a:ext cx="10565245" cy="286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1"/>
              </a:lnSpc>
            </a:pPr>
            <a:r>
              <a:rPr lang="en-US" b="true" sz="8326" spc="-416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HUNTING FOR EXOPLANETS WITH AI</a:t>
            </a:r>
          </a:p>
          <a:p>
            <a:pPr algn="l">
              <a:lnSpc>
                <a:spcPts val="666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169022" y="6033823"/>
            <a:ext cx="433480" cy="433480"/>
          </a:xfrm>
          <a:custGeom>
            <a:avLst/>
            <a:gdLst/>
            <a:ahLst/>
            <a:cxnLst/>
            <a:rect r="r" b="b" t="t" l="l"/>
            <a:pathLst>
              <a:path h="433480" w="433480">
                <a:moveTo>
                  <a:pt x="0" y="0"/>
                </a:moveTo>
                <a:lnTo>
                  <a:pt x="433480" y="0"/>
                </a:lnTo>
                <a:lnTo>
                  <a:pt x="433480" y="433479"/>
                </a:lnTo>
                <a:lnTo>
                  <a:pt x="0" y="4334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20989" y="4195783"/>
            <a:ext cx="647222" cy="647222"/>
          </a:xfrm>
          <a:custGeom>
            <a:avLst/>
            <a:gdLst/>
            <a:ahLst/>
            <a:cxnLst/>
            <a:rect r="r" b="b" t="t" l="l"/>
            <a:pathLst>
              <a:path h="647222" w="647222">
                <a:moveTo>
                  <a:pt x="0" y="0"/>
                </a:moveTo>
                <a:lnTo>
                  <a:pt x="647222" y="0"/>
                </a:lnTo>
                <a:lnTo>
                  <a:pt x="647222" y="647222"/>
                </a:lnTo>
                <a:lnTo>
                  <a:pt x="0" y="647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29095" y="2612452"/>
            <a:ext cx="269332" cy="269332"/>
          </a:xfrm>
          <a:custGeom>
            <a:avLst/>
            <a:gdLst/>
            <a:ahLst/>
            <a:cxnLst/>
            <a:rect r="r" b="b" t="t" l="l"/>
            <a:pathLst>
              <a:path h="269332" w="269332">
                <a:moveTo>
                  <a:pt x="0" y="0"/>
                </a:moveTo>
                <a:lnTo>
                  <a:pt x="269332" y="0"/>
                </a:lnTo>
                <a:lnTo>
                  <a:pt x="269332" y="269332"/>
                </a:lnTo>
                <a:lnTo>
                  <a:pt x="0" y="2693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38918" y="1753259"/>
            <a:ext cx="477174" cy="477174"/>
          </a:xfrm>
          <a:custGeom>
            <a:avLst/>
            <a:gdLst/>
            <a:ahLst/>
            <a:cxnLst/>
            <a:rect r="r" b="b" t="t" l="l"/>
            <a:pathLst>
              <a:path h="477174" w="477174">
                <a:moveTo>
                  <a:pt x="0" y="0"/>
                </a:moveTo>
                <a:lnTo>
                  <a:pt x="477174" y="0"/>
                </a:lnTo>
                <a:lnTo>
                  <a:pt x="477174" y="477173"/>
                </a:lnTo>
                <a:lnTo>
                  <a:pt x="0" y="4771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79805" y="-2597022"/>
            <a:ext cx="5194043" cy="5194043"/>
            <a:chOff x="0" y="0"/>
            <a:chExt cx="6925391" cy="69253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25391" cy="6925391"/>
            </a:xfrm>
            <a:custGeom>
              <a:avLst/>
              <a:gdLst/>
              <a:ahLst/>
              <a:cxnLst/>
              <a:rect r="r" b="b" t="t" l="l"/>
              <a:pathLst>
                <a:path h="6925391" w="6925391">
                  <a:moveTo>
                    <a:pt x="0" y="0"/>
                  </a:moveTo>
                  <a:lnTo>
                    <a:pt x="6925391" y="0"/>
                  </a:lnTo>
                  <a:lnTo>
                    <a:pt x="6925391" y="6925391"/>
                  </a:lnTo>
                  <a:lnTo>
                    <a:pt x="0" y="69253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09741" y="699378"/>
              <a:ext cx="5505910" cy="5526635"/>
            </a:xfrm>
            <a:custGeom>
              <a:avLst/>
              <a:gdLst/>
              <a:ahLst/>
              <a:cxnLst/>
              <a:rect r="r" b="b" t="t" l="l"/>
              <a:pathLst>
                <a:path h="5526635" w="5505910">
                  <a:moveTo>
                    <a:pt x="0" y="0"/>
                  </a:moveTo>
                  <a:lnTo>
                    <a:pt x="5505910" y="0"/>
                  </a:lnTo>
                  <a:lnTo>
                    <a:pt x="5505910" y="5526635"/>
                  </a:lnTo>
                  <a:lnTo>
                    <a:pt x="0" y="5526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259129" y="3609002"/>
            <a:ext cx="12173359" cy="12173359"/>
          </a:xfrm>
          <a:custGeom>
            <a:avLst/>
            <a:gdLst/>
            <a:ahLst/>
            <a:cxnLst/>
            <a:rect r="r" b="b" t="t" l="l"/>
            <a:pathLst>
              <a:path h="12173359" w="12173359">
                <a:moveTo>
                  <a:pt x="0" y="0"/>
                </a:moveTo>
                <a:lnTo>
                  <a:pt x="12173359" y="0"/>
                </a:lnTo>
                <a:lnTo>
                  <a:pt x="12173359" y="12173359"/>
                </a:lnTo>
                <a:lnTo>
                  <a:pt x="0" y="121733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65395" y="5098027"/>
            <a:ext cx="9160827" cy="9195309"/>
          </a:xfrm>
          <a:custGeom>
            <a:avLst/>
            <a:gdLst/>
            <a:ahLst/>
            <a:cxnLst/>
            <a:rect r="r" b="b" t="t" l="l"/>
            <a:pathLst>
              <a:path h="9195309" w="9160827">
                <a:moveTo>
                  <a:pt x="0" y="0"/>
                </a:moveTo>
                <a:lnTo>
                  <a:pt x="9160827" y="0"/>
                </a:lnTo>
                <a:lnTo>
                  <a:pt x="9160827" y="9195309"/>
                </a:lnTo>
                <a:lnTo>
                  <a:pt x="0" y="919530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00150" y="4137394"/>
            <a:ext cx="7584689" cy="65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9"/>
              </a:lnSpc>
            </a:pPr>
            <a:r>
              <a:rPr lang="en-US" sz="4599" spc="-68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 World Away: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150" y="9107956"/>
            <a:ext cx="7011083" cy="32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sz="2882" spc="-144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NASA: SPACEAPPS CHALLENGE - KIGALI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029749" y="-2902925"/>
            <a:ext cx="15209254" cy="15209254"/>
          </a:xfrm>
          <a:custGeom>
            <a:avLst/>
            <a:gdLst/>
            <a:ahLst/>
            <a:cxnLst/>
            <a:rect r="r" b="b" t="t" l="l"/>
            <a:pathLst>
              <a:path h="15209254" w="15209254">
                <a:moveTo>
                  <a:pt x="0" y="0"/>
                </a:moveTo>
                <a:lnTo>
                  <a:pt x="15209254" y="0"/>
                </a:lnTo>
                <a:lnTo>
                  <a:pt x="15209254" y="15209254"/>
                </a:lnTo>
                <a:lnTo>
                  <a:pt x="0" y="15209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480549" y="-591900"/>
            <a:ext cx="11470801" cy="1147080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80975"/>
              <a:ext cx="660400" cy="55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4379225" y="-786971"/>
            <a:ext cx="12315289" cy="12361645"/>
          </a:xfrm>
          <a:custGeom>
            <a:avLst/>
            <a:gdLst/>
            <a:ahLst/>
            <a:cxnLst/>
            <a:rect r="r" b="b" t="t" l="l"/>
            <a:pathLst>
              <a:path h="12361645" w="12315289">
                <a:moveTo>
                  <a:pt x="0" y="0"/>
                </a:moveTo>
                <a:lnTo>
                  <a:pt x="12315289" y="0"/>
                </a:lnTo>
                <a:lnTo>
                  <a:pt x="12315289" y="12361646"/>
                </a:lnTo>
                <a:lnTo>
                  <a:pt x="0" y="123616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45689" y="8195398"/>
            <a:ext cx="796623" cy="796623"/>
          </a:xfrm>
          <a:custGeom>
            <a:avLst/>
            <a:gdLst/>
            <a:ahLst/>
            <a:cxnLst/>
            <a:rect r="r" b="b" t="t" l="l"/>
            <a:pathLst>
              <a:path h="796623" w="796623">
                <a:moveTo>
                  <a:pt x="0" y="0"/>
                </a:moveTo>
                <a:lnTo>
                  <a:pt x="796622" y="0"/>
                </a:lnTo>
                <a:lnTo>
                  <a:pt x="796622" y="796622"/>
                </a:lnTo>
                <a:lnTo>
                  <a:pt x="0" y="796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83155" y="684134"/>
            <a:ext cx="433480" cy="433480"/>
          </a:xfrm>
          <a:custGeom>
            <a:avLst/>
            <a:gdLst/>
            <a:ahLst/>
            <a:cxnLst/>
            <a:rect r="r" b="b" t="t" l="l"/>
            <a:pathLst>
              <a:path h="433480" w="433480">
                <a:moveTo>
                  <a:pt x="0" y="0"/>
                </a:moveTo>
                <a:lnTo>
                  <a:pt x="433480" y="0"/>
                </a:lnTo>
                <a:lnTo>
                  <a:pt x="433480" y="433480"/>
                </a:lnTo>
                <a:lnTo>
                  <a:pt x="0" y="433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3939">
            <a:off x="5721375" y="311868"/>
            <a:ext cx="2932509" cy="2173722"/>
          </a:xfrm>
          <a:custGeom>
            <a:avLst/>
            <a:gdLst/>
            <a:ahLst/>
            <a:cxnLst/>
            <a:rect r="r" b="b" t="t" l="l"/>
            <a:pathLst>
              <a:path h="2173722" w="2932509">
                <a:moveTo>
                  <a:pt x="0" y="0"/>
                </a:moveTo>
                <a:lnTo>
                  <a:pt x="2932510" y="0"/>
                </a:lnTo>
                <a:lnTo>
                  <a:pt x="2932510" y="2173722"/>
                </a:lnTo>
                <a:lnTo>
                  <a:pt x="0" y="21737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307923" y="1398729"/>
            <a:ext cx="7588117" cy="1524305"/>
            <a:chOff x="0" y="0"/>
            <a:chExt cx="10117489" cy="203240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61331"/>
              <a:ext cx="3230862" cy="1858944"/>
              <a:chOff x="0" y="0"/>
              <a:chExt cx="1345037" cy="77389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345037" cy="773895"/>
              </a:xfrm>
              <a:custGeom>
                <a:avLst/>
                <a:gdLst/>
                <a:ahLst/>
                <a:cxnLst/>
                <a:rect r="r" b="b" t="t" l="l"/>
                <a:pathLst>
                  <a:path h="773895" w="1345037">
                    <a:moveTo>
                      <a:pt x="73485" y="0"/>
                    </a:moveTo>
                    <a:lnTo>
                      <a:pt x="1271553" y="0"/>
                    </a:lnTo>
                    <a:cubicBezTo>
                      <a:pt x="1291042" y="0"/>
                      <a:pt x="1309733" y="7742"/>
                      <a:pt x="1323514" y="21523"/>
                    </a:cubicBezTo>
                    <a:cubicBezTo>
                      <a:pt x="1337295" y="35304"/>
                      <a:pt x="1345037" y="53995"/>
                      <a:pt x="1345037" y="73485"/>
                    </a:cubicBezTo>
                    <a:lnTo>
                      <a:pt x="1345037" y="700411"/>
                    </a:lnTo>
                    <a:cubicBezTo>
                      <a:pt x="1345037" y="740995"/>
                      <a:pt x="1312137" y="773895"/>
                      <a:pt x="1271553" y="773895"/>
                    </a:cubicBezTo>
                    <a:lnTo>
                      <a:pt x="73485" y="773895"/>
                    </a:lnTo>
                    <a:cubicBezTo>
                      <a:pt x="32900" y="773895"/>
                      <a:pt x="0" y="740995"/>
                      <a:pt x="0" y="700411"/>
                    </a:cubicBezTo>
                    <a:lnTo>
                      <a:pt x="0" y="73485"/>
                    </a:lnTo>
                    <a:cubicBezTo>
                      <a:pt x="0" y="32900"/>
                      <a:pt x="32900" y="0"/>
                      <a:pt x="73485" y="0"/>
                    </a:cubicBezTo>
                    <a:close/>
                  </a:path>
                </a:pathLst>
              </a:custGeom>
              <a:solidFill>
                <a:srgbClr val="FB66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95250"/>
                <a:ext cx="1345037" cy="678645"/>
              </a:xfrm>
              <a:prstGeom prst="rect">
                <a:avLst/>
              </a:prstGeom>
            </p:spPr>
            <p:txBody>
              <a:bodyPr anchor="ctr" rtlCol="false" tIns="26959" lIns="26959" bIns="26959" rIns="26959"/>
              <a:lstStyle/>
              <a:p>
                <a:pPr algn="ctr" marL="0" indent="0" lvl="0">
                  <a:lnSpc>
                    <a:spcPts val="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259035" y="276225"/>
              <a:ext cx="2256606" cy="1756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7"/>
                </a:lnSpc>
              </a:pPr>
              <a:r>
                <a:rPr lang="en-US" b="true" sz="10008" spc="-800">
                  <a:solidFill>
                    <a:srgbClr val="EDEDED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828185" y="339928"/>
              <a:ext cx="6289304" cy="1273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99"/>
                </a:lnSpc>
                <a:spcBef>
                  <a:spcPct val="0"/>
                </a:spcBef>
              </a:pPr>
              <a:r>
                <a:rPr lang="en-US" sz="2999" spc="-44">
                  <a:solidFill>
                    <a:srgbClr val="EDEDED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N</a:t>
              </a:r>
              <a:r>
                <a:rPr lang="en-US" sz="2999" spc="-44" strike="noStrike" u="none">
                  <a:solidFill>
                    <a:srgbClr val="EDEDED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 schools that teach astronomy. 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19200" y="3041662"/>
            <a:ext cx="5784931" cy="1283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44"/>
              </a:lnSpc>
              <a:spcBef>
                <a:spcPct val="0"/>
              </a:spcBef>
            </a:pPr>
            <a:r>
              <a:rPr lang="en-US" b="true" sz="9699" spc="-484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Problems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307923" y="4949031"/>
            <a:ext cx="8231881" cy="1534150"/>
            <a:chOff x="0" y="0"/>
            <a:chExt cx="10975842" cy="204553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3827973" y="-38100"/>
              <a:ext cx="7147868" cy="196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44">
                  <a:solidFill>
                    <a:srgbClr val="EDEDED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Lack </a:t>
              </a:r>
              <a:r>
                <a:rPr lang="en-US" sz="3000" spc="-44" strike="noStrike" u="none">
                  <a:solidFill>
                    <a:srgbClr val="EDEDED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of public intelligent systems specific to Astronomy for research.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0" y="74459"/>
              <a:ext cx="3230862" cy="1858944"/>
              <a:chOff x="0" y="0"/>
              <a:chExt cx="1345037" cy="77389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45037" cy="773895"/>
              </a:xfrm>
              <a:custGeom>
                <a:avLst/>
                <a:gdLst/>
                <a:ahLst/>
                <a:cxnLst/>
                <a:rect r="r" b="b" t="t" l="l"/>
                <a:pathLst>
                  <a:path h="773895" w="1345037">
                    <a:moveTo>
                      <a:pt x="73485" y="0"/>
                    </a:moveTo>
                    <a:lnTo>
                      <a:pt x="1271553" y="0"/>
                    </a:lnTo>
                    <a:cubicBezTo>
                      <a:pt x="1291042" y="0"/>
                      <a:pt x="1309733" y="7742"/>
                      <a:pt x="1323514" y="21523"/>
                    </a:cubicBezTo>
                    <a:cubicBezTo>
                      <a:pt x="1337295" y="35304"/>
                      <a:pt x="1345037" y="53995"/>
                      <a:pt x="1345037" y="73485"/>
                    </a:cubicBezTo>
                    <a:lnTo>
                      <a:pt x="1345037" y="700411"/>
                    </a:lnTo>
                    <a:cubicBezTo>
                      <a:pt x="1345037" y="740995"/>
                      <a:pt x="1312137" y="773895"/>
                      <a:pt x="1271553" y="773895"/>
                    </a:cubicBezTo>
                    <a:lnTo>
                      <a:pt x="73485" y="773895"/>
                    </a:lnTo>
                    <a:cubicBezTo>
                      <a:pt x="32900" y="773895"/>
                      <a:pt x="0" y="740995"/>
                      <a:pt x="0" y="700411"/>
                    </a:cubicBezTo>
                    <a:lnTo>
                      <a:pt x="0" y="73485"/>
                    </a:lnTo>
                    <a:cubicBezTo>
                      <a:pt x="0" y="32900"/>
                      <a:pt x="32900" y="0"/>
                      <a:pt x="73485" y="0"/>
                    </a:cubicBezTo>
                    <a:close/>
                  </a:path>
                </a:pathLst>
              </a:custGeom>
              <a:solidFill>
                <a:srgbClr val="FB66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95250"/>
                <a:ext cx="1345037" cy="678645"/>
              </a:xfrm>
              <a:prstGeom prst="rect">
                <a:avLst/>
              </a:prstGeom>
            </p:spPr>
            <p:txBody>
              <a:bodyPr anchor="ctr" rtlCol="false" tIns="26959" lIns="26959" bIns="26959" rIns="26959"/>
              <a:lstStyle/>
              <a:p>
                <a:pPr algn="ctr" marL="0" indent="0" lvl="0">
                  <a:lnSpc>
                    <a:spcPts val="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259035" y="289353"/>
              <a:ext cx="2256606" cy="1756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7"/>
                </a:lnSpc>
              </a:pPr>
              <a:r>
                <a:rPr lang="en-US" b="true" sz="10008" spc="-800">
                  <a:solidFill>
                    <a:srgbClr val="EDEDED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307923" y="6740357"/>
            <a:ext cx="7951377" cy="1524305"/>
            <a:chOff x="0" y="0"/>
            <a:chExt cx="10601836" cy="2032406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3828185" y="317336"/>
              <a:ext cx="6773651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44">
                  <a:solidFill>
                    <a:srgbClr val="EDEDED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Lack of Customized Learning Platforms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0">
              <a:off x="0" y="61331"/>
              <a:ext cx="3230862" cy="1858944"/>
              <a:chOff x="0" y="0"/>
              <a:chExt cx="1345037" cy="77389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45037" cy="773895"/>
              </a:xfrm>
              <a:custGeom>
                <a:avLst/>
                <a:gdLst/>
                <a:ahLst/>
                <a:cxnLst/>
                <a:rect r="r" b="b" t="t" l="l"/>
                <a:pathLst>
                  <a:path h="773895" w="1345037">
                    <a:moveTo>
                      <a:pt x="73485" y="0"/>
                    </a:moveTo>
                    <a:lnTo>
                      <a:pt x="1271553" y="0"/>
                    </a:lnTo>
                    <a:cubicBezTo>
                      <a:pt x="1291042" y="0"/>
                      <a:pt x="1309733" y="7742"/>
                      <a:pt x="1323514" y="21523"/>
                    </a:cubicBezTo>
                    <a:cubicBezTo>
                      <a:pt x="1337295" y="35304"/>
                      <a:pt x="1345037" y="53995"/>
                      <a:pt x="1345037" y="73485"/>
                    </a:cubicBezTo>
                    <a:lnTo>
                      <a:pt x="1345037" y="700411"/>
                    </a:lnTo>
                    <a:cubicBezTo>
                      <a:pt x="1345037" y="740995"/>
                      <a:pt x="1312137" y="773895"/>
                      <a:pt x="1271553" y="773895"/>
                    </a:cubicBezTo>
                    <a:lnTo>
                      <a:pt x="73485" y="773895"/>
                    </a:lnTo>
                    <a:cubicBezTo>
                      <a:pt x="32900" y="773895"/>
                      <a:pt x="0" y="740995"/>
                      <a:pt x="0" y="700411"/>
                    </a:cubicBezTo>
                    <a:lnTo>
                      <a:pt x="0" y="73485"/>
                    </a:lnTo>
                    <a:cubicBezTo>
                      <a:pt x="0" y="32900"/>
                      <a:pt x="32900" y="0"/>
                      <a:pt x="73485" y="0"/>
                    </a:cubicBezTo>
                    <a:close/>
                  </a:path>
                </a:pathLst>
              </a:custGeom>
              <a:solidFill>
                <a:srgbClr val="FB66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95250"/>
                <a:ext cx="1345037" cy="678645"/>
              </a:xfrm>
              <a:prstGeom prst="rect">
                <a:avLst/>
              </a:prstGeom>
            </p:spPr>
            <p:txBody>
              <a:bodyPr anchor="ctr" rtlCol="false" tIns="26959" lIns="26959" bIns="26959" rIns="26959"/>
              <a:lstStyle/>
              <a:p>
                <a:pPr algn="ctr" marL="0" indent="0" lvl="0">
                  <a:lnSpc>
                    <a:spcPts val="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259035" y="276225"/>
              <a:ext cx="2256606" cy="1756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7"/>
                </a:lnSpc>
              </a:pPr>
              <a:r>
                <a:rPr lang="en-US" b="true" sz="10008" spc="-800">
                  <a:solidFill>
                    <a:srgbClr val="EDEDED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4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307923" y="3177397"/>
            <a:ext cx="8231881" cy="1524305"/>
            <a:chOff x="0" y="0"/>
            <a:chExt cx="10975842" cy="2032406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3827973" y="278972"/>
              <a:ext cx="7147868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-44">
                  <a:solidFill>
                    <a:srgbClr val="EDEDED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As</a:t>
              </a:r>
              <a:r>
                <a:rPr lang="en-US" sz="3000" spc="-44" strike="noStrike" u="none">
                  <a:solidFill>
                    <a:srgbClr val="EDEDED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trophysics is not a beginner-friendly field.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0" y="61331"/>
              <a:ext cx="3230862" cy="1858944"/>
              <a:chOff x="0" y="0"/>
              <a:chExt cx="1345037" cy="77389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345037" cy="773895"/>
              </a:xfrm>
              <a:custGeom>
                <a:avLst/>
                <a:gdLst/>
                <a:ahLst/>
                <a:cxnLst/>
                <a:rect r="r" b="b" t="t" l="l"/>
                <a:pathLst>
                  <a:path h="773895" w="1345037">
                    <a:moveTo>
                      <a:pt x="73485" y="0"/>
                    </a:moveTo>
                    <a:lnTo>
                      <a:pt x="1271553" y="0"/>
                    </a:lnTo>
                    <a:cubicBezTo>
                      <a:pt x="1291042" y="0"/>
                      <a:pt x="1309733" y="7742"/>
                      <a:pt x="1323514" y="21523"/>
                    </a:cubicBezTo>
                    <a:cubicBezTo>
                      <a:pt x="1337295" y="35304"/>
                      <a:pt x="1345037" y="53995"/>
                      <a:pt x="1345037" y="73485"/>
                    </a:cubicBezTo>
                    <a:lnTo>
                      <a:pt x="1345037" y="700411"/>
                    </a:lnTo>
                    <a:cubicBezTo>
                      <a:pt x="1345037" y="740995"/>
                      <a:pt x="1312137" y="773895"/>
                      <a:pt x="1271553" y="773895"/>
                    </a:cubicBezTo>
                    <a:lnTo>
                      <a:pt x="73485" y="773895"/>
                    </a:lnTo>
                    <a:cubicBezTo>
                      <a:pt x="32900" y="773895"/>
                      <a:pt x="0" y="740995"/>
                      <a:pt x="0" y="700411"/>
                    </a:cubicBezTo>
                    <a:lnTo>
                      <a:pt x="0" y="73485"/>
                    </a:lnTo>
                    <a:cubicBezTo>
                      <a:pt x="0" y="32900"/>
                      <a:pt x="32900" y="0"/>
                      <a:pt x="73485" y="0"/>
                    </a:cubicBezTo>
                    <a:close/>
                  </a:path>
                </a:pathLst>
              </a:custGeom>
              <a:solidFill>
                <a:srgbClr val="FB66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95250"/>
                <a:ext cx="1345037" cy="678645"/>
              </a:xfrm>
              <a:prstGeom prst="rect">
                <a:avLst/>
              </a:prstGeom>
            </p:spPr>
            <p:txBody>
              <a:bodyPr anchor="ctr" rtlCol="false" tIns="26959" lIns="26959" bIns="26959" rIns="26959"/>
              <a:lstStyle/>
              <a:p>
                <a:pPr algn="ctr" marL="0" indent="0" lvl="0">
                  <a:lnSpc>
                    <a:spcPts val="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259035" y="276225"/>
              <a:ext cx="2256606" cy="1756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7"/>
                </a:lnSpc>
              </a:pPr>
              <a:r>
                <a:rPr lang="en-US" b="true" sz="10008" spc="-800">
                  <a:solidFill>
                    <a:srgbClr val="EDEDED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2</a:t>
              </a:r>
            </a:p>
          </p:txBody>
        </p:sp>
      </p:grp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58139" y="-7686704"/>
            <a:ext cx="9084605" cy="9084605"/>
          </a:xfrm>
          <a:custGeom>
            <a:avLst/>
            <a:gdLst/>
            <a:ahLst/>
            <a:cxnLst/>
            <a:rect r="r" b="b" t="t" l="l"/>
            <a:pathLst>
              <a:path h="9084605" w="9084605">
                <a:moveTo>
                  <a:pt x="0" y="0"/>
                </a:moveTo>
                <a:lnTo>
                  <a:pt x="9084605" y="0"/>
                </a:lnTo>
                <a:lnTo>
                  <a:pt x="9084605" y="9084604"/>
                </a:lnTo>
                <a:lnTo>
                  <a:pt x="0" y="9084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5985377" y="-12481427"/>
            <a:ext cx="15209254" cy="15209254"/>
          </a:xfrm>
          <a:custGeom>
            <a:avLst/>
            <a:gdLst/>
            <a:ahLst/>
            <a:cxnLst/>
            <a:rect r="r" b="b" t="t" l="l"/>
            <a:pathLst>
              <a:path h="15209254" w="15209254">
                <a:moveTo>
                  <a:pt x="0" y="0"/>
                </a:moveTo>
                <a:lnTo>
                  <a:pt x="15209254" y="0"/>
                </a:lnTo>
                <a:lnTo>
                  <a:pt x="15209254" y="15209254"/>
                </a:lnTo>
                <a:lnTo>
                  <a:pt x="0" y="15209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-4521944" y="-11122079"/>
            <a:ext cx="12549401" cy="12596638"/>
          </a:xfrm>
          <a:custGeom>
            <a:avLst/>
            <a:gdLst/>
            <a:ahLst/>
            <a:cxnLst/>
            <a:rect r="r" b="b" t="t" l="l"/>
            <a:pathLst>
              <a:path h="12596638" w="12549401">
                <a:moveTo>
                  <a:pt x="0" y="0"/>
                </a:moveTo>
                <a:lnTo>
                  <a:pt x="12549401" y="0"/>
                </a:lnTo>
                <a:lnTo>
                  <a:pt x="12549401" y="12596638"/>
                </a:lnTo>
                <a:lnTo>
                  <a:pt x="0" y="12596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2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9200" y="4679949"/>
            <a:ext cx="15849600" cy="125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5"/>
              </a:lnSpc>
            </a:pPr>
            <a:r>
              <a:rPr lang="en-US" b="true" sz="9500" spc="-475">
                <a:solidFill>
                  <a:srgbClr val="EDEDE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Solution Architecture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983982" y="1450940"/>
            <a:ext cx="350770" cy="350770"/>
          </a:xfrm>
          <a:custGeom>
            <a:avLst/>
            <a:gdLst/>
            <a:ahLst/>
            <a:cxnLst/>
            <a:rect r="r" b="b" t="t" l="l"/>
            <a:pathLst>
              <a:path h="350770" w="350770">
                <a:moveTo>
                  <a:pt x="0" y="0"/>
                </a:moveTo>
                <a:lnTo>
                  <a:pt x="350769" y="0"/>
                </a:lnTo>
                <a:lnTo>
                  <a:pt x="350769" y="350770"/>
                </a:lnTo>
                <a:lnTo>
                  <a:pt x="0" y="35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205013" y="4149960"/>
            <a:ext cx="350770" cy="350770"/>
          </a:xfrm>
          <a:custGeom>
            <a:avLst/>
            <a:gdLst/>
            <a:ahLst/>
            <a:cxnLst/>
            <a:rect r="r" b="b" t="t" l="l"/>
            <a:pathLst>
              <a:path h="350770" w="350770">
                <a:moveTo>
                  <a:pt x="0" y="0"/>
                </a:moveTo>
                <a:lnTo>
                  <a:pt x="350770" y="0"/>
                </a:lnTo>
                <a:lnTo>
                  <a:pt x="350770" y="350770"/>
                </a:lnTo>
                <a:lnTo>
                  <a:pt x="0" y="35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1468465">
            <a:off x="-4550685" y="6422582"/>
            <a:ext cx="13142038" cy="9940159"/>
          </a:xfrm>
          <a:custGeom>
            <a:avLst/>
            <a:gdLst/>
            <a:ahLst/>
            <a:cxnLst/>
            <a:rect r="r" b="b" t="t" l="l"/>
            <a:pathLst>
              <a:path h="9940159" w="13142038">
                <a:moveTo>
                  <a:pt x="13142037" y="0"/>
                </a:moveTo>
                <a:lnTo>
                  <a:pt x="0" y="0"/>
                </a:lnTo>
                <a:lnTo>
                  <a:pt x="0" y="9940159"/>
                </a:lnTo>
                <a:lnTo>
                  <a:pt x="13142037" y="9940159"/>
                </a:lnTo>
                <a:lnTo>
                  <a:pt x="1314203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03378" y="2867025"/>
            <a:ext cx="11681243" cy="402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b="true" sz="14000" spc="-7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Solution  </a:t>
            </a:r>
            <a:r>
              <a:rPr lang="en-US" b="true" sz="14000" spc="-700">
                <a:solidFill>
                  <a:srgbClr val="FB66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Demo!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143785">
            <a:off x="2166500" y="7133976"/>
            <a:ext cx="20940455" cy="8460221"/>
          </a:xfrm>
          <a:custGeom>
            <a:avLst/>
            <a:gdLst/>
            <a:ahLst/>
            <a:cxnLst/>
            <a:rect r="r" b="b" t="t" l="l"/>
            <a:pathLst>
              <a:path h="8460221" w="20940455">
                <a:moveTo>
                  <a:pt x="0" y="0"/>
                </a:moveTo>
                <a:lnTo>
                  <a:pt x="20940455" y="0"/>
                </a:lnTo>
                <a:lnTo>
                  <a:pt x="20940455" y="8460221"/>
                </a:lnTo>
                <a:lnTo>
                  <a:pt x="0" y="84602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47247" t="0" r="-133645" b="-138704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468465">
            <a:off x="-4398285" y="6574982"/>
            <a:ext cx="13142038" cy="9940159"/>
          </a:xfrm>
          <a:custGeom>
            <a:avLst/>
            <a:gdLst/>
            <a:ahLst/>
            <a:cxnLst/>
            <a:rect r="r" b="b" t="t" l="l"/>
            <a:pathLst>
              <a:path h="9940159" w="13142038">
                <a:moveTo>
                  <a:pt x="13142037" y="0"/>
                </a:moveTo>
                <a:lnTo>
                  <a:pt x="0" y="0"/>
                </a:lnTo>
                <a:lnTo>
                  <a:pt x="0" y="9940159"/>
                </a:lnTo>
                <a:lnTo>
                  <a:pt x="13142037" y="9940159"/>
                </a:lnTo>
                <a:lnTo>
                  <a:pt x="1314203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456038">
            <a:off x="2299397" y="5395557"/>
            <a:ext cx="1719939" cy="4399843"/>
          </a:xfrm>
          <a:custGeom>
            <a:avLst/>
            <a:gdLst/>
            <a:ahLst/>
            <a:cxnLst/>
            <a:rect r="r" b="b" t="t" l="l"/>
            <a:pathLst>
              <a:path h="4399843" w="1719939">
                <a:moveTo>
                  <a:pt x="0" y="0"/>
                </a:moveTo>
                <a:lnTo>
                  <a:pt x="1719939" y="0"/>
                </a:lnTo>
                <a:lnTo>
                  <a:pt x="1719939" y="4399843"/>
                </a:lnTo>
                <a:lnTo>
                  <a:pt x="0" y="43998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30047" y="5143500"/>
            <a:ext cx="627613" cy="627613"/>
          </a:xfrm>
          <a:custGeom>
            <a:avLst/>
            <a:gdLst/>
            <a:ahLst/>
            <a:cxnLst/>
            <a:rect r="r" b="b" t="t" l="l"/>
            <a:pathLst>
              <a:path h="627613" w="627613">
                <a:moveTo>
                  <a:pt x="0" y="0"/>
                </a:moveTo>
                <a:lnTo>
                  <a:pt x="627614" y="0"/>
                </a:lnTo>
                <a:lnTo>
                  <a:pt x="627614" y="627613"/>
                </a:lnTo>
                <a:lnTo>
                  <a:pt x="0" y="6276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83982" y="1450940"/>
            <a:ext cx="350770" cy="350770"/>
          </a:xfrm>
          <a:custGeom>
            <a:avLst/>
            <a:gdLst/>
            <a:ahLst/>
            <a:cxnLst/>
            <a:rect r="r" b="b" t="t" l="l"/>
            <a:pathLst>
              <a:path h="350770" w="350770">
                <a:moveTo>
                  <a:pt x="0" y="0"/>
                </a:moveTo>
                <a:lnTo>
                  <a:pt x="350769" y="0"/>
                </a:lnTo>
                <a:lnTo>
                  <a:pt x="350769" y="350770"/>
                </a:lnTo>
                <a:lnTo>
                  <a:pt x="0" y="35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52649" y="8539028"/>
            <a:ext cx="350770" cy="350770"/>
          </a:xfrm>
          <a:custGeom>
            <a:avLst/>
            <a:gdLst/>
            <a:ahLst/>
            <a:cxnLst/>
            <a:rect r="r" b="b" t="t" l="l"/>
            <a:pathLst>
              <a:path h="350770" w="350770">
                <a:moveTo>
                  <a:pt x="0" y="0"/>
                </a:moveTo>
                <a:lnTo>
                  <a:pt x="350770" y="0"/>
                </a:lnTo>
                <a:lnTo>
                  <a:pt x="350770" y="350770"/>
                </a:lnTo>
                <a:lnTo>
                  <a:pt x="0" y="3507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807283">
            <a:off x="15940307" y="1391797"/>
            <a:ext cx="2637986" cy="2417055"/>
          </a:xfrm>
          <a:custGeom>
            <a:avLst/>
            <a:gdLst/>
            <a:ahLst/>
            <a:cxnLst/>
            <a:rect r="r" b="b" t="t" l="l"/>
            <a:pathLst>
              <a:path h="2417055" w="2637986">
                <a:moveTo>
                  <a:pt x="0" y="0"/>
                </a:moveTo>
                <a:lnTo>
                  <a:pt x="2637986" y="0"/>
                </a:lnTo>
                <a:lnTo>
                  <a:pt x="2637986" y="2417056"/>
                </a:lnTo>
                <a:lnTo>
                  <a:pt x="0" y="24170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20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678150" y="0"/>
            <a:ext cx="3086100" cy="10287000"/>
            <a:chOff x="0" y="0"/>
            <a:chExt cx="81280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EDE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04775"/>
              <a:ext cx="812800" cy="2604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5543499">
            <a:off x="6092585" y="1272017"/>
            <a:ext cx="12045492" cy="9110772"/>
          </a:xfrm>
          <a:custGeom>
            <a:avLst/>
            <a:gdLst/>
            <a:ahLst/>
            <a:cxnLst/>
            <a:rect r="r" b="b" t="t" l="l"/>
            <a:pathLst>
              <a:path h="9110772" w="12045492">
                <a:moveTo>
                  <a:pt x="0" y="9110772"/>
                </a:moveTo>
                <a:lnTo>
                  <a:pt x="12045492" y="9110772"/>
                </a:lnTo>
                <a:lnTo>
                  <a:pt x="12045492" y="0"/>
                </a:lnTo>
                <a:lnTo>
                  <a:pt x="0" y="0"/>
                </a:lnTo>
                <a:lnTo>
                  <a:pt x="0" y="911077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9200" y="3041294"/>
            <a:ext cx="4497387" cy="148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54"/>
              </a:lnSpc>
            </a:pPr>
            <a:r>
              <a:rPr lang="en-US" sz="11123" spc="-556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Impact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02105">
            <a:off x="8831030" y="1698238"/>
            <a:ext cx="1778177" cy="2178168"/>
          </a:xfrm>
          <a:custGeom>
            <a:avLst/>
            <a:gdLst/>
            <a:ahLst/>
            <a:cxnLst/>
            <a:rect r="r" b="b" t="t" l="l"/>
            <a:pathLst>
              <a:path h="2178168" w="1778177">
                <a:moveTo>
                  <a:pt x="0" y="0"/>
                </a:moveTo>
                <a:lnTo>
                  <a:pt x="1778178" y="0"/>
                </a:lnTo>
                <a:lnTo>
                  <a:pt x="1778178" y="2178168"/>
                </a:lnTo>
                <a:lnTo>
                  <a:pt x="0" y="2178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54961">
            <a:off x="-3227073" y="6342652"/>
            <a:ext cx="20378310" cy="6739072"/>
          </a:xfrm>
          <a:custGeom>
            <a:avLst/>
            <a:gdLst/>
            <a:ahLst/>
            <a:cxnLst/>
            <a:rect r="r" b="b" t="t" l="l"/>
            <a:pathLst>
              <a:path h="6739072" w="20378310">
                <a:moveTo>
                  <a:pt x="0" y="0"/>
                </a:moveTo>
                <a:lnTo>
                  <a:pt x="20378309" y="0"/>
                </a:lnTo>
                <a:lnTo>
                  <a:pt x="20378309" y="6739073"/>
                </a:lnTo>
                <a:lnTo>
                  <a:pt x="0" y="67390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8184" y="1289089"/>
            <a:ext cx="358791" cy="358791"/>
          </a:xfrm>
          <a:custGeom>
            <a:avLst/>
            <a:gdLst/>
            <a:ahLst/>
            <a:cxnLst/>
            <a:rect r="r" b="b" t="t" l="l"/>
            <a:pathLst>
              <a:path h="358791" w="358791">
                <a:moveTo>
                  <a:pt x="0" y="0"/>
                </a:moveTo>
                <a:lnTo>
                  <a:pt x="358791" y="0"/>
                </a:lnTo>
                <a:lnTo>
                  <a:pt x="358791" y="358791"/>
                </a:lnTo>
                <a:lnTo>
                  <a:pt x="0" y="3587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334468" y="8212067"/>
            <a:ext cx="627613" cy="627613"/>
          </a:xfrm>
          <a:custGeom>
            <a:avLst/>
            <a:gdLst/>
            <a:ahLst/>
            <a:cxnLst/>
            <a:rect r="r" b="b" t="t" l="l"/>
            <a:pathLst>
              <a:path h="627613" w="627613">
                <a:moveTo>
                  <a:pt x="0" y="0"/>
                </a:moveTo>
                <a:lnTo>
                  <a:pt x="627613" y="0"/>
                </a:lnTo>
                <a:lnTo>
                  <a:pt x="627613" y="627613"/>
                </a:lnTo>
                <a:lnTo>
                  <a:pt x="0" y="6276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68709" y="2973387"/>
            <a:ext cx="7248128" cy="258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7109"/>
              </a:lnSpc>
              <a:buFont typeface="Arial"/>
              <a:buChar char="•"/>
            </a:pPr>
            <a:r>
              <a:rPr lang="en-US" sz="2999" spc="-44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Time efficiency.</a:t>
            </a:r>
          </a:p>
          <a:p>
            <a:pPr algn="l" marL="647697" indent="-323848" lvl="1">
              <a:lnSpc>
                <a:spcPts val="7109"/>
              </a:lnSpc>
              <a:buFont typeface="Arial"/>
              <a:buChar char="•"/>
            </a:pPr>
            <a:r>
              <a:rPr lang="en-US" sz="2999" spc="-44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Attract More People.</a:t>
            </a:r>
          </a:p>
          <a:p>
            <a:pPr algn="l" marL="647697" indent="-323848" lvl="1">
              <a:lnSpc>
                <a:spcPts val="7109"/>
              </a:lnSpc>
              <a:buFont typeface="Arial"/>
              <a:buChar char="•"/>
            </a:pPr>
            <a:r>
              <a:rPr lang="en-US" sz="2999" spc="-44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Knowledge Accessibility. </a:t>
            </a:r>
          </a:p>
        </p:txBody>
      </p:sp>
    </p:spTree>
  </p:cSld>
  <p:clrMapOvr>
    <a:masterClrMapping/>
  </p:clrMapOvr>
  <p:transition spd="fast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46429" y="2015465"/>
            <a:ext cx="627613" cy="627613"/>
          </a:xfrm>
          <a:custGeom>
            <a:avLst/>
            <a:gdLst/>
            <a:ahLst/>
            <a:cxnLst/>
            <a:rect r="r" b="b" t="t" l="l"/>
            <a:pathLst>
              <a:path h="627613" w="627613">
                <a:moveTo>
                  <a:pt x="0" y="0"/>
                </a:moveTo>
                <a:lnTo>
                  <a:pt x="627613" y="0"/>
                </a:lnTo>
                <a:lnTo>
                  <a:pt x="627613" y="627613"/>
                </a:lnTo>
                <a:lnTo>
                  <a:pt x="0" y="627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4821" y="4572000"/>
            <a:ext cx="350770" cy="350770"/>
          </a:xfrm>
          <a:custGeom>
            <a:avLst/>
            <a:gdLst/>
            <a:ahLst/>
            <a:cxnLst/>
            <a:rect r="r" b="b" t="t" l="l"/>
            <a:pathLst>
              <a:path h="350770" w="350770">
                <a:moveTo>
                  <a:pt x="0" y="0"/>
                </a:moveTo>
                <a:lnTo>
                  <a:pt x="350769" y="0"/>
                </a:lnTo>
                <a:lnTo>
                  <a:pt x="350769" y="350770"/>
                </a:lnTo>
                <a:lnTo>
                  <a:pt x="0" y="35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221857" y="7263882"/>
            <a:ext cx="4872235" cy="0"/>
          </a:xfrm>
          <a:prstGeom prst="line">
            <a:avLst/>
          </a:prstGeom>
          <a:ln cap="flat" w="19050">
            <a:solidFill>
              <a:srgbClr val="EDED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21857" y="3827590"/>
            <a:ext cx="4892199" cy="2751827"/>
            <a:chOff x="0" y="0"/>
            <a:chExt cx="1128903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77795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21857" y="6431349"/>
            <a:ext cx="4892199" cy="1226751"/>
            <a:chOff x="0" y="0"/>
            <a:chExt cx="1288480" cy="3230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8480" cy="323095"/>
            </a:xfrm>
            <a:custGeom>
              <a:avLst/>
              <a:gdLst/>
              <a:ahLst/>
              <a:cxnLst/>
              <a:rect r="r" b="b" t="t" l="l"/>
              <a:pathLst>
                <a:path h="323095" w="1288480">
                  <a:moveTo>
                    <a:pt x="0" y="0"/>
                  </a:moveTo>
                  <a:lnTo>
                    <a:pt x="1288480" y="0"/>
                  </a:lnTo>
                  <a:lnTo>
                    <a:pt x="1288480" y="323095"/>
                  </a:lnTo>
                  <a:lnTo>
                    <a:pt x="0" y="323095"/>
                  </a:lnTo>
                  <a:close/>
                </a:path>
              </a:pathLst>
            </a:custGeom>
            <a:solidFill>
              <a:srgbClr val="3E4466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104775"/>
              <a:ext cx="1288480" cy="218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9200" y="6431349"/>
            <a:ext cx="4896599" cy="2826951"/>
            <a:chOff x="0" y="0"/>
            <a:chExt cx="1289639" cy="7445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639" cy="744547"/>
            </a:xfrm>
            <a:custGeom>
              <a:avLst/>
              <a:gdLst/>
              <a:ahLst/>
              <a:cxnLst/>
              <a:rect r="r" b="b" t="t" l="l"/>
              <a:pathLst>
                <a:path h="744547" w="1289639">
                  <a:moveTo>
                    <a:pt x="36365" y="0"/>
                  </a:moveTo>
                  <a:lnTo>
                    <a:pt x="1253274" y="0"/>
                  </a:lnTo>
                  <a:cubicBezTo>
                    <a:pt x="1262919" y="0"/>
                    <a:pt x="1272168" y="3831"/>
                    <a:pt x="1278988" y="10651"/>
                  </a:cubicBezTo>
                  <a:cubicBezTo>
                    <a:pt x="1285808" y="17471"/>
                    <a:pt x="1289639" y="26720"/>
                    <a:pt x="1289639" y="36365"/>
                  </a:cubicBezTo>
                  <a:lnTo>
                    <a:pt x="1289639" y="708182"/>
                  </a:lnTo>
                  <a:cubicBezTo>
                    <a:pt x="1289639" y="717827"/>
                    <a:pt x="1285808" y="727076"/>
                    <a:pt x="1278988" y="733896"/>
                  </a:cubicBezTo>
                  <a:cubicBezTo>
                    <a:pt x="1272168" y="740716"/>
                    <a:pt x="1262919" y="744547"/>
                    <a:pt x="1253274" y="744547"/>
                  </a:cubicBezTo>
                  <a:lnTo>
                    <a:pt x="36365" y="744547"/>
                  </a:lnTo>
                  <a:cubicBezTo>
                    <a:pt x="26720" y="744547"/>
                    <a:pt x="17471" y="740716"/>
                    <a:pt x="10651" y="733896"/>
                  </a:cubicBezTo>
                  <a:cubicBezTo>
                    <a:pt x="3831" y="727076"/>
                    <a:pt x="0" y="717827"/>
                    <a:pt x="0" y="708182"/>
                  </a:cubicBezTo>
                  <a:lnTo>
                    <a:pt x="0" y="36365"/>
                  </a:lnTo>
                  <a:cubicBezTo>
                    <a:pt x="0" y="26720"/>
                    <a:pt x="3831" y="17471"/>
                    <a:pt x="10651" y="10651"/>
                  </a:cubicBezTo>
                  <a:cubicBezTo>
                    <a:pt x="17471" y="3831"/>
                    <a:pt x="26720" y="0"/>
                    <a:pt x="36365" y="0"/>
                  </a:cubicBezTo>
                  <a:close/>
                </a:path>
              </a:pathLst>
            </a:custGeom>
            <a:solidFill>
              <a:srgbClr val="3E446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104775"/>
              <a:ext cx="1289639" cy="639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14937" y="7810500"/>
            <a:ext cx="3906038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 spc="-27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Add video learning (doom scrolling).</a:t>
            </a:r>
          </a:p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 spc="-27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More Customization.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73691" y="6901447"/>
            <a:ext cx="2232687" cy="41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"/>
              </a:lnSpc>
            </a:pPr>
            <a:r>
              <a:rPr lang="en-US" b="true" sz="3435" spc="-206">
                <a:solidFill>
                  <a:srgbClr val="EDEDE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LEARNING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54153" y="6887202"/>
            <a:ext cx="421430" cy="45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2"/>
              </a:lnSpc>
            </a:pPr>
            <a:r>
              <a:rPr lang="en-US" b="true" sz="3636" spc="-363">
                <a:solidFill>
                  <a:srgbClr val="EDEDED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1</a:t>
            </a:r>
          </a:p>
        </p:txBody>
      </p:sp>
      <p:sp>
        <p:nvSpPr>
          <p:cNvPr name="AutoShape 17" id="17"/>
          <p:cNvSpPr/>
          <p:nvPr/>
        </p:nvSpPr>
        <p:spPr>
          <a:xfrm flipV="true">
            <a:off x="1683216" y="7625926"/>
            <a:ext cx="0" cy="1141602"/>
          </a:xfrm>
          <a:prstGeom prst="line">
            <a:avLst/>
          </a:prstGeom>
          <a:ln cap="flat" w="19050">
            <a:solidFill>
              <a:srgbClr val="EDED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12166173" y="7263882"/>
            <a:ext cx="4872235" cy="0"/>
          </a:xfrm>
          <a:prstGeom prst="line">
            <a:avLst/>
          </a:prstGeom>
          <a:ln cap="flat" w="19050">
            <a:solidFill>
              <a:srgbClr val="EDED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166173" y="3827590"/>
            <a:ext cx="4892199" cy="2751827"/>
            <a:chOff x="0" y="0"/>
            <a:chExt cx="1128903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l="0" t="-29027" r="0" b="-48767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2166173" y="6431349"/>
            <a:ext cx="4892199" cy="1226751"/>
            <a:chOff x="0" y="0"/>
            <a:chExt cx="1288480" cy="32309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88480" cy="323095"/>
            </a:xfrm>
            <a:custGeom>
              <a:avLst/>
              <a:gdLst/>
              <a:ahLst/>
              <a:cxnLst/>
              <a:rect r="r" b="b" t="t" l="l"/>
              <a:pathLst>
                <a:path h="323095" w="1288480">
                  <a:moveTo>
                    <a:pt x="0" y="0"/>
                  </a:moveTo>
                  <a:lnTo>
                    <a:pt x="1288480" y="0"/>
                  </a:lnTo>
                  <a:lnTo>
                    <a:pt x="1288480" y="323095"/>
                  </a:lnTo>
                  <a:lnTo>
                    <a:pt x="0" y="323095"/>
                  </a:lnTo>
                  <a:close/>
                </a:path>
              </a:pathLst>
            </a:custGeom>
            <a:solidFill>
              <a:srgbClr val="3E4466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104775"/>
              <a:ext cx="1288480" cy="218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163516" y="6431349"/>
            <a:ext cx="4896599" cy="2826951"/>
            <a:chOff x="0" y="0"/>
            <a:chExt cx="1289639" cy="7445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89639" cy="744547"/>
            </a:xfrm>
            <a:custGeom>
              <a:avLst/>
              <a:gdLst/>
              <a:ahLst/>
              <a:cxnLst/>
              <a:rect r="r" b="b" t="t" l="l"/>
              <a:pathLst>
                <a:path h="744547" w="1289639">
                  <a:moveTo>
                    <a:pt x="36365" y="0"/>
                  </a:moveTo>
                  <a:lnTo>
                    <a:pt x="1253274" y="0"/>
                  </a:lnTo>
                  <a:cubicBezTo>
                    <a:pt x="1262919" y="0"/>
                    <a:pt x="1272168" y="3831"/>
                    <a:pt x="1278988" y="10651"/>
                  </a:cubicBezTo>
                  <a:cubicBezTo>
                    <a:pt x="1285808" y="17471"/>
                    <a:pt x="1289639" y="26720"/>
                    <a:pt x="1289639" y="36365"/>
                  </a:cubicBezTo>
                  <a:lnTo>
                    <a:pt x="1289639" y="708182"/>
                  </a:lnTo>
                  <a:cubicBezTo>
                    <a:pt x="1289639" y="717827"/>
                    <a:pt x="1285808" y="727076"/>
                    <a:pt x="1278988" y="733896"/>
                  </a:cubicBezTo>
                  <a:cubicBezTo>
                    <a:pt x="1272168" y="740716"/>
                    <a:pt x="1262919" y="744547"/>
                    <a:pt x="1253274" y="744547"/>
                  </a:cubicBezTo>
                  <a:lnTo>
                    <a:pt x="36365" y="744547"/>
                  </a:lnTo>
                  <a:cubicBezTo>
                    <a:pt x="26720" y="744547"/>
                    <a:pt x="17471" y="740716"/>
                    <a:pt x="10651" y="733896"/>
                  </a:cubicBezTo>
                  <a:cubicBezTo>
                    <a:pt x="3831" y="727076"/>
                    <a:pt x="0" y="717827"/>
                    <a:pt x="0" y="708182"/>
                  </a:cubicBezTo>
                  <a:lnTo>
                    <a:pt x="0" y="36365"/>
                  </a:lnTo>
                  <a:cubicBezTo>
                    <a:pt x="0" y="26720"/>
                    <a:pt x="3831" y="17471"/>
                    <a:pt x="10651" y="10651"/>
                  </a:cubicBezTo>
                  <a:cubicBezTo>
                    <a:pt x="17471" y="3831"/>
                    <a:pt x="26720" y="0"/>
                    <a:pt x="36365" y="0"/>
                  </a:cubicBezTo>
                  <a:close/>
                </a:path>
              </a:pathLst>
            </a:custGeom>
            <a:solidFill>
              <a:srgbClr val="3E4466"/>
            </a:soli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104775"/>
              <a:ext cx="1289639" cy="639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2656107" y="7884558"/>
            <a:ext cx="3701867" cy="58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 spc="-27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Reinforcement Learning.</a:t>
            </a:r>
          </a:p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 spc="-27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Downloading resources.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618007" y="6901447"/>
            <a:ext cx="3409828" cy="41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"/>
              </a:lnSpc>
            </a:pPr>
            <a:r>
              <a:rPr lang="en-US" b="true" sz="3435" spc="-206">
                <a:solidFill>
                  <a:srgbClr val="EDEDE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OTHERS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098469" y="6887202"/>
            <a:ext cx="421430" cy="45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2"/>
              </a:lnSpc>
            </a:pPr>
            <a:r>
              <a:rPr lang="en-US" b="true" sz="3636" spc="-363">
                <a:solidFill>
                  <a:srgbClr val="EDEDED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3</a:t>
            </a:r>
          </a:p>
        </p:txBody>
      </p:sp>
      <p:sp>
        <p:nvSpPr>
          <p:cNvPr name="AutoShape 30" id="30"/>
          <p:cNvSpPr/>
          <p:nvPr/>
        </p:nvSpPr>
        <p:spPr>
          <a:xfrm flipV="true">
            <a:off x="12627532" y="7625926"/>
            <a:ext cx="0" cy="1141602"/>
          </a:xfrm>
          <a:prstGeom prst="line">
            <a:avLst/>
          </a:prstGeom>
          <a:ln cap="flat" w="19050">
            <a:solidFill>
              <a:srgbClr val="EDED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6822557" y="7263882"/>
            <a:ext cx="4872235" cy="0"/>
          </a:xfrm>
          <a:prstGeom prst="line">
            <a:avLst/>
          </a:prstGeom>
          <a:ln cap="flat" w="19050">
            <a:solidFill>
              <a:srgbClr val="EDED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6822557" y="3827590"/>
            <a:ext cx="4892199" cy="2751827"/>
            <a:chOff x="0" y="0"/>
            <a:chExt cx="11289030" cy="63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7"/>
              <a:stretch>
                <a:fillRect l="-90852" t="0" r="-90369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6822557" y="6431349"/>
            <a:ext cx="4892199" cy="1226751"/>
            <a:chOff x="0" y="0"/>
            <a:chExt cx="1288480" cy="32309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88480" cy="323095"/>
            </a:xfrm>
            <a:custGeom>
              <a:avLst/>
              <a:gdLst/>
              <a:ahLst/>
              <a:cxnLst/>
              <a:rect r="r" b="b" t="t" l="l"/>
              <a:pathLst>
                <a:path h="323095" w="1288480">
                  <a:moveTo>
                    <a:pt x="0" y="0"/>
                  </a:moveTo>
                  <a:lnTo>
                    <a:pt x="1288480" y="0"/>
                  </a:lnTo>
                  <a:lnTo>
                    <a:pt x="1288480" y="323095"/>
                  </a:lnTo>
                  <a:lnTo>
                    <a:pt x="0" y="323095"/>
                  </a:lnTo>
                  <a:close/>
                </a:path>
              </a:pathLst>
            </a:custGeom>
            <a:solidFill>
              <a:srgbClr val="3E4466"/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104775"/>
              <a:ext cx="1288480" cy="218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819900" y="6431349"/>
            <a:ext cx="4896599" cy="2826951"/>
            <a:chOff x="0" y="0"/>
            <a:chExt cx="1289639" cy="74454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89639" cy="744547"/>
            </a:xfrm>
            <a:custGeom>
              <a:avLst/>
              <a:gdLst/>
              <a:ahLst/>
              <a:cxnLst/>
              <a:rect r="r" b="b" t="t" l="l"/>
              <a:pathLst>
                <a:path h="744547" w="1289639">
                  <a:moveTo>
                    <a:pt x="36365" y="0"/>
                  </a:moveTo>
                  <a:lnTo>
                    <a:pt x="1253274" y="0"/>
                  </a:lnTo>
                  <a:cubicBezTo>
                    <a:pt x="1262919" y="0"/>
                    <a:pt x="1272168" y="3831"/>
                    <a:pt x="1278988" y="10651"/>
                  </a:cubicBezTo>
                  <a:cubicBezTo>
                    <a:pt x="1285808" y="17471"/>
                    <a:pt x="1289639" y="26720"/>
                    <a:pt x="1289639" y="36365"/>
                  </a:cubicBezTo>
                  <a:lnTo>
                    <a:pt x="1289639" y="708182"/>
                  </a:lnTo>
                  <a:cubicBezTo>
                    <a:pt x="1289639" y="717827"/>
                    <a:pt x="1285808" y="727076"/>
                    <a:pt x="1278988" y="733896"/>
                  </a:cubicBezTo>
                  <a:cubicBezTo>
                    <a:pt x="1272168" y="740716"/>
                    <a:pt x="1262919" y="744547"/>
                    <a:pt x="1253274" y="744547"/>
                  </a:cubicBezTo>
                  <a:lnTo>
                    <a:pt x="36365" y="744547"/>
                  </a:lnTo>
                  <a:cubicBezTo>
                    <a:pt x="26720" y="744547"/>
                    <a:pt x="17471" y="740716"/>
                    <a:pt x="10651" y="733896"/>
                  </a:cubicBezTo>
                  <a:cubicBezTo>
                    <a:pt x="3831" y="727076"/>
                    <a:pt x="0" y="717827"/>
                    <a:pt x="0" y="708182"/>
                  </a:cubicBezTo>
                  <a:lnTo>
                    <a:pt x="0" y="36365"/>
                  </a:lnTo>
                  <a:cubicBezTo>
                    <a:pt x="0" y="26720"/>
                    <a:pt x="3831" y="17471"/>
                    <a:pt x="10651" y="10651"/>
                  </a:cubicBezTo>
                  <a:cubicBezTo>
                    <a:pt x="17471" y="3831"/>
                    <a:pt x="26720" y="0"/>
                    <a:pt x="36365" y="0"/>
                  </a:cubicBezTo>
                  <a:close/>
                </a:path>
              </a:pathLst>
            </a:custGeom>
            <a:solidFill>
              <a:srgbClr val="3E4466"/>
            </a:solidFill>
            <a:ln cap="rnd">
              <a:noFill/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104775"/>
              <a:ext cx="1289639" cy="639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9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312491" y="7736921"/>
            <a:ext cx="3701867" cy="882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 spc="-27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Make Frontend better.</a:t>
            </a:r>
          </a:p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 spc="-27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Add analytics tools.</a:t>
            </a:r>
          </a:p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 spc="-27">
                <a:solidFill>
                  <a:srgbClr val="EDEDED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Code execution.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274391" y="6901447"/>
            <a:ext cx="2528339" cy="41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6"/>
              </a:lnSpc>
            </a:pPr>
            <a:r>
              <a:rPr lang="en-US" b="true" sz="3435" spc="-206">
                <a:solidFill>
                  <a:srgbClr val="EDEDE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RESEARCH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754853" y="6887202"/>
            <a:ext cx="421430" cy="452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2"/>
              </a:lnSpc>
            </a:pPr>
            <a:r>
              <a:rPr lang="en-US" b="true" sz="3636" spc="-363">
                <a:solidFill>
                  <a:srgbClr val="EDEDED"/>
                </a:solidFill>
                <a:latin typeface="Disket Mono Bold"/>
                <a:ea typeface="Disket Mono Bold"/>
                <a:cs typeface="Disket Mono Bold"/>
                <a:sym typeface="Disket Mono Bold"/>
              </a:rPr>
              <a:t>2</a:t>
            </a:r>
          </a:p>
        </p:txBody>
      </p:sp>
      <p:sp>
        <p:nvSpPr>
          <p:cNvPr name="AutoShape 43" id="43"/>
          <p:cNvSpPr/>
          <p:nvPr/>
        </p:nvSpPr>
        <p:spPr>
          <a:xfrm flipV="true">
            <a:off x="7283916" y="7625926"/>
            <a:ext cx="0" cy="1141602"/>
          </a:xfrm>
          <a:prstGeom prst="line">
            <a:avLst/>
          </a:prstGeom>
          <a:ln cap="flat" w="19050">
            <a:solidFill>
              <a:srgbClr val="EDEDE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4" id="44"/>
          <p:cNvSpPr txBox="true"/>
          <p:nvPr/>
        </p:nvSpPr>
        <p:spPr>
          <a:xfrm rot="0">
            <a:off x="2260165" y="1153452"/>
            <a:ext cx="13767670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b="true" sz="7500" spc="-375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Next Steps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19200" y="9439275"/>
            <a:ext cx="298282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9"/>
              </a:lnSpc>
            </a:pPr>
            <a:r>
              <a:rPr lang="en-US" sz="999" spc="14">
                <a:solidFill>
                  <a:srgbClr val="D6D7D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Image Credit: NASA/JAXA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819900" y="9439275"/>
            <a:ext cx="298282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9"/>
              </a:lnSpc>
            </a:pPr>
            <a:r>
              <a:rPr lang="en-US" sz="999" spc="14">
                <a:solidFill>
                  <a:srgbClr val="D6D7D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Image Credit: NASA/Aubrey Gemignani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163516" y="9439275"/>
            <a:ext cx="2982829" cy="15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9"/>
              </a:lnSpc>
            </a:pPr>
            <a:r>
              <a:rPr lang="en-US" sz="999" spc="14">
                <a:solidFill>
                  <a:srgbClr val="D6D7D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Image Credit: NASA/Bill Ingalls</a:t>
            </a:r>
          </a:p>
        </p:txBody>
      </p:sp>
    </p:spTree>
  </p:cSld>
  <p:clrMapOvr>
    <a:masterClrMapping/>
  </p:clrMapOvr>
  <p:transition spd="fast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DAG063aJSq4</dc:identifier>
  <dcterms:modified xsi:type="dcterms:W3CDTF">2011-08-01T06:04:30Z</dcterms:modified>
  <cp:revision>1</cp:revision>
  <dc:title>The Eclipse Explorer's Guide in Collaboration With NASA: Lesson 1 - Unveiling the Mystery of Eclipses Part 1 Presentation</dc:title>
</cp:coreProperties>
</file>