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ogo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4560" y="1051560"/>
            <a:ext cx="4754880" cy="475488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94560" y="5806440"/>
            <a:ext cx="475488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3200" b="1"/>
              <a:t>🚀 Journey to Exoplanets: Unveiling NASA's Data Universe 🌌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sz="2800">
                <a:solidFill>
                  <a:srgbClr val="000000"/>
                </a:solidFill>
              </a:rPr>
              <a:t>⭐ Worlds Beyond Our Sun: What Are Exoplanets?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✅ Discovering planets orbiting other stars – that's an exoplanet!</a:t>
            </a:r>
          </a:p>
          <a:p>
            <a:pPr>
              <a:defRPr sz="1800"/>
            </a:pPr>
            <a:r>
              <a:t>🚀 Why search? To find answers to big questions: Are we alone? Is there life out there? (Hello, Astrobiology! 👽)</a:t>
            </a:r>
          </a:p>
          <a:p>
            <a:pPr>
              <a:defRPr sz="1800"/>
            </a:pPr>
            <a:r>
              <a:t>🌌 NASA's mission: Leading the hunt with powerful telescopes, both on Earth and in space.</a:t>
            </a:r>
          </a:p>
          <a:p>
            <a:pPr>
              <a:defRPr sz="1800"/>
            </a:pPr>
            <a:r>
              <a:t>✨ Over 5,000 exoplanets confirmed so far – and counting!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sz="2800">
                <a:solidFill>
                  <a:srgbClr val="000000"/>
                </a:solidFill>
              </a:rPr>
              <a:t>🔭 Cosmic Detective Work: How We Spot Exoplanets!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⭐ The Transit Method: Watching a star dim as a planet passes in front of it (like a tiny eclipse!).</a:t>
            </a:r>
          </a:p>
          <a:p>
            <a:pPr>
              <a:defRPr sz="1800"/>
            </a:pPr>
            <a:r>
              <a:t>🚀 Radial Velocity: Detecting a star's wobble caused by a planet's gravitational tug.</a:t>
            </a:r>
          </a:p>
          <a:p>
            <a:pPr>
              <a:defRPr sz="1800"/>
            </a:pPr>
            <a:r>
              <a:t>🌌 Direct Imaging: Sometimes, we can even take a picture of a planet directly!</a:t>
            </a:r>
          </a:p>
          <a:p>
            <a:pPr>
              <a:defRPr sz="1800"/>
            </a:pPr>
            <a:r>
              <a:t>✅ And many more clever techniques scientists use!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sz="2800">
                <a:solidFill>
                  <a:srgbClr val="000000"/>
                </a:solidFill>
              </a:rPr>
              <a:t>🌟 Kepler's Legacy: Our Cosmic Planet Hunter!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✅ The Kepler Space Telescope: NASA's dedicated mission to find exoplanets using the transit method.</a:t>
            </a:r>
          </a:p>
          <a:p>
            <a:pPr>
              <a:defRPr sz="1800"/>
            </a:pPr>
            <a:r>
              <a:t>🚀 Its mission: Staring at one patch of sky for years, looking for those tell-tale dips in starlight.</a:t>
            </a:r>
          </a:p>
          <a:p>
            <a:pPr>
              <a:defRPr sz="1800"/>
            </a:pPr>
            <a:r>
              <a:t>🌌 Kepler found thousands of exoplanets, including many potentially habitable ones!</a:t>
            </a:r>
          </a:p>
          <a:p>
            <a:pPr>
              <a:defRPr sz="1800"/>
            </a:pPr>
            <a:r>
              <a:t>🔭 What can we learn? Not just if a planet exists, but also its size and orbit!</a:t>
            </a:r>
          </a:p>
          <a:p>
            <a:pPr>
              <a:defRPr sz="1800"/>
            </a:pPr>
            <a:r>
              <a:t>💨 Peeking into exoplanet atmospheres: Future missions will build on Kepler's work to study what these worlds are made of!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sz="2800">
                <a:solidFill>
                  <a:srgbClr val="000000"/>
                </a:solidFill>
              </a:rPr>
              <a:t>🚀 The Next Generation: Exploring Further!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✅ TESS (Transiting Exoplanet Survey Satellite): Our current all-sky survey, finding planets around nearby, bright stars.</a:t>
            </a:r>
          </a:p>
          <a:p>
            <a:pPr>
              <a:defRPr sz="1800"/>
            </a:pPr>
            <a:r>
              <a:t>🌌 James Webb Space Telescope (JWST): A powerful new eye to study exoplanet atmospheres in incredible detail!</a:t>
            </a:r>
          </a:p>
          <a:p>
            <a:pPr>
              <a:defRPr sz="1800"/>
            </a:pPr>
            <a:r>
              <a:t>⭐ Future missions: Designed to find even smaller, Earth-like worlds and search for signs of life.</a:t>
            </a:r>
          </a:p>
          <a:p>
            <a:pPr>
              <a:defRPr sz="1800"/>
            </a:pPr>
            <a:r>
              <a:t>🔭 Each new telescope brings us closer to understanding our place in the universe!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sz="2800">
                <a:solidFill>
                  <a:srgbClr val="000000"/>
                </a:solidFill>
              </a:rPr>
              <a:t>💻 Your Gateway to the Cosmos: The NASA Exoplanet Archive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✅ The NASA Exoplanet Archive: Your one-stop shop for all confirmed exoplanet data!</a:t>
            </a:r>
          </a:p>
          <a:p>
            <a:pPr>
              <a:defRPr sz="1800"/>
            </a:pPr>
            <a:r>
              <a:t>🚀 It's a treasure chest of information from missions like Kepler, TESS, and ground-based telescopes.</a:t>
            </a:r>
          </a:p>
          <a:p>
            <a:pPr>
              <a:defRPr sz="1800"/>
            </a:pPr>
            <a:r>
              <a:t>🌌 Exploring datasets: We'll look at examples like K2 Campaign 9 (K2C9) – a rich source of transiting planets.</a:t>
            </a:r>
          </a:p>
          <a:p>
            <a:pPr>
              <a:defRPr sz="1800"/>
            </a:pPr>
            <a:r>
              <a:t>⭐ What's inside? Planet size, mass, orbital period, host star properties, and much more!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sz="2800">
                <a:solidFill>
                  <a:srgbClr val="000000"/>
                </a:solidFill>
              </a:rPr>
              <a:t>✨ Become an Exoplanet Explorer: Hands-On Data!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✅ Navigating the Archive: Learn to search, filter, and download exoplanet data.</a:t>
            </a:r>
          </a:p>
          <a:p>
            <a:pPr>
              <a:defRPr sz="1800"/>
            </a:pPr>
            <a:r>
              <a:t>🚀 Practical application: Let's find planets of a certain size or orbiting a specific type of star!</a:t>
            </a:r>
          </a:p>
          <a:p>
            <a:pPr>
              <a:defRPr sz="1800"/>
            </a:pPr>
            <a:r>
              <a:t>🌌 Visualizing the universe: Create your own plots to see patterns in exoplanet properties.</a:t>
            </a:r>
          </a:p>
          <a:p>
            <a:pPr>
              <a:defRPr sz="1800"/>
            </a:pPr>
            <a:r>
              <a:t>⭐ Your journey starts now: Uncover new insights from real NASA data!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sz="2800">
                <a:solidFill>
                  <a:srgbClr val="000000"/>
                </a:solidFill>
              </a:rP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NASA Exoplanet Archive: https://exoplanetarchive.ipac.caltech.edu/</a:t>
            </a:r>
          </a:p>
          <a:p>
            <a:pPr>
              <a:defRPr sz="1800"/>
            </a:pPr>
            <a:r>
              <a:t>K2 Campaign 9 Dataset: https://exoplanetarchive.ipac.caltech.edu/cgi-bin/TblView/nph-tblView?app=ExoTbls&amp;config=k2pandc</a:t>
            </a:r>
          </a:p>
          <a:p>
            <a:pPr>
              <a:defRPr sz="1800"/>
            </a:pPr>
            <a:r>
              <a:t>Understanding Archive Data: https://exoplanetarchive.ipac.caltech.edu/docs/data.html</a:t>
            </a:r>
          </a:p>
          <a:p>
            <a:pPr>
              <a:defRPr sz="1800"/>
            </a:pPr>
            <a:r>
              <a:t>NASA Exoplanet Exploration Program: https://exoplanets.nasa.gov/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