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6906-D9E8-8585-A788-B397544EA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Presentation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954F7-B998-A27D-77D9-C34413EA8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Egi Irfian Akbar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3387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729F-2F3A-9AD3-422A-9A0594DA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1645"/>
            <a:ext cx="7729728" cy="969285"/>
          </a:xfrm>
        </p:spPr>
        <p:txBody>
          <a:bodyPr/>
          <a:lstStyle/>
          <a:p>
            <a:r>
              <a:rPr lang="en-US" dirty="0"/>
              <a:t>List of Content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AEEBC-2BC1-D037-A81F-4FF0B37F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24744"/>
            <a:ext cx="7729728" cy="3715284"/>
          </a:xfrm>
        </p:spPr>
        <p:txBody>
          <a:bodyPr>
            <a:normAutofit/>
          </a:bodyPr>
          <a:lstStyle/>
          <a:p>
            <a:r>
              <a:rPr lang="en-US" sz="2800" b="1" dirty="0"/>
              <a:t>Exploratory Data Analysis</a:t>
            </a: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Multinomial Logistics Regression</a:t>
            </a:r>
          </a:p>
          <a:p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endParaRPr lang="en-ID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Artificial Neural Network</a:t>
            </a: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Docs</a:t>
            </a:r>
            <a:endParaRPr lang="en-ID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D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/>
          </a:p>
          <a:p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36591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EFBD25-76D6-9938-4BFD-DAF1CAAB4500}"/>
              </a:ext>
            </a:extLst>
          </p:cNvPr>
          <p:cNvSpPr txBox="1"/>
          <p:nvPr/>
        </p:nvSpPr>
        <p:spPr>
          <a:xfrm>
            <a:off x="6658181" y="1391912"/>
            <a:ext cx="528500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 Steps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 Data into 1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Create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MIP_channel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NP_channel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MIP_NP_ratio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columns from given description</a:t>
            </a:r>
          </a:p>
          <a:p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Check Label Distribution, Duplicated Data, Features Distribution, Outlier, Features Correlation</a:t>
            </a:r>
          </a:p>
          <a:p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Insight:</a:t>
            </a:r>
          </a:p>
          <a:p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Each QCM File has 25 records with 5 records for each target class</a:t>
            </a:r>
          </a:p>
          <a:p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Dataset has balance label </a:t>
            </a:r>
          </a:p>
          <a:p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No Duplicates Data</a:t>
            </a:r>
          </a:p>
          <a:p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Each feature has shape (almost) Gaussian distribution &amp; has (almost) linear trend</a:t>
            </a:r>
          </a:p>
          <a:p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Each feature is highly correlated from each other</a:t>
            </a:r>
          </a:p>
          <a:p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There are some outlier, but not necessary Anomaly Data. Considering data has small records, we will keep all records </a:t>
            </a:r>
          </a:p>
          <a:p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Action:</a:t>
            </a:r>
          </a:p>
          <a:p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Apply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StandarScaling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Since we have linear Data trend (suitable for using multinomial logistic regression) But has highly correlated (violates one of the assumptions of logistic regression) we will comparing 2 algorithm result (</a:t>
            </a:r>
            <a:r>
              <a:rPr lang="en-ID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multinomial logistic regression 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ID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0D012-6DBC-C40A-7D7B-9D4B0ADA602A}"/>
              </a:ext>
            </a:extLst>
          </p:cNvPr>
          <p:cNvSpPr txBox="1"/>
          <p:nvPr/>
        </p:nvSpPr>
        <p:spPr>
          <a:xfrm>
            <a:off x="158621" y="340768"/>
            <a:ext cx="344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endParaRPr lang="en-ID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951E31-DBB4-0EEF-683D-1F9555C72B3F}"/>
              </a:ext>
            </a:extLst>
          </p:cNvPr>
          <p:cNvCxnSpPr>
            <a:cxnSpLocks/>
          </p:cNvCxnSpPr>
          <p:nvPr/>
        </p:nvCxnSpPr>
        <p:spPr>
          <a:xfrm>
            <a:off x="223935" y="802433"/>
            <a:ext cx="3442096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7A65B16-7EFC-9005-02B3-2F78D7AA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85" y="1007764"/>
            <a:ext cx="4919565" cy="18164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283284-504E-CECD-C350-0E867E250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36" y="3029550"/>
            <a:ext cx="5631864" cy="365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8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260D012-6DBC-C40A-7D7B-9D4B0ADA602A}"/>
              </a:ext>
            </a:extLst>
          </p:cNvPr>
          <p:cNvSpPr txBox="1"/>
          <p:nvPr/>
        </p:nvSpPr>
        <p:spPr>
          <a:xfrm>
            <a:off x="158621" y="340768"/>
            <a:ext cx="4421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Multinomial Logistics Regression </a:t>
            </a:r>
            <a:endParaRPr lang="en-ID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951E31-DBB4-0EEF-683D-1F9555C72B3F}"/>
              </a:ext>
            </a:extLst>
          </p:cNvPr>
          <p:cNvCxnSpPr>
            <a:cxnSpLocks/>
          </p:cNvCxnSpPr>
          <p:nvPr/>
        </p:nvCxnSpPr>
        <p:spPr>
          <a:xfrm>
            <a:off x="223935" y="802433"/>
            <a:ext cx="4254759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326B9DE-510D-0880-5381-DF39BEE18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52" b="51069"/>
          <a:stretch/>
        </p:blipFill>
        <p:spPr>
          <a:xfrm>
            <a:off x="569170" y="1883030"/>
            <a:ext cx="4254756" cy="2707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FD93F3-A416-F24D-BBCB-54984770B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6" t="87376" r="51264" b="714"/>
          <a:stretch/>
        </p:blipFill>
        <p:spPr>
          <a:xfrm>
            <a:off x="5741437" y="4590674"/>
            <a:ext cx="2676902" cy="643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1C72F3-8EA1-899D-063C-8C868845D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8" t="49279" r="13610" b="11819"/>
          <a:stretch/>
        </p:blipFill>
        <p:spPr>
          <a:xfrm>
            <a:off x="5554825" y="1883030"/>
            <a:ext cx="5289460" cy="22131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C06BA-96ED-344C-3074-43864AD5D416}"/>
              </a:ext>
            </a:extLst>
          </p:cNvPr>
          <p:cNvSpPr txBox="1"/>
          <p:nvPr/>
        </p:nvSpPr>
        <p:spPr>
          <a:xfrm>
            <a:off x="569170" y="1409801"/>
            <a:ext cx="20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Confusion Matrix</a:t>
            </a:r>
            <a:endParaRPr lang="en-ID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3E16B5-000C-7FE6-60EC-56B0DAEADDAD}"/>
              </a:ext>
            </a:extLst>
          </p:cNvPr>
          <p:cNvSpPr txBox="1"/>
          <p:nvPr/>
        </p:nvSpPr>
        <p:spPr>
          <a:xfrm>
            <a:off x="5554825" y="1313863"/>
            <a:ext cx="2361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Classification Report</a:t>
            </a:r>
            <a:endParaRPr lang="en-ID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6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260D012-6DBC-C40A-7D7B-9D4B0ADA602A}"/>
              </a:ext>
            </a:extLst>
          </p:cNvPr>
          <p:cNvSpPr txBox="1"/>
          <p:nvPr/>
        </p:nvSpPr>
        <p:spPr>
          <a:xfrm>
            <a:off x="158621" y="340768"/>
            <a:ext cx="1269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endParaRPr lang="en-ID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951E31-DBB4-0EEF-683D-1F9555C72B3F}"/>
              </a:ext>
            </a:extLst>
          </p:cNvPr>
          <p:cNvCxnSpPr>
            <a:cxnSpLocks/>
          </p:cNvCxnSpPr>
          <p:nvPr/>
        </p:nvCxnSpPr>
        <p:spPr>
          <a:xfrm>
            <a:off x="223935" y="802433"/>
            <a:ext cx="3442096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B1DCD05-2762-165E-632E-EA7DFF2DAE05}"/>
              </a:ext>
            </a:extLst>
          </p:cNvPr>
          <p:cNvSpPr txBox="1"/>
          <p:nvPr/>
        </p:nvSpPr>
        <p:spPr>
          <a:xfrm>
            <a:off x="223935" y="1360036"/>
            <a:ext cx="20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Confusion Matrix</a:t>
            </a:r>
            <a:endParaRPr lang="en-ID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C50A5-6570-35A9-B31D-E3CF5D4D8F4A}"/>
              </a:ext>
            </a:extLst>
          </p:cNvPr>
          <p:cNvSpPr txBox="1"/>
          <p:nvPr/>
        </p:nvSpPr>
        <p:spPr>
          <a:xfrm>
            <a:off x="5209590" y="1264098"/>
            <a:ext cx="2361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Classification Report</a:t>
            </a:r>
            <a:endParaRPr lang="en-ID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66A9E-6C96-3C1E-F3F8-42C7E29EE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5" r="31334" b="51353"/>
          <a:stretch/>
        </p:blipFill>
        <p:spPr>
          <a:xfrm>
            <a:off x="158621" y="1760145"/>
            <a:ext cx="4516016" cy="31121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DB403C-4587-98FC-F8C2-5A68D708D1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0" t="48383" r="12568" b="12054"/>
          <a:stretch/>
        </p:blipFill>
        <p:spPr>
          <a:xfrm>
            <a:off x="5209590" y="1760145"/>
            <a:ext cx="5748885" cy="25226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031880-FD3D-6E6D-9174-6B0524914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2" t="87793"/>
          <a:stretch/>
        </p:blipFill>
        <p:spPr>
          <a:xfrm>
            <a:off x="5257550" y="4598855"/>
            <a:ext cx="4904325" cy="57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9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260D012-6DBC-C40A-7D7B-9D4B0ADA602A}"/>
              </a:ext>
            </a:extLst>
          </p:cNvPr>
          <p:cNvSpPr txBox="1"/>
          <p:nvPr/>
        </p:nvSpPr>
        <p:spPr>
          <a:xfrm>
            <a:off x="158621" y="340768"/>
            <a:ext cx="336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Artificial Neural Network</a:t>
            </a:r>
            <a:endParaRPr lang="en-ID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951E31-DBB4-0EEF-683D-1F9555C72B3F}"/>
              </a:ext>
            </a:extLst>
          </p:cNvPr>
          <p:cNvCxnSpPr>
            <a:cxnSpLocks/>
          </p:cNvCxnSpPr>
          <p:nvPr/>
        </p:nvCxnSpPr>
        <p:spPr>
          <a:xfrm>
            <a:off x="223935" y="802433"/>
            <a:ext cx="3442096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7B45941-4512-4EFA-9638-B54AAE4C9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08"/>
          <a:stretch/>
        </p:blipFill>
        <p:spPr>
          <a:xfrm>
            <a:off x="223935" y="4145045"/>
            <a:ext cx="3594241" cy="24410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FA22BD-E209-97DB-BC42-E10B63F3C535}"/>
              </a:ext>
            </a:extLst>
          </p:cNvPr>
          <p:cNvSpPr txBox="1"/>
          <p:nvPr/>
        </p:nvSpPr>
        <p:spPr>
          <a:xfrm>
            <a:off x="223935" y="3744935"/>
            <a:ext cx="20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Confusion Matrix</a:t>
            </a:r>
            <a:endParaRPr lang="en-ID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EC67A-4E71-0BA8-1BEF-2DD6A7101A2A}"/>
              </a:ext>
            </a:extLst>
          </p:cNvPr>
          <p:cNvSpPr txBox="1"/>
          <p:nvPr/>
        </p:nvSpPr>
        <p:spPr>
          <a:xfrm>
            <a:off x="223935" y="1244095"/>
            <a:ext cx="1952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Model Summary</a:t>
            </a:r>
            <a:endParaRPr lang="en-ID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64D98A-5A0F-E509-DC38-9FA857A02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561" y="1820083"/>
            <a:ext cx="7324530" cy="24965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A8847E-1F9C-0375-A312-E7292FB7309A}"/>
              </a:ext>
            </a:extLst>
          </p:cNvPr>
          <p:cNvSpPr txBox="1"/>
          <p:nvPr/>
        </p:nvSpPr>
        <p:spPr>
          <a:xfrm>
            <a:off x="4469364" y="1244095"/>
            <a:ext cx="1884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Model Accuracy</a:t>
            </a:r>
            <a:endParaRPr lang="en-ID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63BC4F-2E55-38F2-CBF1-8EF439224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35" y="1820083"/>
            <a:ext cx="4173741" cy="16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8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260D012-6DBC-C40A-7D7B-9D4B0ADA602A}"/>
              </a:ext>
            </a:extLst>
          </p:cNvPr>
          <p:cNvSpPr txBox="1"/>
          <p:nvPr/>
        </p:nvSpPr>
        <p:spPr>
          <a:xfrm>
            <a:off x="158621" y="340768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endParaRPr lang="en-ID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951E31-DBB4-0EEF-683D-1F9555C72B3F}"/>
              </a:ext>
            </a:extLst>
          </p:cNvPr>
          <p:cNvCxnSpPr>
            <a:cxnSpLocks/>
          </p:cNvCxnSpPr>
          <p:nvPr/>
        </p:nvCxnSpPr>
        <p:spPr>
          <a:xfrm>
            <a:off x="223935" y="802433"/>
            <a:ext cx="3442096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E11061B-02AF-8C74-5DE4-37CBCA658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5" y="1644205"/>
            <a:ext cx="3369825" cy="4040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864117-7C55-01F7-0ABB-47A534F31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31" y="1644205"/>
            <a:ext cx="2109809" cy="893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291763-BA49-B5F7-C92F-C3EC2B0AC9AA}"/>
              </a:ext>
            </a:extLst>
          </p:cNvPr>
          <p:cNvSpPr txBox="1"/>
          <p:nvPr/>
        </p:nvSpPr>
        <p:spPr>
          <a:xfrm>
            <a:off x="223935" y="1244095"/>
            <a:ext cx="2520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XGBoost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API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EndPoint</a:t>
            </a:r>
            <a:endParaRPr lang="en-ID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0C9669-E4F6-B0FF-95C5-9FE16E67E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860" y="1665990"/>
            <a:ext cx="3589331" cy="48238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A0854E-3F3B-C49D-36BF-E38F8E312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191" y="1685944"/>
            <a:ext cx="2447874" cy="8587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85161D-DE59-17A3-C5EA-06A3F2F197AD}"/>
              </a:ext>
            </a:extLst>
          </p:cNvPr>
          <p:cNvSpPr txBox="1"/>
          <p:nvPr/>
        </p:nvSpPr>
        <p:spPr>
          <a:xfrm>
            <a:off x="5858589" y="1265880"/>
            <a:ext cx="21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ANN API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EndPoint</a:t>
            </a:r>
            <a:endParaRPr lang="en-ID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38123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60</TotalTime>
  <Words>229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Modeling Presentation</vt:lpstr>
      <vt:lpstr>List of Content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egi irfian akbar</dc:creator>
  <cp:lastModifiedBy>muhammad egi irfian akbar</cp:lastModifiedBy>
  <cp:revision>3</cp:revision>
  <dcterms:created xsi:type="dcterms:W3CDTF">2023-09-12T06:19:53Z</dcterms:created>
  <dcterms:modified xsi:type="dcterms:W3CDTF">2023-09-12T07:20:36Z</dcterms:modified>
</cp:coreProperties>
</file>