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1.xml" ContentType="application/vnd.openxmlformats-officedocument.presentationml.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embeddedFontLst>
    <p:embeddedFont>
      <p:font typeface="Calibri" panose="020F0502020204030204" pitchFamily="34" charset="0"/>
      <p:regular r:id="rId18"/>
      <p:bold r:id="rId19"/>
      <p:italic r:id="rId20"/>
      <p:boldItalic r:id="rId21"/>
    </p:embeddedFont>
    <p:embeddedFont>
      <p:font typeface="Arial Narrow" panose="020B060602020203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5B42B18-3300-4E2D-9855-DC449BA6AE58}">
  <a:tblStyle styleId="{85B42B18-3300-4E2D-9855-DC449BA6AE5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53" y="4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9-05-30T15:31:28.459" idx="1">
    <p:pos x="6000" y="0"/>
    <p:text>-sidratul muntaha</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Arial Narrow"/>
                <a:ea typeface="Arial Narrow"/>
                <a:cs typeface="Arial Narrow"/>
                <a:sym typeface="Arial Narrow"/>
              </a:defRPr>
            </a:lvl1pPr>
            <a:lvl2pPr marR="0" lvl="1" algn="l"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2pPr>
            <a:lvl3pPr marR="0" lvl="2" algn="l"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3pPr>
            <a:lvl4pPr marR="0" lvl="3" algn="l"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4pPr>
            <a:lvl5pPr marR="0" lvl="4" algn="l"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5pPr>
            <a:lvl6pPr marR="0" lvl="5" algn="l"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6pPr>
            <a:lvl7pPr marR="0" lvl="6" algn="l"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7pPr>
            <a:lvl8pPr marR="0" lvl="7" algn="l"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8pPr>
            <a:lvl9pPr marR="0" lvl="8" algn="l"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Arial Narrow"/>
                <a:ea typeface="Arial Narrow"/>
                <a:cs typeface="Arial Narrow"/>
                <a:sym typeface="Arial Narrow"/>
              </a:defRPr>
            </a:lvl1pPr>
            <a:lvl2pPr marR="0" lvl="1" algn="l"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2pPr>
            <a:lvl3pPr marR="0" lvl="2" algn="l"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3pPr>
            <a:lvl4pPr marR="0" lvl="3" algn="l"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4pPr>
            <a:lvl5pPr marR="0" lvl="4" algn="l"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5pPr>
            <a:lvl6pPr marR="0" lvl="5" algn="l"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6pPr>
            <a:lvl7pPr marR="0" lvl="6" algn="l"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7pPr>
            <a:lvl8pPr marR="0" lvl="7" algn="l"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8pPr>
            <a:lvl9pPr marR="0" lvl="8" algn="l"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Arial Narrow"/>
                <a:ea typeface="Arial Narrow"/>
                <a:cs typeface="Arial Narrow"/>
                <a:sym typeface="Arial Narrow"/>
              </a:defRPr>
            </a:lvl1pPr>
            <a:lvl2pPr marR="0" lvl="1" algn="l"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2pPr>
            <a:lvl3pPr marR="0" lvl="2" algn="l"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3pPr>
            <a:lvl4pPr marR="0" lvl="3" algn="l"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4pPr>
            <a:lvl5pPr marR="0" lvl="4" algn="l"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5pPr>
            <a:lvl6pPr marR="0" lvl="5" algn="l"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6pPr>
            <a:lvl7pPr marR="0" lvl="6" algn="l"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7pPr>
            <a:lvl8pPr marR="0" lvl="7" algn="l"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8pPr>
            <a:lvl9pPr marR="0" lvl="8" algn="l"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Narrow"/>
                <a:ea typeface="Arial Narrow"/>
                <a:cs typeface="Arial Narrow"/>
                <a:sym typeface="Arial Narrow"/>
              </a:rPr>
              <a:t>‹#›</a:t>
            </a:fld>
            <a:endParaRPr sz="1200" b="0" i="0" u="none" strike="noStrike" cap="none">
              <a:solidFill>
                <a:schemeClr val="dk1"/>
              </a:solidFill>
              <a:latin typeface="Arial Narrow"/>
              <a:ea typeface="Arial Narrow"/>
              <a:cs typeface="Arial Narrow"/>
              <a:sym typeface="Arial Narrow"/>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58a13d78cf_6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58a13d78cf_6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g58a13d78cf_6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3" name="Google Shape;183;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
        <p:nvSpPr>
          <p:cNvPr id="184" name="Google Shape;184;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11</a:t>
            </a:fld>
            <a:endParaRPr>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0" name="Google Shape;190;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
        <p:nvSpPr>
          <p:cNvPr id="191" name="Google Shape;191;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12</a:t>
            </a:fld>
            <a:endParaRPr>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4" name="Google Shape;204;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
        <p:nvSpPr>
          <p:cNvPr id="205" name="Google Shape;205;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14</a:t>
            </a:fld>
            <a:endParaRPr>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1" name="Google Shape;211;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
        <p:nvSpPr>
          <p:cNvPr id="212" name="Google Shape;212;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15</a:t>
            </a:fld>
            <a:endParaRPr>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9" name="Google Shape;11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317500" algn="l" rtl="0">
              <a:spcBef>
                <a:spcPts val="0"/>
              </a:spcBef>
              <a:spcAft>
                <a:spcPts val="0"/>
              </a:spcAft>
              <a:buSzPts val="1400"/>
              <a:buFont typeface="Arial"/>
              <a:buChar char="●"/>
            </a:pPr>
            <a:r>
              <a:rPr lang="en-US">
                <a:latin typeface="Arial"/>
                <a:ea typeface="Arial"/>
                <a:cs typeface="Arial"/>
                <a:sym typeface="Arial"/>
              </a:rPr>
              <a:t>GERMAN SCHOLAR</a:t>
            </a:r>
            <a:endParaRPr>
              <a:latin typeface="Arial"/>
              <a:ea typeface="Arial"/>
              <a:cs typeface="Arial"/>
              <a:sym typeface="Arial"/>
            </a:endParaRPr>
          </a:p>
          <a:p>
            <a:pPr marL="457200" lvl="0" indent="0" algn="l" rtl="0">
              <a:spcBef>
                <a:spcPts val="0"/>
              </a:spcBef>
              <a:spcAft>
                <a:spcPts val="0"/>
              </a:spcAft>
              <a:buNone/>
            </a:pPr>
            <a:endParaRPr sz="600">
              <a:latin typeface="Arial"/>
              <a:ea typeface="Arial"/>
              <a:cs typeface="Arial"/>
              <a:sym typeface="Arial"/>
            </a:endParaRPr>
          </a:p>
          <a:p>
            <a:pPr marL="457200" lvl="0" indent="-317500" algn="l" rtl="0">
              <a:spcBef>
                <a:spcPts val="0"/>
              </a:spcBef>
              <a:spcAft>
                <a:spcPts val="0"/>
              </a:spcAft>
              <a:buSzPts val="1400"/>
              <a:buFont typeface="Arial"/>
              <a:buChar char="●"/>
            </a:pPr>
            <a:r>
              <a:rPr lang="en-US">
                <a:latin typeface="Arial"/>
                <a:ea typeface="Arial"/>
                <a:cs typeface="Arial"/>
                <a:sym typeface="Arial"/>
              </a:rPr>
              <a:t>THIS CONVERSION FACILITATES INDUSTRIES WITH: automation…..</a:t>
            </a:r>
            <a:endParaRPr>
              <a:latin typeface="Arial"/>
              <a:ea typeface="Arial"/>
              <a:cs typeface="Arial"/>
              <a:sym typeface="Arial"/>
            </a:endParaRPr>
          </a:p>
          <a:p>
            <a:pPr marL="457200" lvl="0" indent="-317500" algn="l" rtl="0">
              <a:spcBef>
                <a:spcPts val="0"/>
              </a:spcBef>
              <a:spcAft>
                <a:spcPts val="0"/>
              </a:spcAft>
              <a:buSzPts val="1400"/>
              <a:buFont typeface="Arial"/>
              <a:buChar char="●"/>
            </a:pPr>
            <a:r>
              <a:rPr lang="en-US">
                <a:latin typeface="Times New Roman"/>
                <a:ea typeface="Times New Roman"/>
                <a:cs typeface="Times New Roman"/>
                <a:sym typeface="Times New Roman"/>
              </a:rPr>
              <a:t>CYBER PHYSICAL PRODUCTION  SYSTEM (CPPS) THAT INTEGRATES AND JOIN VARIOUS OF CURRENT AUTOMATED DEVICES SUCH AS: robotics….</a:t>
            </a:r>
            <a:endParaRPr>
              <a:latin typeface="Times New Roman"/>
              <a:ea typeface="Times New Roman"/>
              <a:cs typeface="Times New Roman"/>
              <a:sym typeface="Times New Roman"/>
            </a:endParaRPr>
          </a:p>
          <a:p>
            <a:pPr marL="457200" lvl="0" indent="0" algn="l" rtl="0">
              <a:spcBef>
                <a:spcPts val="0"/>
              </a:spcBef>
              <a:spcAft>
                <a:spcPts val="0"/>
              </a:spcAft>
              <a:buNone/>
            </a:pPr>
            <a:endParaRPr sz="600">
              <a:latin typeface="Times New Roman"/>
              <a:ea typeface="Times New Roman"/>
              <a:cs typeface="Times New Roman"/>
              <a:sym typeface="Times New Roman"/>
            </a:endParaRPr>
          </a:p>
          <a:p>
            <a:pPr marL="457200" lvl="0" indent="-317500" algn="l" rtl="0">
              <a:spcBef>
                <a:spcPts val="0"/>
              </a:spcBef>
              <a:spcAft>
                <a:spcPts val="0"/>
              </a:spcAft>
              <a:buSzPts val="1400"/>
              <a:buFont typeface="Arial"/>
              <a:buChar char="●"/>
            </a:pPr>
            <a:r>
              <a:rPr lang="en-US">
                <a:latin typeface="Times New Roman"/>
                <a:ea typeface="Times New Roman"/>
                <a:cs typeface="Times New Roman"/>
                <a:sym typeface="Times New Roman"/>
              </a:rPr>
              <a:t>The need of interrelating every devices and use of standard communication protocols in IR4.0 are posing great demands to protect critical industrial systems and manufacturing lines from cybersecurity threats that has been growing dramatically.</a:t>
            </a:r>
            <a:endParaRPr sz="600">
              <a:latin typeface="Times New Roman"/>
              <a:ea typeface="Times New Roman"/>
              <a:cs typeface="Times New Roman"/>
              <a:sym typeface="Times New Roman"/>
            </a:endParaRPr>
          </a:p>
          <a:p>
            <a:pPr marL="457200" lvl="0" indent="0" algn="l" rtl="0">
              <a:spcBef>
                <a:spcPts val="0"/>
              </a:spcBef>
              <a:spcAft>
                <a:spcPts val="0"/>
              </a:spcAft>
              <a:buNone/>
            </a:pPr>
            <a:r>
              <a:rPr lang="en-US">
                <a:latin typeface="Times New Roman"/>
                <a:ea typeface="Times New Roman"/>
                <a:cs typeface="Times New Roman"/>
                <a:sym typeface="Times New Roman"/>
              </a:rPr>
              <a:t>AS A RESULT, SECURE AND RELIABLE COMMUNICATION AND AUTHENTIC IDENTITY ARE INDISPENSABLE.</a:t>
            </a:r>
            <a:endParaRPr>
              <a:latin typeface="Times New Roman"/>
              <a:ea typeface="Times New Roman"/>
              <a:cs typeface="Times New Roman"/>
              <a:sym typeface="Times New Roman"/>
            </a:endParaRPr>
          </a:p>
          <a:p>
            <a:pPr marL="457200" lvl="0" indent="0" algn="l" rtl="0">
              <a:spcBef>
                <a:spcPts val="0"/>
              </a:spcBef>
              <a:spcAft>
                <a:spcPts val="0"/>
              </a:spcAft>
              <a:buNone/>
            </a:pPr>
            <a:endParaRPr sz="60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US">
                <a:latin typeface="Times New Roman"/>
                <a:ea typeface="Times New Roman"/>
                <a:cs typeface="Times New Roman"/>
                <a:sym typeface="Times New Roman"/>
              </a:rPr>
              <a:t>ENGINEERS DOES NOT POSSESS STANDARDIZED METHOD FOR CONSIDERING SECURITY AND PROTECTION REQUIREMENT AT EARLY STAGE DESIGN.</a:t>
            </a:r>
            <a:endParaRPr>
              <a:latin typeface="Times New Roman"/>
              <a:ea typeface="Times New Roman"/>
              <a:cs typeface="Times New Roman"/>
              <a:sym typeface="Times New Roman"/>
            </a:endParaRPr>
          </a:p>
          <a:p>
            <a:pPr marL="457200" lvl="0" indent="0" algn="l" rtl="0">
              <a:spcBef>
                <a:spcPts val="0"/>
              </a:spcBef>
              <a:spcAft>
                <a:spcPts val="0"/>
              </a:spcAft>
              <a:buNone/>
            </a:pPr>
            <a:endParaRPr>
              <a:latin typeface="Times New Roman"/>
              <a:ea typeface="Times New Roman"/>
              <a:cs typeface="Times New Roman"/>
              <a:sym typeface="Times New Roman"/>
            </a:endParaRPr>
          </a:p>
        </p:txBody>
      </p:sp>
      <p:sp>
        <p:nvSpPr>
          <p:cNvPr id="120" name="Google Shape;120;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3</a:t>
            </a:fld>
            <a:endParaRPr>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58a13d78cf_5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6" name="Google Shape;126;g58a13d78cf_5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317500" algn="l" rtl="0">
              <a:spcBef>
                <a:spcPts val="0"/>
              </a:spcBef>
              <a:spcAft>
                <a:spcPts val="0"/>
              </a:spcAft>
              <a:buSzPts val="1400"/>
              <a:buFont typeface="Arial"/>
              <a:buChar char="●"/>
            </a:pPr>
            <a:r>
              <a:rPr lang="en-US">
                <a:latin typeface="Arial"/>
                <a:ea typeface="Arial"/>
                <a:cs typeface="Arial"/>
                <a:sym typeface="Arial"/>
              </a:rPr>
              <a:t>standard guide for cybersecurity: ISO, NIST, OWASP.</a:t>
            </a:r>
            <a:endParaRPr>
              <a:latin typeface="Arial"/>
              <a:ea typeface="Arial"/>
              <a:cs typeface="Arial"/>
              <a:sym typeface="Arial"/>
            </a:endParaRPr>
          </a:p>
        </p:txBody>
      </p:sp>
      <p:sp>
        <p:nvSpPr>
          <p:cNvPr id="127" name="Google Shape;127;g58a13d78cf_5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4</a:t>
            </a:fld>
            <a:endParaRPr>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5adb840ae8_0_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5adb840ae8_0_1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g5adb840ae8_0_1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8" name="Google Shape;148;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
        <p:nvSpPr>
          <p:cNvPr id="149" name="Google Shape;149;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6</a:t>
            </a:fld>
            <a:endParaRPr>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58a13d78cf_6_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5" name="Google Shape;155;g58a13d78cf_6_1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
        <p:nvSpPr>
          <p:cNvPr id="156" name="Google Shape;156;g58a13d78cf_6_1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7</a:t>
            </a:fld>
            <a:endParaRPr>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58a13d78cf_6_2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2" name="Google Shape;162;g58a13d78cf_6_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
        <p:nvSpPr>
          <p:cNvPr id="163" name="Google Shape;163;g58a13d78cf_6_2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8</a:t>
            </a:fld>
            <a:endParaRPr>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58a13d78cf_1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9" name="Google Shape;169;g58a13d78cf_1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
        <p:nvSpPr>
          <p:cNvPr id="170" name="Google Shape;170;g58a13d78cf_1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9</a:t>
            </a:fld>
            <a:endParaRPr>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8"/>
        <p:cNvGrpSpPr/>
        <p:nvPr/>
      </p:nvGrpSpPr>
      <p:grpSpPr>
        <a:xfrm>
          <a:off x="0" y="0"/>
          <a:ext cx="0" cy="0"/>
          <a:chOff x="0" y="0"/>
          <a:chExt cx="0" cy="0"/>
        </a:xfrm>
      </p:grpSpPr>
      <p:sp>
        <p:nvSpPr>
          <p:cNvPr id="19" name="Google Shape;19;p2"/>
          <p:cNvSpPr txBox="1">
            <a:spLocks noGrp="1"/>
          </p:cNvSpPr>
          <p:nvPr>
            <p:ph type="ctrTitle"/>
          </p:nvPr>
        </p:nvSpPr>
        <p:spPr>
          <a:xfrm>
            <a:off x="1143000" y="2286000"/>
            <a:ext cx="7772400" cy="1143000"/>
          </a:xfrm>
          <a:prstGeom prst="rect">
            <a:avLst/>
          </a:prstGeom>
          <a:noFill/>
          <a:ln>
            <a:noFill/>
          </a:ln>
        </p:spPr>
        <p:txBody>
          <a:bodyPr spcFirstLastPara="1" wrap="square" lIns="91425" tIns="45700" rIns="91425" bIns="45700" anchor="b" anchorCtr="0"/>
          <a:lstStyle>
            <a:lvl1pPr lvl="0" algn="l">
              <a:spcBef>
                <a:spcPts val="0"/>
              </a:spcBef>
              <a:spcAft>
                <a:spcPts val="0"/>
              </a:spcAft>
              <a:buSzPts val="1400"/>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ubTitle" idx="1"/>
          </p:nvPr>
        </p:nvSpPr>
        <p:spPr>
          <a:xfrm>
            <a:off x="2133600" y="3933825"/>
            <a:ext cx="6400800" cy="1752600"/>
          </a:xfrm>
          <a:prstGeom prst="rect">
            <a:avLst/>
          </a:prstGeom>
          <a:noFill/>
          <a:ln>
            <a:noFill/>
          </a:ln>
        </p:spPr>
        <p:txBody>
          <a:bodyPr spcFirstLastPara="1" wrap="square" lIns="91425" tIns="45700" rIns="91425" bIns="45700" anchor="t" anchorCtr="0"/>
          <a:lstStyle>
            <a:lvl1pPr lvl="0" algn="l">
              <a:spcBef>
                <a:spcPts val="600"/>
              </a:spcBef>
              <a:spcAft>
                <a:spcPts val="0"/>
              </a:spcAft>
              <a:buSzPts val="2700"/>
              <a:buFont typeface="Noto Sans Symbols"/>
              <a:buNone/>
              <a:defRPr sz="3000" b="1"/>
            </a:lvl1pPr>
            <a:lvl2pPr lvl="1" algn="l">
              <a:spcBef>
                <a:spcPts val="360"/>
              </a:spcBef>
              <a:spcAft>
                <a:spcPts val="0"/>
              </a:spcAft>
              <a:buSzPts val="1620"/>
              <a:buChar char="▪"/>
              <a:defRPr/>
            </a:lvl2pPr>
            <a:lvl3pPr lvl="2" algn="l">
              <a:spcBef>
                <a:spcPts val="360"/>
              </a:spcBef>
              <a:spcAft>
                <a:spcPts val="0"/>
              </a:spcAft>
              <a:buSzPts val="1620"/>
              <a:buChar char="▪"/>
              <a:defRPr/>
            </a:lvl3pPr>
            <a:lvl4pPr lvl="3" algn="l">
              <a:spcBef>
                <a:spcPts val="360"/>
              </a:spcBef>
              <a:spcAft>
                <a:spcPts val="0"/>
              </a:spcAft>
              <a:buSzPts val="1620"/>
              <a:buChar char="▪"/>
              <a:defRPr/>
            </a:lvl4pPr>
            <a:lvl5pPr lvl="4" algn="l">
              <a:spcBef>
                <a:spcPts val="360"/>
              </a:spcBef>
              <a:spcAft>
                <a:spcPts val="0"/>
              </a:spcAft>
              <a:buSzPts val="990"/>
              <a:buChar char="●"/>
              <a:defRPr/>
            </a:lvl5pPr>
            <a:lvl6pPr lvl="5" algn="l">
              <a:spcBef>
                <a:spcPts val="360"/>
              </a:spcBef>
              <a:spcAft>
                <a:spcPts val="0"/>
              </a:spcAft>
              <a:buSzPts val="990"/>
              <a:buChar char="●"/>
              <a:defRPr/>
            </a:lvl6pPr>
            <a:lvl7pPr lvl="6" algn="l">
              <a:spcBef>
                <a:spcPts val="360"/>
              </a:spcBef>
              <a:spcAft>
                <a:spcPts val="0"/>
              </a:spcAft>
              <a:buSzPts val="990"/>
              <a:buChar char="●"/>
              <a:defRPr/>
            </a:lvl7pPr>
            <a:lvl8pPr lvl="7" algn="l">
              <a:spcBef>
                <a:spcPts val="360"/>
              </a:spcBef>
              <a:spcAft>
                <a:spcPts val="0"/>
              </a:spcAft>
              <a:buSzPts val="990"/>
              <a:buChar char="●"/>
              <a:defRPr/>
            </a:lvl8pPr>
            <a:lvl9pPr lvl="8" algn="l">
              <a:spcBef>
                <a:spcPts val="360"/>
              </a:spcBef>
              <a:spcAft>
                <a:spcPts val="0"/>
              </a:spcAft>
              <a:buSzPts val="990"/>
              <a:buChar char="●"/>
              <a:defRPr/>
            </a:lvl9pPr>
          </a:lstStyle>
          <a:p>
            <a:endParaRPr/>
          </a:p>
        </p:txBody>
      </p:sp>
      <p:sp>
        <p:nvSpPr>
          <p:cNvPr id="21" name="Google Shape;21;p2"/>
          <p:cNvSpPr txBox="1">
            <a:spLocks noGrp="1"/>
          </p:cNvSpPr>
          <p:nvPr>
            <p:ph type="dt" idx="10"/>
          </p:nvPr>
        </p:nvSpPr>
        <p:spPr>
          <a:xfrm>
            <a:off x="0" y="6597650"/>
            <a:ext cx="1905000" cy="260350"/>
          </a:xfrm>
          <a:prstGeom prst="rect">
            <a:avLst/>
          </a:prstGeom>
          <a:noFill/>
          <a:ln>
            <a:noFill/>
          </a:ln>
        </p:spPr>
        <p:txBody>
          <a:bodyPr spcFirstLastPara="1" wrap="square" lIns="91425" tIns="45700" rIns="91425" bIns="4570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ftr" idx="11"/>
          </p:nvPr>
        </p:nvSpPr>
        <p:spPr>
          <a:xfrm>
            <a:off x="1979613" y="6597650"/>
            <a:ext cx="5400675" cy="260350"/>
          </a:xfrm>
          <a:prstGeom prst="rect">
            <a:avLst/>
          </a:prstGeom>
          <a:noFill/>
          <a:ln>
            <a:noFill/>
          </a:ln>
        </p:spPr>
        <p:txBody>
          <a:bodyPr spcFirstLastPara="1" wrap="square" lIns="91425" tIns="45700" rIns="91425" bIns="45700" anchor="b"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sldNum" idx="12"/>
          </p:nvPr>
        </p:nvSpPr>
        <p:spPr>
          <a:xfrm>
            <a:off x="7451725" y="6597650"/>
            <a:ext cx="1692275" cy="260350"/>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None/>
              <a:defRPr sz="1400">
                <a:solidFill>
                  <a:schemeClr val="dk2"/>
                </a:solidFill>
                <a:latin typeface="Arial"/>
                <a:ea typeface="Arial"/>
                <a:cs typeface="Arial"/>
                <a:sym typeface="Arial"/>
              </a:defRPr>
            </a:lvl1pPr>
            <a:lvl2pPr marL="0" lvl="1" indent="0" algn="r">
              <a:spcBef>
                <a:spcPts val="0"/>
              </a:spcBef>
              <a:spcAft>
                <a:spcPts val="0"/>
              </a:spcAft>
              <a:buNone/>
              <a:defRPr sz="1400">
                <a:solidFill>
                  <a:schemeClr val="dk2"/>
                </a:solidFill>
                <a:latin typeface="Arial"/>
                <a:ea typeface="Arial"/>
                <a:cs typeface="Arial"/>
                <a:sym typeface="Arial"/>
              </a:defRPr>
            </a:lvl2pPr>
            <a:lvl3pPr marL="0" lvl="2" indent="0" algn="r">
              <a:spcBef>
                <a:spcPts val="0"/>
              </a:spcBef>
              <a:spcAft>
                <a:spcPts val="0"/>
              </a:spcAft>
              <a:buNone/>
              <a:defRPr sz="1400">
                <a:solidFill>
                  <a:schemeClr val="dk2"/>
                </a:solidFill>
                <a:latin typeface="Arial"/>
                <a:ea typeface="Arial"/>
                <a:cs typeface="Arial"/>
                <a:sym typeface="Arial"/>
              </a:defRPr>
            </a:lvl3pPr>
            <a:lvl4pPr marL="0" lvl="3" indent="0" algn="r">
              <a:spcBef>
                <a:spcPts val="0"/>
              </a:spcBef>
              <a:spcAft>
                <a:spcPts val="0"/>
              </a:spcAft>
              <a:buNone/>
              <a:defRPr sz="1400">
                <a:solidFill>
                  <a:schemeClr val="dk2"/>
                </a:solidFill>
                <a:latin typeface="Arial"/>
                <a:ea typeface="Arial"/>
                <a:cs typeface="Arial"/>
                <a:sym typeface="Arial"/>
              </a:defRPr>
            </a:lvl4pPr>
            <a:lvl5pPr marL="0" lvl="4" indent="0" algn="r">
              <a:spcBef>
                <a:spcPts val="0"/>
              </a:spcBef>
              <a:spcAft>
                <a:spcPts val="0"/>
              </a:spcAft>
              <a:buNone/>
              <a:defRPr sz="1400">
                <a:solidFill>
                  <a:schemeClr val="dk2"/>
                </a:solidFill>
                <a:latin typeface="Arial"/>
                <a:ea typeface="Arial"/>
                <a:cs typeface="Arial"/>
                <a:sym typeface="Arial"/>
              </a:defRPr>
            </a:lvl5pPr>
            <a:lvl6pPr marL="0" lvl="5" indent="0" algn="r">
              <a:spcBef>
                <a:spcPts val="0"/>
              </a:spcBef>
              <a:spcAft>
                <a:spcPts val="0"/>
              </a:spcAft>
              <a:buNone/>
              <a:defRPr sz="1400">
                <a:solidFill>
                  <a:schemeClr val="dk2"/>
                </a:solidFill>
                <a:latin typeface="Arial"/>
                <a:ea typeface="Arial"/>
                <a:cs typeface="Arial"/>
                <a:sym typeface="Arial"/>
              </a:defRPr>
            </a:lvl6pPr>
            <a:lvl7pPr marL="0" lvl="6" indent="0" algn="r">
              <a:spcBef>
                <a:spcPts val="0"/>
              </a:spcBef>
              <a:spcAft>
                <a:spcPts val="0"/>
              </a:spcAft>
              <a:buNone/>
              <a:defRPr sz="1400">
                <a:solidFill>
                  <a:schemeClr val="dk2"/>
                </a:solidFill>
                <a:latin typeface="Arial"/>
                <a:ea typeface="Arial"/>
                <a:cs typeface="Arial"/>
                <a:sym typeface="Arial"/>
              </a:defRPr>
            </a:lvl7pPr>
            <a:lvl8pPr marL="0" lvl="7" indent="0" algn="r">
              <a:spcBef>
                <a:spcPts val="0"/>
              </a:spcBef>
              <a:spcAft>
                <a:spcPts val="0"/>
              </a:spcAft>
              <a:buNone/>
              <a:defRPr sz="1400">
                <a:solidFill>
                  <a:schemeClr val="dk2"/>
                </a:solidFill>
                <a:latin typeface="Arial"/>
                <a:ea typeface="Arial"/>
                <a:cs typeface="Arial"/>
                <a:sym typeface="Arial"/>
              </a:defRPr>
            </a:lvl8pPr>
            <a:lvl9pPr marL="0" lvl="8" indent="0" algn="r">
              <a:spcBef>
                <a:spcPts val="0"/>
              </a:spcBef>
              <a:spcAft>
                <a:spcPts val="0"/>
              </a:spcAft>
              <a:buNone/>
              <a:defRPr sz="1400">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24" name="Google Shape;24;p2" descr="um_header_Jun2007"/>
          <p:cNvPicPr preferRelativeResize="0"/>
          <p:nvPr/>
        </p:nvPicPr>
        <p:blipFill rotWithShape="1">
          <a:blip r:embed="rId2">
            <a:alphaModFix/>
          </a:blip>
          <a:srcRect/>
          <a:stretch/>
        </p:blipFill>
        <p:spPr>
          <a:xfrm>
            <a:off x="0" y="-24"/>
            <a:ext cx="9144000" cy="1028699"/>
          </a:xfrm>
          <a:prstGeom prst="rect">
            <a:avLst/>
          </a:prstGeom>
          <a:noFill/>
          <a:ln>
            <a:noFill/>
          </a:ln>
        </p:spPr>
      </p:pic>
      <p:pic>
        <p:nvPicPr>
          <p:cNvPr id="25" name="Google Shape;25;p2" descr="ummc_profile_bw01"/>
          <p:cNvPicPr preferRelativeResize="0"/>
          <p:nvPr/>
        </p:nvPicPr>
        <p:blipFill rotWithShape="1">
          <a:blip r:embed="rId3">
            <a:alphaModFix/>
          </a:blip>
          <a:srcRect/>
          <a:stretch/>
        </p:blipFill>
        <p:spPr>
          <a:xfrm>
            <a:off x="900113" y="6032500"/>
            <a:ext cx="7500937" cy="70961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395288" y="917575"/>
            <a:ext cx="8424862" cy="998538"/>
          </a:xfrm>
          <a:prstGeom prst="rect">
            <a:avLst/>
          </a:prstGeom>
          <a:noFill/>
          <a:ln>
            <a:noFill/>
          </a:ln>
        </p:spPr>
        <p:txBody>
          <a:bodyPr spcFirstLastPara="1" wrap="square" lIns="91425" tIns="45700" rIns="91425" bIns="4570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body" idx="1"/>
          </p:nvPr>
        </p:nvSpPr>
        <p:spPr>
          <a:xfrm rot="5400000">
            <a:off x="2601119" y="-216693"/>
            <a:ext cx="4032250" cy="8443912"/>
          </a:xfrm>
          <a:prstGeom prst="rect">
            <a:avLst/>
          </a:prstGeom>
          <a:noFill/>
          <a:ln>
            <a:noFill/>
          </a:ln>
        </p:spPr>
        <p:txBody>
          <a:bodyPr spcFirstLastPara="1" wrap="square" lIns="91425" tIns="45700" rIns="91425" bIns="45700" anchor="t" anchorCtr="0"/>
          <a:lstStyle>
            <a:lvl1pPr marL="457200" lvl="0" indent="-331470" algn="l">
              <a:spcBef>
                <a:spcPts val="360"/>
              </a:spcBef>
              <a:spcAft>
                <a:spcPts val="0"/>
              </a:spcAft>
              <a:buSzPts val="1620"/>
              <a:buChar char="▪"/>
              <a:defRPr/>
            </a:lvl1pPr>
            <a:lvl2pPr marL="914400" lvl="1" indent="-331469" algn="l">
              <a:spcBef>
                <a:spcPts val="360"/>
              </a:spcBef>
              <a:spcAft>
                <a:spcPts val="0"/>
              </a:spcAft>
              <a:buSzPts val="1620"/>
              <a:buChar char="▪"/>
              <a:defRPr/>
            </a:lvl2pPr>
            <a:lvl3pPr marL="1371600" lvl="2" indent="-331469" algn="l">
              <a:spcBef>
                <a:spcPts val="360"/>
              </a:spcBef>
              <a:spcAft>
                <a:spcPts val="0"/>
              </a:spcAft>
              <a:buSzPts val="1620"/>
              <a:buChar char="▪"/>
              <a:defRPr/>
            </a:lvl3pPr>
            <a:lvl4pPr marL="1828800" lvl="3" indent="-331469" algn="l">
              <a:spcBef>
                <a:spcPts val="360"/>
              </a:spcBef>
              <a:spcAft>
                <a:spcPts val="0"/>
              </a:spcAft>
              <a:buSzPts val="1620"/>
              <a:buChar char="▪"/>
              <a:defRPr/>
            </a:lvl4pPr>
            <a:lvl5pPr marL="2286000" lvl="4" indent="-291464" algn="l">
              <a:spcBef>
                <a:spcPts val="360"/>
              </a:spcBef>
              <a:spcAft>
                <a:spcPts val="0"/>
              </a:spcAft>
              <a:buSzPts val="990"/>
              <a:buChar char="●"/>
              <a:defRPr/>
            </a:lvl5pPr>
            <a:lvl6pPr marL="2743200" lvl="5" indent="-291464" algn="l">
              <a:spcBef>
                <a:spcPts val="360"/>
              </a:spcBef>
              <a:spcAft>
                <a:spcPts val="0"/>
              </a:spcAft>
              <a:buSzPts val="990"/>
              <a:buChar char="●"/>
              <a:defRPr/>
            </a:lvl6pPr>
            <a:lvl7pPr marL="3200400" lvl="6" indent="-291464" algn="l">
              <a:spcBef>
                <a:spcPts val="360"/>
              </a:spcBef>
              <a:spcAft>
                <a:spcPts val="0"/>
              </a:spcAft>
              <a:buSzPts val="990"/>
              <a:buChar char="●"/>
              <a:defRPr/>
            </a:lvl7pPr>
            <a:lvl8pPr marL="3657600" lvl="7" indent="-291465" algn="l">
              <a:spcBef>
                <a:spcPts val="360"/>
              </a:spcBef>
              <a:spcAft>
                <a:spcPts val="0"/>
              </a:spcAft>
              <a:buSzPts val="990"/>
              <a:buChar char="●"/>
              <a:defRPr/>
            </a:lvl8pPr>
            <a:lvl9pPr marL="4114800" lvl="8" indent="-291465" algn="l">
              <a:spcBef>
                <a:spcPts val="360"/>
              </a:spcBef>
              <a:spcAft>
                <a:spcPts val="0"/>
              </a:spcAft>
              <a:buSzPts val="990"/>
              <a:buChar char="●"/>
              <a:defRPr/>
            </a:lvl9pPr>
          </a:lstStyle>
          <a:p>
            <a:endParaRPr/>
          </a:p>
        </p:txBody>
      </p:sp>
      <p:sp>
        <p:nvSpPr>
          <p:cNvPr id="78" name="Google Shape;78;p11"/>
          <p:cNvSpPr txBox="1">
            <a:spLocks noGrp="1"/>
          </p:cNvSpPr>
          <p:nvPr>
            <p:ph type="dt" idx="10"/>
          </p:nvPr>
        </p:nvSpPr>
        <p:spPr>
          <a:xfrm>
            <a:off x="0" y="6597650"/>
            <a:ext cx="1905000" cy="260350"/>
          </a:xfrm>
          <a:prstGeom prst="rect">
            <a:avLst/>
          </a:prstGeom>
          <a:noFill/>
          <a:ln>
            <a:noFill/>
          </a:ln>
        </p:spPr>
        <p:txBody>
          <a:bodyPr spcFirstLastPara="1" wrap="square" lIns="91425" tIns="45700" rIns="91425" bIns="4570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ftr" idx="11"/>
          </p:nvPr>
        </p:nvSpPr>
        <p:spPr>
          <a:xfrm>
            <a:off x="2195513" y="6597650"/>
            <a:ext cx="5113337" cy="260350"/>
          </a:xfrm>
          <a:prstGeom prst="rect">
            <a:avLst/>
          </a:prstGeom>
          <a:noFill/>
          <a:ln>
            <a:noFill/>
          </a:ln>
        </p:spPr>
        <p:txBody>
          <a:bodyPr spcFirstLastPara="1" wrap="square" lIns="91425" tIns="45700" rIns="91425" bIns="45700" anchor="b"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sldNum" idx="12"/>
          </p:nvPr>
        </p:nvSpPr>
        <p:spPr>
          <a:xfrm>
            <a:off x="7451725" y="6597650"/>
            <a:ext cx="1692275" cy="260350"/>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None/>
              <a:defRPr sz="1400">
                <a:solidFill>
                  <a:schemeClr val="dk2"/>
                </a:solidFill>
                <a:latin typeface="Arial"/>
                <a:ea typeface="Arial"/>
                <a:cs typeface="Arial"/>
                <a:sym typeface="Arial"/>
              </a:defRPr>
            </a:lvl1pPr>
            <a:lvl2pPr marL="0" lvl="1" indent="0" algn="r">
              <a:spcBef>
                <a:spcPts val="0"/>
              </a:spcBef>
              <a:spcAft>
                <a:spcPts val="0"/>
              </a:spcAft>
              <a:buNone/>
              <a:defRPr sz="1400">
                <a:solidFill>
                  <a:schemeClr val="dk2"/>
                </a:solidFill>
                <a:latin typeface="Arial"/>
                <a:ea typeface="Arial"/>
                <a:cs typeface="Arial"/>
                <a:sym typeface="Arial"/>
              </a:defRPr>
            </a:lvl2pPr>
            <a:lvl3pPr marL="0" lvl="2" indent="0" algn="r">
              <a:spcBef>
                <a:spcPts val="0"/>
              </a:spcBef>
              <a:spcAft>
                <a:spcPts val="0"/>
              </a:spcAft>
              <a:buNone/>
              <a:defRPr sz="1400">
                <a:solidFill>
                  <a:schemeClr val="dk2"/>
                </a:solidFill>
                <a:latin typeface="Arial"/>
                <a:ea typeface="Arial"/>
                <a:cs typeface="Arial"/>
                <a:sym typeface="Arial"/>
              </a:defRPr>
            </a:lvl3pPr>
            <a:lvl4pPr marL="0" lvl="3" indent="0" algn="r">
              <a:spcBef>
                <a:spcPts val="0"/>
              </a:spcBef>
              <a:spcAft>
                <a:spcPts val="0"/>
              </a:spcAft>
              <a:buNone/>
              <a:defRPr sz="1400">
                <a:solidFill>
                  <a:schemeClr val="dk2"/>
                </a:solidFill>
                <a:latin typeface="Arial"/>
                <a:ea typeface="Arial"/>
                <a:cs typeface="Arial"/>
                <a:sym typeface="Arial"/>
              </a:defRPr>
            </a:lvl4pPr>
            <a:lvl5pPr marL="0" lvl="4" indent="0" algn="r">
              <a:spcBef>
                <a:spcPts val="0"/>
              </a:spcBef>
              <a:spcAft>
                <a:spcPts val="0"/>
              </a:spcAft>
              <a:buNone/>
              <a:defRPr sz="1400">
                <a:solidFill>
                  <a:schemeClr val="dk2"/>
                </a:solidFill>
                <a:latin typeface="Arial"/>
                <a:ea typeface="Arial"/>
                <a:cs typeface="Arial"/>
                <a:sym typeface="Arial"/>
              </a:defRPr>
            </a:lvl5pPr>
            <a:lvl6pPr marL="0" lvl="5" indent="0" algn="r">
              <a:spcBef>
                <a:spcPts val="0"/>
              </a:spcBef>
              <a:spcAft>
                <a:spcPts val="0"/>
              </a:spcAft>
              <a:buNone/>
              <a:defRPr sz="1400">
                <a:solidFill>
                  <a:schemeClr val="dk2"/>
                </a:solidFill>
                <a:latin typeface="Arial"/>
                <a:ea typeface="Arial"/>
                <a:cs typeface="Arial"/>
                <a:sym typeface="Arial"/>
              </a:defRPr>
            </a:lvl6pPr>
            <a:lvl7pPr marL="0" lvl="6" indent="0" algn="r">
              <a:spcBef>
                <a:spcPts val="0"/>
              </a:spcBef>
              <a:spcAft>
                <a:spcPts val="0"/>
              </a:spcAft>
              <a:buNone/>
              <a:defRPr sz="1400">
                <a:solidFill>
                  <a:schemeClr val="dk2"/>
                </a:solidFill>
                <a:latin typeface="Arial"/>
                <a:ea typeface="Arial"/>
                <a:cs typeface="Arial"/>
                <a:sym typeface="Arial"/>
              </a:defRPr>
            </a:lvl7pPr>
            <a:lvl8pPr marL="0" lvl="7" indent="0" algn="r">
              <a:spcBef>
                <a:spcPts val="0"/>
              </a:spcBef>
              <a:spcAft>
                <a:spcPts val="0"/>
              </a:spcAft>
              <a:buNone/>
              <a:defRPr sz="1400">
                <a:solidFill>
                  <a:schemeClr val="dk2"/>
                </a:solidFill>
                <a:latin typeface="Arial"/>
                <a:ea typeface="Arial"/>
                <a:cs typeface="Arial"/>
                <a:sym typeface="Arial"/>
              </a:defRPr>
            </a:lvl8pPr>
            <a:lvl9pPr marL="0" lvl="8" indent="0" algn="r">
              <a:spcBef>
                <a:spcPts val="0"/>
              </a:spcBef>
              <a:spcAft>
                <a:spcPts val="0"/>
              </a:spcAft>
              <a:buNone/>
              <a:defRPr sz="1400">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12"/>
          <p:cNvSpPr txBox="1">
            <a:spLocks noGrp="1"/>
          </p:cNvSpPr>
          <p:nvPr>
            <p:ph type="title"/>
          </p:nvPr>
        </p:nvSpPr>
        <p:spPr>
          <a:xfrm rot="5400000">
            <a:off x="5232400" y="2414588"/>
            <a:ext cx="5103813" cy="2109787"/>
          </a:xfrm>
          <a:prstGeom prst="rect">
            <a:avLst/>
          </a:prstGeom>
          <a:noFill/>
          <a:ln>
            <a:noFill/>
          </a:ln>
        </p:spPr>
        <p:txBody>
          <a:bodyPr spcFirstLastPara="1" wrap="square" lIns="91425" tIns="45700" rIns="91425" bIns="4570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body" idx="1"/>
          </p:nvPr>
        </p:nvSpPr>
        <p:spPr>
          <a:xfrm rot="5400000">
            <a:off x="934244" y="378619"/>
            <a:ext cx="5103813" cy="6181725"/>
          </a:xfrm>
          <a:prstGeom prst="rect">
            <a:avLst/>
          </a:prstGeom>
          <a:noFill/>
          <a:ln>
            <a:noFill/>
          </a:ln>
        </p:spPr>
        <p:txBody>
          <a:bodyPr spcFirstLastPara="1" wrap="square" lIns="91425" tIns="45700" rIns="91425" bIns="45700" anchor="t" anchorCtr="0"/>
          <a:lstStyle>
            <a:lvl1pPr marL="457200" lvl="0" indent="-331470" algn="l">
              <a:spcBef>
                <a:spcPts val="360"/>
              </a:spcBef>
              <a:spcAft>
                <a:spcPts val="0"/>
              </a:spcAft>
              <a:buSzPts val="1620"/>
              <a:buChar char="▪"/>
              <a:defRPr/>
            </a:lvl1pPr>
            <a:lvl2pPr marL="914400" lvl="1" indent="-331469" algn="l">
              <a:spcBef>
                <a:spcPts val="360"/>
              </a:spcBef>
              <a:spcAft>
                <a:spcPts val="0"/>
              </a:spcAft>
              <a:buSzPts val="1620"/>
              <a:buChar char="▪"/>
              <a:defRPr/>
            </a:lvl2pPr>
            <a:lvl3pPr marL="1371600" lvl="2" indent="-331469" algn="l">
              <a:spcBef>
                <a:spcPts val="360"/>
              </a:spcBef>
              <a:spcAft>
                <a:spcPts val="0"/>
              </a:spcAft>
              <a:buSzPts val="1620"/>
              <a:buChar char="▪"/>
              <a:defRPr/>
            </a:lvl3pPr>
            <a:lvl4pPr marL="1828800" lvl="3" indent="-331469" algn="l">
              <a:spcBef>
                <a:spcPts val="360"/>
              </a:spcBef>
              <a:spcAft>
                <a:spcPts val="0"/>
              </a:spcAft>
              <a:buSzPts val="1620"/>
              <a:buChar char="▪"/>
              <a:defRPr/>
            </a:lvl4pPr>
            <a:lvl5pPr marL="2286000" lvl="4" indent="-291464" algn="l">
              <a:spcBef>
                <a:spcPts val="360"/>
              </a:spcBef>
              <a:spcAft>
                <a:spcPts val="0"/>
              </a:spcAft>
              <a:buSzPts val="990"/>
              <a:buChar char="●"/>
              <a:defRPr/>
            </a:lvl5pPr>
            <a:lvl6pPr marL="2743200" lvl="5" indent="-291464" algn="l">
              <a:spcBef>
                <a:spcPts val="360"/>
              </a:spcBef>
              <a:spcAft>
                <a:spcPts val="0"/>
              </a:spcAft>
              <a:buSzPts val="990"/>
              <a:buChar char="●"/>
              <a:defRPr/>
            </a:lvl6pPr>
            <a:lvl7pPr marL="3200400" lvl="6" indent="-291464" algn="l">
              <a:spcBef>
                <a:spcPts val="360"/>
              </a:spcBef>
              <a:spcAft>
                <a:spcPts val="0"/>
              </a:spcAft>
              <a:buSzPts val="990"/>
              <a:buChar char="●"/>
              <a:defRPr/>
            </a:lvl7pPr>
            <a:lvl8pPr marL="3657600" lvl="7" indent="-291465" algn="l">
              <a:spcBef>
                <a:spcPts val="360"/>
              </a:spcBef>
              <a:spcAft>
                <a:spcPts val="0"/>
              </a:spcAft>
              <a:buSzPts val="990"/>
              <a:buChar char="●"/>
              <a:defRPr/>
            </a:lvl8pPr>
            <a:lvl9pPr marL="4114800" lvl="8" indent="-291465" algn="l">
              <a:spcBef>
                <a:spcPts val="360"/>
              </a:spcBef>
              <a:spcAft>
                <a:spcPts val="0"/>
              </a:spcAft>
              <a:buSzPts val="990"/>
              <a:buChar char="●"/>
              <a:defRPr/>
            </a:lvl9pPr>
          </a:lstStyle>
          <a:p>
            <a:endParaRPr/>
          </a:p>
        </p:txBody>
      </p:sp>
      <p:sp>
        <p:nvSpPr>
          <p:cNvPr id="84" name="Google Shape;84;p12"/>
          <p:cNvSpPr txBox="1">
            <a:spLocks noGrp="1"/>
          </p:cNvSpPr>
          <p:nvPr>
            <p:ph type="dt" idx="10"/>
          </p:nvPr>
        </p:nvSpPr>
        <p:spPr>
          <a:xfrm>
            <a:off x="0" y="6597650"/>
            <a:ext cx="1905000" cy="260350"/>
          </a:xfrm>
          <a:prstGeom prst="rect">
            <a:avLst/>
          </a:prstGeom>
          <a:noFill/>
          <a:ln>
            <a:noFill/>
          </a:ln>
        </p:spPr>
        <p:txBody>
          <a:bodyPr spcFirstLastPara="1" wrap="square" lIns="91425" tIns="45700" rIns="91425" bIns="4570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ftr" idx="11"/>
          </p:nvPr>
        </p:nvSpPr>
        <p:spPr>
          <a:xfrm>
            <a:off x="2195513" y="6597650"/>
            <a:ext cx="5113337" cy="260350"/>
          </a:xfrm>
          <a:prstGeom prst="rect">
            <a:avLst/>
          </a:prstGeom>
          <a:noFill/>
          <a:ln>
            <a:noFill/>
          </a:ln>
        </p:spPr>
        <p:txBody>
          <a:bodyPr spcFirstLastPara="1" wrap="square" lIns="91425" tIns="45700" rIns="91425" bIns="45700" anchor="b"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2"/>
          <p:cNvSpPr txBox="1">
            <a:spLocks noGrp="1"/>
          </p:cNvSpPr>
          <p:nvPr>
            <p:ph type="sldNum" idx="12"/>
          </p:nvPr>
        </p:nvSpPr>
        <p:spPr>
          <a:xfrm>
            <a:off x="7451725" y="6597650"/>
            <a:ext cx="1692275" cy="260350"/>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None/>
              <a:defRPr sz="1400">
                <a:solidFill>
                  <a:schemeClr val="dk2"/>
                </a:solidFill>
                <a:latin typeface="Arial"/>
                <a:ea typeface="Arial"/>
                <a:cs typeface="Arial"/>
                <a:sym typeface="Arial"/>
              </a:defRPr>
            </a:lvl1pPr>
            <a:lvl2pPr marL="0" lvl="1" indent="0" algn="r">
              <a:spcBef>
                <a:spcPts val="0"/>
              </a:spcBef>
              <a:spcAft>
                <a:spcPts val="0"/>
              </a:spcAft>
              <a:buNone/>
              <a:defRPr sz="1400">
                <a:solidFill>
                  <a:schemeClr val="dk2"/>
                </a:solidFill>
                <a:latin typeface="Arial"/>
                <a:ea typeface="Arial"/>
                <a:cs typeface="Arial"/>
                <a:sym typeface="Arial"/>
              </a:defRPr>
            </a:lvl2pPr>
            <a:lvl3pPr marL="0" lvl="2" indent="0" algn="r">
              <a:spcBef>
                <a:spcPts val="0"/>
              </a:spcBef>
              <a:spcAft>
                <a:spcPts val="0"/>
              </a:spcAft>
              <a:buNone/>
              <a:defRPr sz="1400">
                <a:solidFill>
                  <a:schemeClr val="dk2"/>
                </a:solidFill>
                <a:latin typeface="Arial"/>
                <a:ea typeface="Arial"/>
                <a:cs typeface="Arial"/>
                <a:sym typeface="Arial"/>
              </a:defRPr>
            </a:lvl3pPr>
            <a:lvl4pPr marL="0" lvl="3" indent="0" algn="r">
              <a:spcBef>
                <a:spcPts val="0"/>
              </a:spcBef>
              <a:spcAft>
                <a:spcPts val="0"/>
              </a:spcAft>
              <a:buNone/>
              <a:defRPr sz="1400">
                <a:solidFill>
                  <a:schemeClr val="dk2"/>
                </a:solidFill>
                <a:latin typeface="Arial"/>
                <a:ea typeface="Arial"/>
                <a:cs typeface="Arial"/>
                <a:sym typeface="Arial"/>
              </a:defRPr>
            </a:lvl4pPr>
            <a:lvl5pPr marL="0" lvl="4" indent="0" algn="r">
              <a:spcBef>
                <a:spcPts val="0"/>
              </a:spcBef>
              <a:spcAft>
                <a:spcPts val="0"/>
              </a:spcAft>
              <a:buNone/>
              <a:defRPr sz="1400">
                <a:solidFill>
                  <a:schemeClr val="dk2"/>
                </a:solidFill>
                <a:latin typeface="Arial"/>
                <a:ea typeface="Arial"/>
                <a:cs typeface="Arial"/>
                <a:sym typeface="Arial"/>
              </a:defRPr>
            </a:lvl5pPr>
            <a:lvl6pPr marL="0" lvl="5" indent="0" algn="r">
              <a:spcBef>
                <a:spcPts val="0"/>
              </a:spcBef>
              <a:spcAft>
                <a:spcPts val="0"/>
              </a:spcAft>
              <a:buNone/>
              <a:defRPr sz="1400">
                <a:solidFill>
                  <a:schemeClr val="dk2"/>
                </a:solidFill>
                <a:latin typeface="Arial"/>
                <a:ea typeface="Arial"/>
                <a:cs typeface="Arial"/>
                <a:sym typeface="Arial"/>
              </a:defRPr>
            </a:lvl6pPr>
            <a:lvl7pPr marL="0" lvl="6" indent="0" algn="r">
              <a:spcBef>
                <a:spcPts val="0"/>
              </a:spcBef>
              <a:spcAft>
                <a:spcPts val="0"/>
              </a:spcAft>
              <a:buNone/>
              <a:defRPr sz="1400">
                <a:solidFill>
                  <a:schemeClr val="dk2"/>
                </a:solidFill>
                <a:latin typeface="Arial"/>
                <a:ea typeface="Arial"/>
                <a:cs typeface="Arial"/>
                <a:sym typeface="Arial"/>
              </a:defRPr>
            </a:lvl7pPr>
            <a:lvl8pPr marL="0" lvl="7" indent="0" algn="r">
              <a:spcBef>
                <a:spcPts val="0"/>
              </a:spcBef>
              <a:spcAft>
                <a:spcPts val="0"/>
              </a:spcAft>
              <a:buNone/>
              <a:defRPr sz="1400">
                <a:solidFill>
                  <a:schemeClr val="dk2"/>
                </a:solidFill>
                <a:latin typeface="Arial"/>
                <a:ea typeface="Arial"/>
                <a:cs typeface="Arial"/>
                <a:sym typeface="Arial"/>
              </a:defRPr>
            </a:lvl8pPr>
            <a:lvl9pPr marL="0" lvl="8" indent="0" algn="r">
              <a:spcBef>
                <a:spcPts val="0"/>
              </a:spcBef>
              <a:spcAft>
                <a:spcPts val="0"/>
              </a:spcAft>
              <a:buNone/>
              <a:defRPr sz="1400">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3"/>
          <p:cNvSpPr txBox="1">
            <a:spLocks noGrp="1"/>
          </p:cNvSpPr>
          <p:nvPr>
            <p:ph type="title"/>
          </p:nvPr>
        </p:nvSpPr>
        <p:spPr>
          <a:xfrm>
            <a:off x="395288" y="917575"/>
            <a:ext cx="8424862" cy="998538"/>
          </a:xfrm>
          <a:prstGeom prst="rect">
            <a:avLst/>
          </a:prstGeom>
          <a:noFill/>
          <a:ln>
            <a:noFill/>
          </a:ln>
        </p:spPr>
        <p:txBody>
          <a:bodyPr spcFirstLastPara="1" wrap="square" lIns="91425" tIns="45700" rIns="91425" bIns="4570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body" idx="1"/>
          </p:nvPr>
        </p:nvSpPr>
        <p:spPr>
          <a:xfrm>
            <a:off x="395288" y="1989138"/>
            <a:ext cx="8443912" cy="4032250"/>
          </a:xfrm>
          <a:prstGeom prst="rect">
            <a:avLst/>
          </a:prstGeom>
          <a:noFill/>
          <a:ln>
            <a:noFill/>
          </a:ln>
        </p:spPr>
        <p:txBody>
          <a:bodyPr spcFirstLastPara="1" wrap="square" lIns="91425" tIns="45700" rIns="91425" bIns="45700" anchor="t" anchorCtr="0"/>
          <a:lstStyle>
            <a:lvl1pPr marL="457200" lvl="0" indent="-331470" algn="l">
              <a:spcBef>
                <a:spcPts val="360"/>
              </a:spcBef>
              <a:spcAft>
                <a:spcPts val="0"/>
              </a:spcAft>
              <a:buSzPts val="1620"/>
              <a:buChar char="▪"/>
              <a:defRPr/>
            </a:lvl1pPr>
            <a:lvl2pPr marL="914400" lvl="1" indent="-331469" algn="l">
              <a:spcBef>
                <a:spcPts val="360"/>
              </a:spcBef>
              <a:spcAft>
                <a:spcPts val="0"/>
              </a:spcAft>
              <a:buSzPts val="1620"/>
              <a:buChar char="▪"/>
              <a:defRPr/>
            </a:lvl2pPr>
            <a:lvl3pPr marL="1371600" lvl="2" indent="-331469" algn="l">
              <a:spcBef>
                <a:spcPts val="360"/>
              </a:spcBef>
              <a:spcAft>
                <a:spcPts val="0"/>
              </a:spcAft>
              <a:buSzPts val="1620"/>
              <a:buChar char="▪"/>
              <a:defRPr/>
            </a:lvl3pPr>
            <a:lvl4pPr marL="1828800" lvl="3" indent="-331469" algn="l">
              <a:spcBef>
                <a:spcPts val="360"/>
              </a:spcBef>
              <a:spcAft>
                <a:spcPts val="0"/>
              </a:spcAft>
              <a:buSzPts val="1620"/>
              <a:buChar char="▪"/>
              <a:defRPr/>
            </a:lvl4pPr>
            <a:lvl5pPr marL="2286000" lvl="4" indent="-291464" algn="l">
              <a:spcBef>
                <a:spcPts val="360"/>
              </a:spcBef>
              <a:spcAft>
                <a:spcPts val="0"/>
              </a:spcAft>
              <a:buSzPts val="990"/>
              <a:buChar char="●"/>
              <a:defRPr/>
            </a:lvl5pPr>
            <a:lvl6pPr marL="2743200" lvl="5" indent="-291464" algn="l">
              <a:spcBef>
                <a:spcPts val="360"/>
              </a:spcBef>
              <a:spcAft>
                <a:spcPts val="0"/>
              </a:spcAft>
              <a:buSzPts val="990"/>
              <a:buChar char="●"/>
              <a:defRPr/>
            </a:lvl6pPr>
            <a:lvl7pPr marL="3200400" lvl="6" indent="-291464" algn="l">
              <a:spcBef>
                <a:spcPts val="360"/>
              </a:spcBef>
              <a:spcAft>
                <a:spcPts val="0"/>
              </a:spcAft>
              <a:buSzPts val="990"/>
              <a:buChar char="●"/>
              <a:defRPr/>
            </a:lvl7pPr>
            <a:lvl8pPr marL="3657600" lvl="7" indent="-291465" algn="l">
              <a:spcBef>
                <a:spcPts val="360"/>
              </a:spcBef>
              <a:spcAft>
                <a:spcPts val="0"/>
              </a:spcAft>
              <a:buSzPts val="990"/>
              <a:buChar char="●"/>
              <a:defRPr/>
            </a:lvl8pPr>
            <a:lvl9pPr marL="4114800" lvl="8" indent="-291465" algn="l">
              <a:spcBef>
                <a:spcPts val="360"/>
              </a:spcBef>
              <a:spcAft>
                <a:spcPts val="0"/>
              </a:spcAft>
              <a:buSzPts val="990"/>
              <a:buChar char="●"/>
              <a:defRPr/>
            </a:lvl9pPr>
          </a:lstStyle>
          <a:p>
            <a:endParaRPr/>
          </a:p>
        </p:txBody>
      </p:sp>
      <p:sp>
        <p:nvSpPr>
          <p:cNvPr id="29" name="Google Shape;29;p3"/>
          <p:cNvSpPr txBox="1">
            <a:spLocks noGrp="1"/>
          </p:cNvSpPr>
          <p:nvPr>
            <p:ph type="dt" idx="10"/>
          </p:nvPr>
        </p:nvSpPr>
        <p:spPr>
          <a:xfrm>
            <a:off x="0" y="6597650"/>
            <a:ext cx="1905000" cy="260350"/>
          </a:xfrm>
          <a:prstGeom prst="rect">
            <a:avLst/>
          </a:prstGeom>
          <a:noFill/>
          <a:ln>
            <a:noFill/>
          </a:ln>
        </p:spPr>
        <p:txBody>
          <a:bodyPr spcFirstLastPara="1" wrap="square" lIns="91425" tIns="45700" rIns="91425" bIns="4570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
          <p:cNvSpPr txBox="1">
            <a:spLocks noGrp="1"/>
          </p:cNvSpPr>
          <p:nvPr>
            <p:ph type="ftr" idx="11"/>
          </p:nvPr>
        </p:nvSpPr>
        <p:spPr>
          <a:xfrm>
            <a:off x="2195513" y="6597650"/>
            <a:ext cx="5113337" cy="260350"/>
          </a:xfrm>
          <a:prstGeom prst="rect">
            <a:avLst/>
          </a:prstGeom>
          <a:noFill/>
          <a:ln>
            <a:noFill/>
          </a:ln>
        </p:spPr>
        <p:txBody>
          <a:bodyPr spcFirstLastPara="1" wrap="square" lIns="91425" tIns="45700" rIns="91425" bIns="45700" anchor="b"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
          <p:cNvSpPr txBox="1">
            <a:spLocks noGrp="1"/>
          </p:cNvSpPr>
          <p:nvPr>
            <p:ph type="sldNum" idx="12"/>
          </p:nvPr>
        </p:nvSpPr>
        <p:spPr>
          <a:xfrm>
            <a:off x="7451725" y="6597650"/>
            <a:ext cx="1692275" cy="260350"/>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None/>
              <a:defRPr sz="1400">
                <a:solidFill>
                  <a:schemeClr val="dk2"/>
                </a:solidFill>
                <a:latin typeface="Arial"/>
                <a:ea typeface="Arial"/>
                <a:cs typeface="Arial"/>
                <a:sym typeface="Arial"/>
              </a:defRPr>
            </a:lvl1pPr>
            <a:lvl2pPr marL="0" lvl="1" indent="0" algn="r">
              <a:spcBef>
                <a:spcPts val="0"/>
              </a:spcBef>
              <a:spcAft>
                <a:spcPts val="0"/>
              </a:spcAft>
              <a:buNone/>
              <a:defRPr sz="1400">
                <a:solidFill>
                  <a:schemeClr val="dk2"/>
                </a:solidFill>
                <a:latin typeface="Arial"/>
                <a:ea typeface="Arial"/>
                <a:cs typeface="Arial"/>
                <a:sym typeface="Arial"/>
              </a:defRPr>
            </a:lvl2pPr>
            <a:lvl3pPr marL="0" lvl="2" indent="0" algn="r">
              <a:spcBef>
                <a:spcPts val="0"/>
              </a:spcBef>
              <a:spcAft>
                <a:spcPts val="0"/>
              </a:spcAft>
              <a:buNone/>
              <a:defRPr sz="1400">
                <a:solidFill>
                  <a:schemeClr val="dk2"/>
                </a:solidFill>
                <a:latin typeface="Arial"/>
                <a:ea typeface="Arial"/>
                <a:cs typeface="Arial"/>
                <a:sym typeface="Arial"/>
              </a:defRPr>
            </a:lvl3pPr>
            <a:lvl4pPr marL="0" lvl="3" indent="0" algn="r">
              <a:spcBef>
                <a:spcPts val="0"/>
              </a:spcBef>
              <a:spcAft>
                <a:spcPts val="0"/>
              </a:spcAft>
              <a:buNone/>
              <a:defRPr sz="1400">
                <a:solidFill>
                  <a:schemeClr val="dk2"/>
                </a:solidFill>
                <a:latin typeface="Arial"/>
                <a:ea typeface="Arial"/>
                <a:cs typeface="Arial"/>
                <a:sym typeface="Arial"/>
              </a:defRPr>
            </a:lvl4pPr>
            <a:lvl5pPr marL="0" lvl="4" indent="0" algn="r">
              <a:spcBef>
                <a:spcPts val="0"/>
              </a:spcBef>
              <a:spcAft>
                <a:spcPts val="0"/>
              </a:spcAft>
              <a:buNone/>
              <a:defRPr sz="1400">
                <a:solidFill>
                  <a:schemeClr val="dk2"/>
                </a:solidFill>
                <a:latin typeface="Arial"/>
                <a:ea typeface="Arial"/>
                <a:cs typeface="Arial"/>
                <a:sym typeface="Arial"/>
              </a:defRPr>
            </a:lvl5pPr>
            <a:lvl6pPr marL="0" lvl="5" indent="0" algn="r">
              <a:spcBef>
                <a:spcPts val="0"/>
              </a:spcBef>
              <a:spcAft>
                <a:spcPts val="0"/>
              </a:spcAft>
              <a:buNone/>
              <a:defRPr sz="1400">
                <a:solidFill>
                  <a:schemeClr val="dk2"/>
                </a:solidFill>
                <a:latin typeface="Arial"/>
                <a:ea typeface="Arial"/>
                <a:cs typeface="Arial"/>
                <a:sym typeface="Arial"/>
              </a:defRPr>
            </a:lvl6pPr>
            <a:lvl7pPr marL="0" lvl="6" indent="0" algn="r">
              <a:spcBef>
                <a:spcPts val="0"/>
              </a:spcBef>
              <a:spcAft>
                <a:spcPts val="0"/>
              </a:spcAft>
              <a:buNone/>
              <a:defRPr sz="1400">
                <a:solidFill>
                  <a:schemeClr val="dk2"/>
                </a:solidFill>
                <a:latin typeface="Arial"/>
                <a:ea typeface="Arial"/>
                <a:cs typeface="Arial"/>
                <a:sym typeface="Arial"/>
              </a:defRPr>
            </a:lvl7pPr>
            <a:lvl8pPr marL="0" lvl="7" indent="0" algn="r">
              <a:spcBef>
                <a:spcPts val="0"/>
              </a:spcBef>
              <a:spcAft>
                <a:spcPts val="0"/>
              </a:spcAft>
              <a:buNone/>
              <a:defRPr sz="1400">
                <a:solidFill>
                  <a:schemeClr val="dk2"/>
                </a:solidFill>
                <a:latin typeface="Arial"/>
                <a:ea typeface="Arial"/>
                <a:cs typeface="Arial"/>
                <a:sym typeface="Arial"/>
              </a:defRPr>
            </a:lvl8pPr>
            <a:lvl9pPr marL="0" lvl="8" indent="0" algn="r">
              <a:spcBef>
                <a:spcPts val="0"/>
              </a:spcBef>
              <a:spcAft>
                <a:spcPts val="0"/>
              </a:spcAft>
              <a:buNone/>
              <a:defRPr sz="1400">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lstStyle>
            <a:lvl1pPr marL="457200" lvl="0" indent="-228600" algn="l">
              <a:spcBef>
                <a:spcPts val="400"/>
              </a:spcBef>
              <a:spcAft>
                <a:spcPts val="0"/>
              </a:spcAft>
              <a:buSzPts val="1800"/>
              <a:buNone/>
              <a:defRPr sz="2000"/>
            </a:lvl1pPr>
            <a:lvl2pPr marL="914400" lvl="1" indent="-228600" algn="l">
              <a:spcBef>
                <a:spcPts val="360"/>
              </a:spcBef>
              <a:spcAft>
                <a:spcPts val="0"/>
              </a:spcAft>
              <a:buSzPts val="1620"/>
              <a:buNone/>
              <a:defRPr sz="1800"/>
            </a:lvl2pPr>
            <a:lvl3pPr marL="1371600" lvl="2" indent="-228600" algn="l">
              <a:spcBef>
                <a:spcPts val="320"/>
              </a:spcBef>
              <a:spcAft>
                <a:spcPts val="0"/>
              </a:spcAft>
              <a:buSzPts val="1440"/>
              <a:buNone/>
              <a:defRPr sz="1600"/>
            </a:lvl3pPr>
            <a:lvl4pPr marL="1828800" lvl="3" indent="-228600" algn="l">
              <a:spcBef>
                <a:spcPts val="280"/>
              </a:spcBef>
              <a:spcAft>
                <a:spcPts val="0"/>
              </a:spcAft>
              <a:buSzPts val="1260"/>
              <a:buNone/>
              <a:defRPr sz="1400"/>
            </a:lvl4pPr>
            <a:lvl5pPr marL="2286000" lvl="4" indent="-228600" algn="l">
              <a:spcBef>
                <a:spcPts val="280"/>
              </a:spcBef>
              <a:spcAft>
                <a:spcPts val="0"/>
              </a:spcAft>
              <a:buSzPts val="770"/>
              <a:buNone/>
              <a:defRPr sz="1400"/>
            </a:lvl5pPr>
            <a:lvl6pPr marL="2743200" lvl="5" indent="-228600" algn="l">
              <a:spcBef>
                <a:spcPts val="280"/>
              </a:spcBef>
              <a:spcAft>
                <a:spcPts val="0"/>
              </a:spcAft>
              <a:buSzPts val="770"/>
              <a:buNone/>
              <a:defRPr sz="1400"/>
            </a:lvl6pPr>
            <a:lvl7pPr marL="3200400" lvl="6" indent="-228600" algn="l">
              <a:spcBef>
                <a:spcPts val="280"/>
              </a:spcBef>
              <a:spcAft>
                <a:spcPts val="0"/>
              </a:spcAft>
              <a:buSzPts val="770"/>
              <a:buNone/>
              <a:defRPr sz="1400"/>
            </a:lvl7pPr>
            <a:lvl8pPr marL="3657600" lvl="7" indent="-228600" algn="l">
              <a:spcBef>
                <a:spcPts val="280"/>
              </a:spcBef>
              <a:spcAft>
                <a:spcPts val="0"/>
              </a:spcAft>
              <a:buSzPts val="770"/>
              <a:buNone/>
              <a:defRPr sz="1400"/>
            </a:lvl8pPr>
            <a:lvl9pPr marL="4114800" lvl="8" indent="-228600" algn="l">
              <a:spcBef>
                <a:spcPts val="280"/>
              </a:spcBef>
              <a:spcAft>
                <a:spcPts val="0"/>
              </a:spcAft>
              <a:buSzPts val="770"/>
              <a:buNone/>
              <a:defRPr sz="1400"/>
            </a:lvl9pPr>
          </a:lstStyle>
          <a:p>
            <a:endParaRPr/>
          </a:p>
        </p:txBody>
      </p:sp>
      <p:sp>
        <p:nvSpPr>
          <p:cNvPr id="35" name="Google Shape;35;p4"/>
          <p:cNvSpPr txBox="1">
            <a:spLocks noGrp="1"/>
          </p:cNvSpPr>
          <p:nvPr>
            <p:ph type="dt" idx="10"/>
          </p:nvPr>
        </p:nvSpPr>
        <p:spPr>
          <a:xfrm>
            <a:off x="0" y="6597650"/>
            <a:ext cx="1905000" cy="260350"/>
          </a:xfrm>
          <a:prstGeom prst="rect">
            <a:avLst/>
          </a:prstGeom>
          <a:noFill/>
          <a:ln>
            <a:noFill/>
          </a:ln>
        </p:spPr>
        <p:txBody>
          <a:bodyPr spcFirstLastPara="1" wrap="square" lIns="91425" tIns="45700" rIns="91425" bIns="4570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4"/>
          <p:cNvSpPr txBox="1">
            <a:spLocks noGrp="1"/>
          </p:cNvSpPr>
          <p:nvPr>
            <p:ph type="ftr" idx="11"/>
          </p:nvPr>
        </p:nvSpPr>
        <p:spPr>
          <a:xfrm>
            <a:off x="2195513" y="6597650"/>
            <a:ext cx="5113337" cy="260350"/>
          </a:xfrm>
          <a:prstGeom prst="rect">
            <a:avLst/>
          </a:prstGeom>
          <a:noFill/>
          <a:ln>
            <a:noFill/>
          </a:ln>
        </p:spPr>
        <p:txBody>
          <a:bodyPr spcFirstLastPara="1" wrap="square" lIns="91425" tIns="45700" rIns="91425" bIns="45700" anchor="b"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4"/>
          <p:cNvSpPr txBox="1">
            <a:spLocks noGrp="1"/>
          </p:cNvSpPr>
          <p:nvPr>
            <p:ph type="sldNum" idx="12"/>
          </p:nvPr>
        </p:nvSpPr>
        <p:spPr>
          <a:xfrm>
            <a:off x="7451725" y="6597650"/>
            <a:ext cx="1692275" cy="260350"/>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None/>
              <a:defRPr sz="1400">
                <a:solidFill>
                  <a:schemeClr val="dk2"/>
                </a:solidFill>
                <a:latin typeface="Arial"/>
                <a:ea typeface="Arial"/>
                <a:cs typeface="Arial"/>
                <a:sym typeface="Arial"/>
              </a:defRPr>
            </a:lvl1pPr>
            <a:lvl2pPr marL="0" lvl="1" indent="0" algn="r">
              <a:spcBef>
                <a:spcPts val="0"/>
              </a:spcBef>
              <a:spcAft>
                <a:spcPts val="0"/>
              </a:spcAft>
              <a:buNone/>
              <a:defRPr sz="1400">
                <a:solidFill>
                  <a:schemeClr val="dk2"/>
                </a:solidFill>
                <a:latin typeface="Arial"/>
                <a:ea typeface="Arial"/>
                <a:cs typeface="Arial"/>
                <a:sym typeface="Arial"/>
              </a:defRPr>
            </a:lvl2pPr>
            <a:lvl3pPr marL="0" lvl="2" indent="0" algn="r">
              <a:spcBef>
                <a:spcPts val="0"/>
              </a:spcBef>
              <a:spcAft>
                <a:spcPts val="0"/>
              </a:spcAft>
              <a:buNone/>
              <a:defRPr sz="1400">
                <a:solidFill>
                  <a:schemeClr val="dk2"/>
                </a:solidFill>
                <a:latin typeface="Arial"/>
                <a:ea typeface="Arial"/>
                <a:cs typeface="Arial"/>
                <a:sym typeface="Arial"/>
              </a:defRPr>
            </a:lvl3pPr>
            <a:lvl4pPr marL="0" lvl="3" indent="0" algn="r">
              <a:spcBef>
                <a:spcPts val="0"/>
              </a:spcBef>
              <a:spcAft>
                <a:spcPts val="0"/>
              </a:spcAft>
              <a:buNone/>
              <a:defRPr sz="1400">
                <a:solidFill>
                  <a:schemeClr val="dk2"/>
                </a:solidFill>
                <a:latin typeface="Arial"/>
                <a:ea typeface="Arial"/>
                <a:cs typeface="Arial"/>
                <a:sym typeface="Arial"/>
              </a:defRPr>
            </a:lvl4pPr>
            <a:lvl5pPr marL="0" lvl="4" indent="0" algn="r">
              <a:spcBef>
                <a:spcPts val="0"/>
              </a:spcBef>
              <a:spcAft>
                <a:spcPts val="0"/>
              </a:spcAft>
              <a:buNone/>
              <a:defRPr sz="1400">
                <a:solidFill>
                  <a:schemeClr val="dk2"/>
                </a:solidFill>
                <a:latin typeface="Arial"/>
                <a:ea typeface="Arial"/>
                <a:cs typeface="Arial"/>
                <a:sym typeface="Arial"/>
              </a:defRPr>
            </a:lvl5pPr>
            <a:lvl6pPr marL="0" lvl="5" indent="0" algn="r">
              <a:spcBef>
                <a:spcPts val="0"/>
              </a:spcBef>
              <a:spcAft>
                <a:spcPts val="0"/>
              </a:spcAft>
              <a:buNone/>
              <a:defRPr sz="1400">
                <a:solidFill>
                  <a:schemeClr val="dk2"/>
                </a:solidFill>
                <a:latin typeface="Arial"/>
                <a:ea typeface="Arial"/>
                <a:cs typeface="Arial"/>
                <a:sym typeface="Arial"/>
              </a:defRPr>
            </a:lvl6pPr>
            <a:lvl7pPr marL="0" lvl="6" indent="0" algn="r">
              <a:spcBef>
                <a:spcPts val="0"/>
              </a:spcBef>
              <a:spcAft>
                <a:spcPts val="0"/>
              </a:spcAft>
              <a:buNone/>
              <a:defRPr sz="1400">
                <a:solidFill>
                  <a:schemeClr val="dk2"/>
                </a:solidFill>
                <a:latin typeface="Arial"/>
                <a:ea typeface="Arial"/>
                <a:cs typeface="Arial"/>
                <a:sym typeface="Arial"/>
              </a:defRPr>
            </a:lvl7pPr>
            <a:lvl8pPr marL="0" lvl="7" indent="0" algn="r">
              <a:spcBef>
                <a:spcPts val="0"/>
              </a:spcBef>
              <a:spcAft>
                <a:spcPts val="0"/>
              </a:spcAft>
              <a:buNone/>
              <a:defRPr sz="1400">
                <a:solidFill>
                  <a:schemeClr val="dk2"/>
                </a:solidFill>
                <a:latin typeface="Arial"/>
                <a:ea typeface="Arial"/>
                <a:cs typeface="Arial"/>
                <a:sym typeface="Arial"/>
              </a:defRPr>
            </a:lvl8pPr>
            <a:lvl9pPr marL="0" lvl="8" indent="0" algn="r">
              <a:spcBef>
                <a:spcPts val="0"/>
              </a:spcBef>
              <a:spcAft>
                <a:spcPts val="0"/>
              </a:spcAft>
              <a:buNone/>
              <a:defRPr sz="1400">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95288" y="917575"/>
            <a:ext cx="8424862" cy="998538"/>
          </a:xfrm>
          <a:prstGeom prst="rect">
            <a:avLst/>
          </a:prstGeom>
          <a:noFill/>
          <a:ln>
            <a:noFill/>
          </a:ln>
        </p:spPr>
        <p:txBody>
          <a:bodyPr spcFirstLastPara="1" wrap="square" lIns="91425" tIns="45700" rIns="91425" bIns="4570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body" idx="1"/>
          </p:nvPr>
        </p:nvSpPr>
        <p:spPr>
          <a:xfrm>
            <a:off x="395288" y="1989138"/>
            <a:ext cx="4144962" cy="4032250"/>
          </a:xfrm>
          <a:prstGeom prst="rect">
            <a:avLst/>
          </a:prstGeom>
          <a:noFill/>
          <a:ln>
            <a:noFill/>
          </a:ln>
        </p:spPr>
        <p:txBody>
          <a:bodyPr spcFirstLastPara="1" wrap="square" lIns="91425" tIns="45700" rIns="91425" bIns="45700" anchor="t" anchorCtr="0"/>
          <a:lstStyle>
            <a:lvl1pPr marL="457200" lvl="0" indent="-388620" algn="l">
              <a:spcBef>
                <a:spcPts val="560"/>
              </a:spcBef>
              <a:spcAft>
                <a:spcPts val="0"/>
              </a:spcAft>
              <a:buSzPts val="2520"/>
              <a:buChar char="▪"/>
              <a:defRPr sz="2800"/>
            </a:lvl1pPr>
            <a:lvl2pPr marL="914400" lvl="1" indent="-365760" algn="l">
              <a:spcBef>
                <a:spcPts val="480"/>
              </a:spcBef>
              <a:spcAft>
                <a:spcPts val="0"/>
              </a:spcAft>
              <a:buSzPts val="2160"/>
              <a:buChar char="▪"/>
              <a:defRPr sz="2400"/>
            </a:lvl2pPr>
            <a:lvl3pPr marL="1371600" lvl="2" indent="-342900" algn="l">
              <a:spcBef>
                <a:spcPts val="400"/>
              </a:spcBef>
              <a:spcAft>
                <a:spcPts val="0"/>
              </a:spcAft>
              <a:buSzPts val="1800"/>
              <a:buChar char="▪"/>
              <a:defRPr sz="2000"/>
            </a:lvl3pPr>
            <a:lvl4pPr marL="1828800" lvl="3" indent="-331469" algn="l">
              <a:spcBef>
                <a:spcPts val="360"/>
              </a:spcBef>
              <a:spcAft>
                <a:spcPts val="0"/>
              </a:spcAft>
              <a:buSzPts val="1620"/>
              <a:buChar char="▪"/>
              <a:defRPr sz="1800"/>
            </a:lvl4pPr>
            <a:lvl5pPr marL="2286000" lvl="4" indent="-291464" algn="l">
              <a:spcBef>
                <a:spcPts val="360"/>
              </a:spcBef>
              <a:spcAft>
                <a:spcPts val="0"/>
              </a:spcAft>
              <a:buSzPts val="990"/>
              <a:buChar char="●"/>
              <a:defRPr sz="1800"/>
            </a:lvl5pPr>
            <a:lvl6pPr marL="2743200" lvl="5" indent="-291464" algn="l">
              <a:spcBef>
                <a:spcPts val="360"/>
              </a:spcBef>
              <a:spcAft>
                <a:spcPts val="0"/>
              </a:spcAft>
              <a:buSzPts val="990"/>
              <a:buChar char="●"/>
              <a:defRPr sz="1800"/>
            </a:lvl6pPr>
            <a:lvl7pPr marL="3200400" lvl="6" indent="-291464" algn="l">
              <a:spcBef>
                <a:spcPts val="360"/>
              </a:spcBef>
              <a:spcAft>
                <a:spcPts val="0"/>
              </a:spcAft>
              <a:buSzPts val="990"/>
              <a:buChar char="●"/>
              <a:defRPr sz="1800"/>
            </a:lvl7pPr>
            <a:lvl8pPr marL="3657600" lvl="7" indent="-291465" algn="l">
              <a:spcBef>
                <a:spcPts val="360"/>
              </a:spcBef>
              <a:spcAft>
                <a:spcPts val="0"/>
              </a:spcAft>
              <a:buSzPts val="990"/>
              <a:buChar char="●"/>
              <a:defRPr sz="1800"/>
            </a:lvl8pPr>
            <a:lvl9pPr marL="4114800" lvl="8" indent="-291465" algn="l">
              <a:spcBef>
                <a:spcPts val="360"/>
              </a:spcBef>
              <a:spcAft>
                <a:spcPts val="0"/>
              </a:spcAft>
              <a:buSzPts val="990"/>
              <a:buChar char="●"/>
              <a:defRPr sz="1800"/>
            </a:lvl9pPr>
          </a:lstStyle>
          <a:p>
            <a:endParaRPr/>
          </a:p>
        </p:txBody>
      </p:sp>
      <p:sp>
        <p:nvSpPr>
          <p:cNvPr id="41" name="Google Shape;41;p5"/>
          <p:cNvSpPr txBox="1">
            <a:spLocks noGrp="1"/>
          </p:cNvSpPr>
          <p:nvPr>
            <p:ph type="body" idx="2"/>
          </p:nvPr>
        </p:nvSpPr>
        <p:spPr>
          <a:xfrm>
            <a:off x="4692650" y="1989138"/>
            <a:ext cx="4146550" cy="4032250"/>
          </a:xfrm>
          <a:prstGeom prst="rect">
            <a:avLst/>
          </a:prstGeom>
          <a:noFill/>
          <a:ln>
            <a:noFill/>
          </a:ln>
        </p:spPr>
        <p:txBody>
          <a:bodyPr spcFirstLastPara="1" wrap="square" lIns="91425" tIns="45700" rIns="91425" bIns="45700" anchor="t" anchorCtr="0"/>
          <a:lstStyle>
            <a:lvl1pPr marL="457200" lvl="0" indent="-388620" algn="l">
              <a:spcBef>
                <a:spcPts val="560"/>
              </a:spcBef>
              <a:spcAft>
                <a:spcPts val="0"/>
              </a:spcAft>
              <a:buSzPts val="2520"/>
              <a:buChar char="▪"/>
              <a:defRPr sz="2800"/>
            </a:lvl1pPr>
            <a:lvl2pPr marL="914400" lvl="1" indent="-365760" algn="l">
              <a:spcBef>
                <a:spcPts val="480"/>
              </a:spcBef>
              <a:spcAft>
                <a:spcPts val="0"/>
              </a:spcAft>
              <a:buSzPts val="2160"/>
              <a:buChar char="▪"/>
              <a:defRPr sz="2400"/>
            </a:lvl2pPr>
            <a:lvl3pPr marL="1371600" lvl="2" indent="-342900" algn="l">
              <a:spcBef>
                <a:spcPts val="400"/>
              </a:spcBef>
              <a:spcAft>
                <a:spcPts val="0"/>
              </a:spcAft>
              <a:buSzPts val="1800"/>
              <a:buChar char="▪"/>
              <a:defRPr sz="2000"/>
            </a:lvl3pPr>
            <a:lvl4pPr marL="1828800" lvl="3" indent="-331469" algn="l">
              <a:spcBef>
                <a:spcPts val="360"/>
              </a:spcBef>
              <a:spcAft>
                <a:spcPts val="0"/>
              </a:spcAft>
              <a:buSzPts val="1620"/>
              <a:buChar char="▪"/>
              <a:defRPr sz="1800"/>
            </a:lvl4pPr>
            <a:lvl5pPr marL="2286000" lvl="4" indent="-291464" algn="l">
              <a:spcBef>
                <a:spcPts val="360"/>
              </a:spcBef>
              <a:spcAft>
                <a:spcPts val="0"/>
              </a:spcAft>
              <a:buSzPts val="990"/>
              <a:buChar char="●"/>
              <a:defRPr sz="1800"/>
            </a:lvl5pPr>
            <a:lvl6pPr marL="2743200" lvl="5" indent="-291464" algn="l">
              <a:spcBef>
                <a:spcPts val="360"/>
              </a:spcBef>
              <a:spcAft>
                <a:spcPts val="0"/>
              </a:spcAft>
              <a:buSzPts val="990"/>
              <a:buChar char="●"/>
              <a:defRPr sz="1800"/>
            </a:lvl6pPr>
            <a:lvl7pPr marL="3200400" lvl="6" indent="-291464" algn="l">
              <a:spcBef>
                <a:spcPts val="360"/>
              </a:spcBef>
              <a:spcAft>
                <a:spcPts val="0"/>
              </a:spcAft>
              <a:buSzPts val="990"/>
              <a:buChar char="●"/>
              <a:defRPr sz="1800"/>
            </a:lvl7pPr>
            <a:lvl8pPr marL="3657600" lvl="7" indent="-291465" algn="l">
              <a:spcBef>
                <a:spcPts val="360"/>
              </a:spcBef>
              <a:spcAft>
                <a:spcPts val="0"/>
              </a:spcAft>
              <a:buSzPts val="990"/>
              <a:buChar char="●"/>
              <a:defRPr sz="1800"/>
            </a:lvl8pPr>
            <a:lvl9pPr marL="4114800" lvl="8" indent="-291465" algn="l">
              <a:spcBef>
                <a:spcPts val="360"/>
              </a:spcBef>
              <a:spcAft>
                <a:spcPts val="0"/>
              </a:spcAft>
              <a:buSzPts val="990"/>
              <a:buChar char="●"/>
              <a:defRPr sz="1800"/>
            </a:lvl9pPr>
          </a:lstStyle>
          <a:p>
            <a:endParaRPr/>
          </a:p>
        </p:txBody>
      </p:sp>
      <p:sp>
        <p:nvSpPr>
          <p:cNvPr id="42" name="Google Shape;42;p5"/>
          <p:cNvSpPr txBox="1">
            <a:spLocks noGrp="1"/>
          </p:cNvSpPr>
          <p:nvPr>
            <p:ph type="dt" idx="10"/>
          </p:nvPr>
        </p:nvSpPr>
        <p:spPr>
          <a:xfrm>
            <a:off x="0" y="6597650"/>
            <a:ext cx="1905000" cy="260350"/>
          </a:xfrm>
          <a:prstGeom prst="rect">
            <a:avLst/>
          </a:prstGeom>
          <a:noFill/>
          <a:ln>
            <a:noFill/>
          </a:ln>
        </p:spPr>
        <p:txBody>
          <a:bodyPr spcFirstLastPara="1" wrap="square" lIns="91425" tIns="45700" rIns="91425" bIns="4570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5"/>
          <p:cNvSpPr txBox="1">
            <a:spLocks noGrp="1"/>
          </p:cNvSpPr>
          <p:nvPr>
            <p:ph type="ftr" idx="11"/>
          </p:nvPr>
        </p:nvSpPr>
        <p:spPr>
          <a:xfrm>
            <a:off x="2195513" y="6597650"/>
            <a:ext cx="5113337" cy="260350"/>
          </a:xfrm>
          <a:prstGeom prst="rect">
            <a:avLst/>
          </a:prstGeom>
          <a:noFill/>
          <a:ln>
            <a:noFill/>
          </a:ln>
        </p:spPr>
        <p:txBody>
          <a:bodyPr spcFirstLastPara="1" wrap="square" lIns="91425" tIns="45700" rIns="91425" bIns="45700" anchor="b"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5"/>
          <p:cNvSpPr txBox="1">
            <a:spLocks noGrp="1"/>
          </p:cNvSpPr>
          <p:nvPr>
            <p:ph type="sldNum" idx="12"/>
          </p:nvPr>
        </p:nvSpPr>
        <p:spPr>
          <a:xfrm>
            <a:off x="7451725" y="6597650"/>
            <a:ext cx="1692275" cy="260350"/>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None/>
              <a:defRPr sz="1400">
                <a:solidFill>
                  <a:schemeClr val="dk2"/>
                </a:solidFill>
                <a:latin typeface="Arial"/>
                <a:ea typeface="Arial"/>
                <a:cs typeface="Arial"/>
                <a:sym typeface="Arial"/>
              </a:defRPr>
            </a:lvl1pPr>
            <a:lvl2pPr marL="0" lvl="1" indent="0" algn="r">
              <a:spcBef>
                <a:spcPts val="0"/>
              </a:spcBef>
              <a:spcAft>
                <a:spcPts val="0"/>
              </a:spcAft>
              <a:buNone/>
              <a:defRPr sz="1400">
                <a:solidFill>
                  <a:schemeClr val="dk2"/>
                </a:solidFill>
                <a:latin typeface="Arial"/>
                <a:ea typeface="Arial"/>
                <a:cs typeface="Arial"/>
                <a:sym typeface="Arial"/>
              </a:defRPr>
            </a:lvl2pPr>
            <a:lvl3pPr marL="0" lvl="2" indent="0" algn="r">
              <a:spcBef>
                <a:spcPts val="0"/>
              </a:spcBef>
              <a:spcAft>
                <a:spcPts val="0"/>
              </a:spcAft>
              <a:buNone/>
              <a:defRPr sz="1400">
                <a:solidFill>
                  <a:schemeClr val="dk2"/>
                </a:solidFill>
                <a:latin typeface="Arial"/>
                <a:ea typeface="Arial"/>
                <a:cs typeface="Arial"/>
                <a:sym typeface="Arial"/>
              </a:defRPr>
            </a:lvl3pPr>
            <a:lvl4pPr marL="0" lvl="3" indent="0" algn="r">
              <a:spcBef>
                <a:spcPts val="0"/>
              </a:spcBef>
              <a:spcAft>
                <a:spcPts val="0"/>
              </a:spcAft>
              <a:buNone/>
              <a:defRPr sz="1400">
                <a:solidFill>
                  <a:schemeClr val="dk2"/>
                </a:solidFill>
                <a:latin typeface="Arial"/>
                <a:ea typeface="Arial"/>
                <a:cs typeface="Arial"/>
                <a:sym typeface="Arial"/>
              </a:defRPr>
            </a:lvl4pPr>
            <a:lvl5pPr marL="0" lvl="4" indent="0" algn="r">
              <a:spcBef>
                <a:spcPts val="0"/>
              </a:spcBef>
              <a:spcAft>
                <a:spcPts val="0"/>
              </a:spcAft>
              <a:buNone/>
              <a:defRPr sz="1400">
                <a:solidFill>
                  <a:schemeClr val="dk2"/>
                </a:solidFill>
                <a:latin typeface="Arial"/>
                <a:ea typeface="Arial"/>
                <a:cs typeface="Arial"/>
                <a:sym typeface="Arial"/>
              </a:defRPr>
            </a:lvl5pPr>
            <a:lvl6pPr marL="0" lvl="5" indent="0" algn="r">
              <a:spcBef>
                <a:spcPts val="0"/>
              </a:spcBef>
              <a:spcAft>
                <a:spcPts val="0"/>
              </a:spcAft>
              <a:buNone/>
              <a:defRPr sz="1400">
                <a:solidFill>
                  <a:schemeClr val="dk2"/>
                </a:solidFill>
                <a:latin typeface="Arial"/>
                <a:ea typeface="Arial"/>
                <a:cs typeface="Arial"/>
                <a:sym typeface="Arial"/>
              </a:defRPr>
            </a:lvl6pPr>
            <a:lvl7pPr marL="0" lvl="6" indent="0" algn="r">
              <a:spcBef>
                <a:spcPts val="0"/>
              </a:spcBef>
              <a:spcAft>
                <a:spcPts val="0"/>
              </a:spcAft>
              <a:buNone/>
              <a:defRPr sz="1400">
                <a:solidFill>
                  <a:schemeClr val="dk2"/>
                </a:solidFill>
                <a:latin typeface="Arial"/>
                <a:ea typeface="Arial"/>
                <a:cs typeface="Arial"/>
                <a:sym typeface="Arial"/>
              </a:defRPr>
            </a:lvl7pPr>
            <a:lvl8pPr marL="0" lvl="7" indent="0" algn="r">
              <a:spcBef>
                <a:spcPts val="0"/>
              </a:spcBef>
              <a:spcAft>
                <a:spcPts val="0"/>
              </a:spcAft>
              <a:buNone/>
              <a:defRPr sz="1400">
                <a:solidFill>
                  <a:schemeClr val="dk2"/>
                </a:solidFill>
                <a:latin typeface="Arial"/>
                <a:ea typeface="Arial"/>
                <a:cs typeface="Arial"/>
                <a:sym typeface="Arial"/>
              </a:defRPr>
            </a:lvl8pPr>
            <a:lvl9pPr marL="0" lvl="8" indent="0" algn="r">
              <a:spcBef>
                <a:spcPts val="0"/>
              </a:spcBef>
              <a:spcAft>
                <a:spcPts val="0"/>
              </a:spcAft>
              <a:buNone/>
              <a:defRPr sz="1400">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5"/>
        <p:cNvGrpSpPr/>
        <p:nvPr/>
      </p:nvGrpSpPr>
      <p:grpSpPr>
        <a:xfrm>
          <a:off x="0" y="0"/>
          <a:ext cx="0" cy="0"/>
          <a:chOff x="0" y="0"/>
          <a:chExt cx="0" cy="0"/>
        </a:xfrm>
      </p:grpSpPr>
      <p:sp>
        <p:nvSpPr>
          <p:cNvPr id="46" name="Google Shape;46;p6"/>
          <p:cNvSpPr txBox="1">
            <a:spLocks noGrp="1"/>
          </p:cNvSpPr>
          <p:nvPr>
            <p:ph type="dt" idx="10"/>
          </p:nvPr>
        </p:nvSpPr>
        <p:spPr>
          <a:xfrm>
            <a:off x="0" y="6597650"/>
            <a:ext cx="1905000" cy="260350"/>
          </a:xfrm>
          <a:prstGeom prst="rect">
            <a:avLst/>
          </a:prstGeom>
          <a:noFill/>
          <a:ln>
            <a:noFill/>
          </a:ln>
        </p:spPr>
        <p:txBody>
          <a:bodyPr spcFirstLastPara="1" wrap="square" lIns="91425" tIns="45700" rIns="91425" bIns="4570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2195513" y="6597650"/>
            <a:ext cx="5113337" cy="260350"/>
          </a:xfrm>
          <a:prstGeom prst="rect">
            <a:avLst/>
          </a:prstGeom>
          <a:noFill/>
          <a:ln>
            <a:noFill/>
          </a:ln>
        </p:spPr>
        <p:txBody>
          <a:bodyPr spcFirstLastPara="1" wrap="square" lIns="91425" tIns="45700" rIns="91425" bIns="45700" anchor="b"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7451725" y="6597650"/>
            <a:ext cx="1692275" cy="260350"/>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None/>
              <a:defRPr sz="1400">
                <a:solidFill>
                  <a:schemeClr val="dk2"/>
                </a:solidFill>
                <a:latin typeface="Arial"/>
                <a:ea typeface="Arial"/>
                <a:cs typeface="Arial"/>
                <a:sym typeface="Arial"/>
              </a:defRPr>
            </a:lvl1pPr>
            <a:lvl2pPr marL="0" lvl="1" indent="0" algn="r">
              <a:spcBef>
                <a:spcPts val="0"/>
              </a:spcBef>
              <a:spcAft>
                <a:spcPts val="0"/>
              </a:spcAft>
              <a:buNone/>
              <a:defRPr sz="1400">
                <a:solidFill>
                  <a:schemeClr val="dk2"/>
                </a:solidFill>
                <a:latin typeface="Arial"/>
                <a:ea typeface="Arial"/>
                <a:cs typeface="Arial"/>
                <a:sym typeface="Arial"/>
              </a:defRPr>
            </a:lvl2pPr>
            <a:lvl3pPr marL="0" lvl="2" indent="0" algn="r">
              <a:spcBef>
                <a:spcPts val="0"/>
              </a:spcBef>
              <a:spcAft>
                <a:spcPts val="0"/>
              </a:spcAft>
              <a:buNone/>
              <a:defRPr sz="1400">
                <a:solidFill>
                  <a:schemeClr val="dk2"/>
                </a:solidFill>
                <a:latin typeface="Arial"/>
                <a:ea typeface="Arial"/>
                <a:cs typeface="Arial"/>
                <a:sym typeface="Arial"/>
              </a:defRPr>
            </a:lvl3pPr>
            <a:lvl4pPr marL="0" lvl="3" indent="0" algn="r">
              <a:spcBef>
                <a:spcPts val="0"/>
              </a:spcBef>
              <a:spcAft>
                <a:spcPts val="0"/>
              </a:spcAft>
              <a:buNone/>
              <a:defRPr sz="1400">
                <a:solidFill>
                  <a:schemeClr val="dk2"/>
                </a:solidFill>
                <a:latin typeface="Arial"/>
                <a:ea typeface="Arial"/>
                <a:cs typeface="Arial"/>
                <a:sym typeface="Arial"/>
              </a:defRPr>
            </a:lvl4pPr>
            <a:lvl5pPr marL="0" lvl="4" indent="0" algn="r">
              <a:spcBef>
                <a:spcPts val="0"/>
              </a:spcBef>
              <a:spcAft>
                <a:spcPts val="0"/>
              </a:spcAft>
              <a:buNone/>
              <a:defRPr sz="1400">
                <a:solidFill>
                  <a:schemeClr val="dk2"/>
                </a:solidFill>
                <a:latin typeface="Arial"/>
                <a:ea typeface="Arial"/>
                <a:cs typeface="Arial"/>
                <a:sym typeface="Arial"/>
              </a:defRPr>
            </a:lvl5pPr>
            <a:lvl6pPr marL="0" lvl="5" indent="0" algn="r">
              <a:spcBef>
                <a:spcPts val="0"/>
              </a:spcBef>
              <a:spcAft>
                <a:spcPts val="0"/>
              </a:spcAft>
              <a:buNone/>
              <a:defRPr sz="1400">
                <a:solidFill>
                  <a:schemeClr val="dk2"/>
                </a:solidFill>
                <a:latin typeface="Arial"/>
                <a:ea typeface="Arial"/>
                <a:cs typeface="Arial"/>
                <a:sym typeface="Arial"/>
              </a:defRPr>
            </a:lvl6pPr>
            <a:lvl7pPr marL="0" lvl="6" indent="0" algn="r">
              <a:spcBef>
                <a:spcPts val="0"/>
              </a:spcBef>
              <a:spcAft>
                <a:spcPts val="0"/>
              </a:spcAft>
              <a:buNone/>
              <a:defRPr sz="1400">
                <a:solidFill>
                  <a:schemeClr val="dk2"/>
                </a:solidFill>
                <a:latin typeface="Arial"/>
                <a:ea typeface="Arial"/>
                <a:cs typeface="Arial"/>
                <a:sym typeface="Arial"/>
              </a:defRPr>
            </a:lvl7pPr>
            <a:lvl8pPr marL="0" lvl="7" indent="0" algn="r">
              <a:spcBef>
                <a:spcPts val="0"/>
              </a:spcBef>
              <a:spcAft>
                <a:spcPts val="0"/>
              </a:spcAft>
              <a:buNone/>
              <a:defRPr sz="1400">
                <a:solidFill>
                  <a:schemeClr val="dk2"/>
                </a:solidFill>
                <a:latin typeface="Arial"/>
                <a:ea typeface="Arial"/>
                <a:cs typeface="Arial"/>
                <a:sym typeface="Arial"/>
              </a:defRPr>
            </a:lvl8pPr>
            <a:lvl9pPr marL="0" lvl="8" indent="0" algn="r">
              <a:spcBef>
                <a:spcPts val="0"/>
              </a:spcBef>
              <a:spcAft>
                <a:spcPts val="0"/>
              </a:spcAft>
              <a:buNone/>
              <a:defRPr sz="1400">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6"/>
          <p:cNvSpPr txBox="1">
            <a:spLocks noGrp="1"/>
          </p:cNvSpPr>
          <p:nvPr>
            <p:ph type="title"/>
          </p:nvPr>
        </p:nvSpPr>
        <p:spPr>
          <a:xfrm>
            <a:off x="395288" y="908050"/>
            <a:ext cx="8424862" cy="998538"/>
          </a:xfrm>
          <a:prstGeom prst="rect">
            <a:avLst/>
          </a:prstGeom>
          <a:noFill/>
          <a:ln>
            <a:noFill/>
          </a:ln>
        </p:spPr>
        <p:txBody>
          <a:bodyPr spcFirstLastPara="1" wrap="square" lIns="91425" tIns="45700" rIns="91425" bIns="4570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6"/>
          <p:cNvSpPr txBox="1">
            <a:spLocks noGrp="1"/>
          </p:cNvSpPr>
          <p:nvPr>
            <p:ph type="body" idx="1"/>
          </p:nvPr>
        </p:nvSpPr>
        <p:spPr>
          <a:xfrm>
            <a:off x="457200" y="2071677"/>
            <a:ext cx="4038600" cy="3929091"/>
          </a:xfrm>
          <a:prstGeom prst="rect">
            <a:avLst/>
          </a:prstGeom>
          <a:noFill/>
          <a:ln>
            <a:noFill/>
          </a:ln>
        </p:spPr>
        <p:txBody>
          <a:bodyPr spcFirstLastPara="1" wrap="square" lIns="91425" tIns="45700" rIns="91425" bIns="45700" anchor="t" anchorCtr="0"/>
          <a:lstStyle>
            <a:lvl1pPr marL="457200" lvl="0" indent="-388620" algn="l">
              <a:spcBef>
                <a:spcPts val="560"/>
              </a:spcBef>
              <a:spcAft>
                <a:spcPts val="0"/>
              </a:spcAft>
              <a:buSzPts val="2520"/>
              <a:buChar char="▪"/>
              <a:defRPr sz="2800"/>
            </a:lvl1pPr>
            <a:lvl2pPr marL="914400" lvl="1" indent="-365760" algn="l">
              <a:spcBef>
                <a:spcPts val="480"/>
              </a:spcBef>
              <a:spcAft>
                <a:spcPts val="0"/>
              </a:spcAft>
              <a:buSzPts val="2160"/>
              <a:buChar char="▪"/>
              <a:defRPr sz="2400"/>
            </a:lvl2pPr>
            <a:lvl3pPr marL="1371600" lvl="2" indent="-342900" algn="l">
              <a:spcBef>
                <a:spcPts val="400"/>
              </a:spcBef>
              <a:spcAft>
                <a:spcPts val="0"/>
              </a:spcAft>
              <a:buSzPts val="1800"/>
              <a:buChar char="▪"/>
              <a:defRPr sz="2000"/>
            </a:lvl3pPr>
            <a:lvl4pPr marL="1828800" lvl="3" indent="-331469" algn="l">
              <a:spcBef>
                <a:spcPts val="360"/>
              </a:spcBef>
              <a:spcAft>
                <a:spcPts val="0"/>
              </a:spcAft>
              <a:buSzPts val="1620"/>
              <a:buChar char="▪"/>
              <a:defRPr sz="1800"/>
            </a:lvl4pPr>
            <a:lvl5pPr marL="2286000" lvl="4" indent="-291464" algn="l">
              <a:spcBef>
                <a:spcPts val="360"/>
              </a:spcBef>
              <a:spcAft>
                <a:spcPts val="0"/>
              </a:spcAft>
              <a:buSzPts val="990"/>
              <a:buChar char="●"/>
              <a:defRPr sz="1800"/>
            </a:lvl5pPr>
            <a:lvl6pPr marL="2743200" lvl="5" indent="-291464" algn="l">
              <a:spcBef>
                <a:spcPts val="360"/>
              </a:spcBef>
              <a:spcAft>
                <a:spcPts val="0"/>
              </a:spcAft>
              <a:buSzPts val="990"/>
              <a:buChar char="●"/>
              <a:defRPr sz="1800"/>
            </a:lvl6pPr>
            <a:lvl7pPr marL="3200400" lvl="6" indent="-291464" algn="l">
              <a:spcBef>
                <a:spcPts val="360"/>
              </a:spcBef>
              <a:spcAft>
                <a:spcPts val="0"/>
              </a:spcAft>
              <a:buSzPts val="990"/>
              <a:buChar char="●"/>
              <a:defRPr sz="1800"/>
            </a:lvl7pPr>
            <a:lvl8pPr marL="3657600" lvl="7" indent="-291465" algn="l">
              <a:spcBef>
                <a:spcPts val="360"/>
              </a:spcBef>
              <a:spcAft>
                <a:spcPts val="0"/>
              </a:spcAft>
              <a:buSzPts val="990"/>
              <a:buChar char="●"/>
              <a:defRPr sz="1800"/>
            </a:lvl8pPr>
            <a:lvl9pPr marL="4114800" lvl="8" indent="-291465" algn="l">
              <a:spcBef>
                <a:spcPts val="360"/>
              </a:spcBef>
              <a:spcAft>
                <a:spcPts val="0"/>
              </a:spcAft>
              <a:buSzPts val="990"/>
              <a:buChar char="●"/>
              <a:defRPr sz="1800"/>
            </a:lvl9pPr>
          </a:lstStyle>
          <a:p>
            <a:endParaRPr/>
          </a:p>
        </p:txBody>
      </p:sp>
      <p:sp>
        <p:nvSpPr>
          <p:cNvPr id="51" name="Google Shape;51;p6"/>
          <p:cNvSpPr txBox="1">
            <a:spLocks noGrp="1"/>
          </p:cNvSpPr>
          <p:nvPr>
            <p:ph type="body" idx="2"/>
          </p:nvPr>
        </p:nvSpPr>
        <p:spPr>
          <a:xfrm>
            <a:off x="4648200" y="2071677"/>
            <a:ext cx="4038600" cy="3929091"/>
          </a:xfrm>
          <a:prstGeom prst="rect">
            <a:avLst/>
          </a:prstGeom>
          <a:noFill/>
          <a:ln>
            <a:noFill/>
          </a:ln>
        </p:spPr>
        <p:txBody>
          <a:bodyPr spcFirstLastPara="1" wrap="square" lIns="91425" tIns="45700" rIns="91425" bIns="45700" anchor="t" anchorCtr="0"/>
          <a:lstStyle>
            <a:lvl1pPr marL="457200" lvl="0" indent="-388620" algn="l">
              <a:spcBef>
                <a:spcPts val="560"/>
              </a:spcBef>
              <a:spcAft>
                <a:spcPts val="0"/>
              </a:spcAft>
              <a:buSzPts val="2520"/>
              <a:buChar char="▪"/>
              <a:defRPr sz="2800"/>
            </a:lvl1pPr>
            <a:lvl2pPr marL="914400" lvl="1" indent="-365760" algn="l">
              <a:spcBef>
                <a:spcPts val="480"/>
              </a:spcBef>
              <a:spcAft>
                <a:spcPts val="0"/>
              </a:spcAft>
              <a:buSzPts val="2160"/>
              <a:buChar char="▪"/>
              <a:defRPr sz="2400"/>
            </a:lvl2pPr>
            <a:lvl3pPr marL="1371600" lvl="2" indent="-342900" algn="l">
              <a:spcBef>
                <a:spcPts val="400"/>
              </a:spcBef>
              <a:spcAft>
                <a:spcPts val="0"/>
              </a:spcAft>
              <a:buSzPts val="1800"/>
              <a:buChar char="▪"/>
              <a:defRPr sz="2000"/>
            </a:lvl3pPr>
            <a:lvl4pPr marL="1828800" lvl="3" indent="-331469" algn="l">
              <a:spcBef>
                <a:spcPts val="360"/>
              </a:spcBef>
              <a:spcAft>
                <a:spcPts val="0"/>
              </a:spcAft>
              <a:buSzPts val="1620"/>
              <a:buChar char="▪"/>
              <a:defRPr sz="1800"/>
            </a:lvl4pPr>
            <a:lvl5pPr marL="2286000" lvl="4" indent="-291464" algn="l">
              <a:spcBef>
                <a:spcPts val="360"/>
              </a:spcBef>
              <a:spcAft>
                <a:spcPts val="0"/>
              </a:spcAft>
              <a:buSzPts val="990"/>
              <a:buChar char="●"/>
              <a:defRPr sz="1800"/>
            </a:lvl5pPr>
            <a:lvl6pPr marL="2743200" lvl="5" indent="-291464" algn="l">
              <a:spcBef>
                <a:spcPts val="360"/>
              </a:spcBef>
              <a:spcAft>
                <a:spcPts val="0"/>
              </a:spcAft>
              <a:buSzPts val="990"/>
              <a:buChar char="●"/>
              <a:defRPr sz="1800"/>
            </a:lvl6pPr>
            <a:lvl7pPr marL="3200400" lvl="6" indent="-291464" algn="l">
              <a:spcBef>
                <a:spcPts val="360"/>
              </a:spcBef>
              <a:spcAft>
                <a:spcPts val="0"/>
              </a:spcAft>
              <a:buSzPts val="990"/>
              <a:buChar char="●"/>
              <a:defRPr sz="1800"/>
            </a:lvl7pPr>
            <a:lvl8pPr marL="3657600" lvl="7" indent="-291465" algn="l">
              <a:spcBef>
                <a:spcPts val="360"/>
              </a:spcBef>
              <a:spcAft>
                <a:spcPts val="0"/>
              </a:spcAft>
              <a:buSzPts val="990"/>
              <a:buChar char="●"/>
              <a:defRPr sz="1800"/>
            </a:lvl8pPr>
            <a:lvl9pPr marL="4114800" lvl="8" indent="-291465" algn="l">
              <a:spcBef>
                <a:spcPts val="360"/>
              </a:spcBef>
              <a:spcAft>
                <a:spcPts val="0"/>
              </a:spcAft>
              <a:buSzPts val="990"/>
              <a:buChar char="●"/>
              <a:defRPr sz="1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7"/>
          <p:cNvSpPr txBox="1">
            <a:spLocks noGrp="1"/>
          </p:cNvSpPr>
          <p:nvPr>
            <p:ph type="title"/>
          </p:nvPr>
        </p:nvSpPr>
        <p:spPr>
          <a:xfrm>
            <a:off x="395288" y="917575"/>
            <a:ext cx="8424862" cy="998538"/>
          </a:xfrm>
          <a:prstGeom prst="rect">
            <a:avLst/>
          </a:prstGeom>
          <a:noFill/>
          <a:ln>
            <a:noFill/>
          </a:ln>
        </p:spPr>
        <p:txBody>
          <a:bodyPr spcFirstLastPara="1" wrap="square" lIns="91425" tIns="45700" rIns="91425" bIns="4570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
          <p:cNvSpPr txBox="1">
            <a:spLocks noGrp="1"/>
          </p:cNvSpPr>
          <p:nvPr>
            <p:ph type="dt" idx="10"/>
          </p:nvPr>
        </p:nvSpPr>
        <p:spPr>
          <a:xfrm>
            <a:off x="0" y="6597650"/>
            <a:ext cx="1905000" cy="260350"/>
          </a:xfrm>
          <a:prstGeom prst="rect">
            <a:avLst/>
          </a:prstGeom>
          <a:noFill/>
          <a:ln>
            <a:noFill/>
          </a:ln>
        </p:spPr>
        <p:txBody>
          <a:bodyPr spcFirstLastPara="1" wrap="square" lIns="91425" tIns="45700" rIns="91425" bIns="4570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2195513" y="6597650"/>
            <a:ext cx="5113337" cy="260350"/>
          </a:xfrm>
          <a:prstGeom prst="rect">
            <a:avLst/>
          </a:prstGeom>
          <a:noFill/>
          <a:ln>
            <a:noFill/>
          </a:ln>
        </p:spPr>
        <p:txBody>
          <a:bodyPr spcFirstLastPara="1" wrap="square" lIns="91425" tIns="45700" rIns="91425" bIns="45700" anchor="b"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
          <p:cNvSpPr txBox="1">
            <a:spLocks noGrp="1"/>
          </p:cNvSpPr>
          <p:nvPr>
            <p:ph type="sldNum" idx="12"/>
          </p:nvPr>
        </p:nvSpPr>
        <p:spPr>
          <a:xfrm>
            <a:off x="7451725" y="6597650"/>
            <a:ext cx="1692275" cy="260350"/>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None/>
              <a:defRPr sz="1400">
                <a:solidFill>
                  <a:schemeClr val="dk2"/>
                </a:solidFill>
                <a:latin typeface="Arial"/>
                <a:ea typeface="Arial"/>
                <a:cs typeface="Arial"/>
                <a:sym typeface="Arial"/>
              </a:defRPr>
            </a:lvl1pPr>
            <a:lvl2pPr marL="0" lvl="1" indent="0" algn="r">
              <a:spcBef>
                <a:spcPts val="0"/>
              </a:spcBef>
              <a:spcAft>
                <a:spcPts val="0"/>
              </a:spcAft>
              <a:buNone/>
              <a:defRPr sz="1400">
                <a:solidFill>
                  <a:schemeClr val="dk2"/>
                </a:solidFill>
                <a:latin typeface="Arial"/>
                <a:ea typeface="Arial"/>
                <a:cs typeface="Arial"/>
                <a:sym typeface="Arial"/>
              </a:defRPr>
            </a:lvl2pPr>
            <a:lvl3pPr marL="0" lvl="2" indent="0" algn="r">
              <a:spcBef>
                <a:spcPts val="0"/>
              </a:spcBef>
              <a:spcAft>
                <a:spcPts val="0"/>
              </a:spcAft>
              <a:buNone/>
              <a:defRPr sz="1400">
                <a:solidFill>
                  <a:schemeClr val="dk2"/>
                </a:solidFill>
                <a:latin typeface="Arial"/>
                <a:ea typeface="Arial"/>
                <a:cs typeface="Arial"/>
                <a:sym typeface="Arial"/>
              </a:defRPr>
            </a:lvl3pPr>
            <a:lvl4pPr marL="0" lvl="3" indent="0" algn="r">
              <a:spcBef>
                <a:spcPts val="0"/>
              </a:spcBef>
              <a:spcAft>
                <a:spcPts val="0"/>
              </a:spcAft>
              <a:buNone/>
              <a:defRPr sz="1400">
                <a:solidFill>
                  <a:schemeClr val="dk2"/>
                </a:solidFill>
                <a:latin typeface="Arial"/>
                <a:ea typeface="Arial"/>
                <a:cs typeface="Arial"/>
                <a:sym typeface="Arial"/>
              </a:defRPr>
            </a:lvl4pPr>
            <a:lvl5pPr marL="0" lvl="4" indent="0" algn="r">
              <a:spcBef>
                <a:spcPts val="0"/>
              </a:spcBef>
              <a:spcAft>
                <a:spcPts val="0"/>
              </a:spcAft>
              <a:buNone/>
              <a:defRPr sz="1400">
                <a:solidFill>
                  <a:schemeClr val="dk2"/>
                </a:solidFill>
                <a:latin typeface="Arial"/>
                <a:ea typeface="Arial"/>
                <a:cs typeface="Arial"/>
                <a:sym typeface="Arial"/>
              </a:defRPr>
            </a:lvl5pPr>
            <a:lvl6pPr marL="0" lvl="5" indent="0" algn="r">
              <a:spcBef>
                <a:spcPts val="0"/>
              </a:spcBef>
              <a:spcAft>
                <a:spcPts val="0"/>
              </a:spcAft>
              <a:buNone/>
              <a:defRPr sz="1400">
                <a:solidFill>
                  <a:schemeClr val="dk2"/>
                </a:solidFill>
                <a:latin typeface="Arial"/>
                <a:ea typeface="Arial"/>
                <a:cs typeface="Arial"/>
                <a:sym typeface="Arial"/>
              </a:defRPr>
            </a:lvl6pPr>
            <a:lvl7pPr marL="0" lvl="6" indent="0" algn="r">
              <a:spcBef>
                <a:spcPts val="0"/>
              </a:spcBef>
              <a:spcAft>
                <a:spcPts val="0"/>
              </a:spcAft>
              <a:buNone/>
              <a:defRPr sz="1400">
                <a:solidFill>
                  <a:schemeClr val="dk2"/>
                </a:solidFill>
                <a:latin typeface="Arial"/>
                <a:ea typeface="Arial"/>
                <a:cs typeface="Arial"/>
                <a:sym typeface="Arial"/>
              </a:defRPr>
            </a:lvl7pPr>
            <a:lvl8pPr marL="0" lvl="7" indent="0" algn="r">
              <a:spcBef>
                <a:spcPts val="0"/>
              </a:spcBef>
              <a:spcAft>
                <a:spcPts val="0"/>
              </a:spcAft>
              <a:buNone/>
              <a:defRPr sz="1400">
                <a:solidFill>
                  <a:schemeClr val="dk2"/>
                </a:solidFill>
                <a:latin typeface="Arial"/>
                <a:ea typeface="Arial"/>
                <a:cs typeface="Arial"/>
                <a:sym typeface="Arial"/>
              </a:defRPr>
            </a:lvl8pPr>
            <a:lvl9pPr marL="0" lvl="8" indent="0" algn="r">
              <a:spcBef>
                <a:spcPts val="0"/>
              </a:spcBef>
              <a:spcAft>
                <a:spcPts val="0"/>
              </a:spcAft>
              <a:buNone/>
              <a:defRPr sz="1400">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0" y="6597650"/>
            <a:ext cx="1905000" cy="260350"/>
          </a:xfrm>
          <a:prstGeom prst="rect">
            <a:avLst/>
          </a:prstGeom>
          <a:noFill/>
          <a:ln>
            <a:noFill/>
          </a:ln>
        </p:spPr>
        <p:txBody>
          <a:bodyPr spcFirstLastPara="1" wrap="square" lIns="91425" tIns="45700" rIns="91425" bIns="4570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2195513" y="6597650"/>
            <a:ext cx="5113337" cy="260350"/>
          </a:xfrm>
          <a:prstGeom prst="rect">
            <a:avLst/>
          </a:prstGeom>
          <a:noFill/>
          <a:ln>
            <a:noFill/>
          </a:ln>
        </p:spPr>
        <p:txBody>
          <a:bodyPr spcFirstLastPara="1" wrap="square" lIns="91425" tIns="45700" rIns="91425" bIns="45700" anchor="b"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7451725" y="6597650"/>
            <a:ext cx="1692275" cy="260350"/>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None/>
              <a:defRPr sz="1400">
                <a:solidFill>
                  <a:schemeClr val="dk2"/>
                </a:solidFill>
                <a:latin typeface="Arial"/>
                <a:ea typeface="Arial"/>
                <a:cs typeface="Arial"/>
                <a:sym typeface="Arial"/>
              </a:defRPr>
            </a:lvl1pPr>
            <a:lvl2pPr marL="0" lvl="1" indent="0" algn="r">
              <a:spcBef>
                <a:spcPts val="0"/>
              </a:spcBef>
              <a:spcAft>
                <a:spcPts val="0"/>
              </a:spcAft>
              <a:buNone/>
              <a:defRPr sz="1400">
                <a:solidFill>
                  <a:schemeClr val="dk2"/>
                </a:solidFill>
                <a:latin typeface="Arial"/>
                <a:ea typeface="Arial"/>
                <a:cs typeface="Arial"/>
                <a:sym typeface="Arial"/>
              </a:defRPr>
            </a:lvl2pPr>
            <a:lvl3pPr marL="0" lvl="2" indent="0" algn="r">
              <a:spcBef>
                <a:spcPts val="0"/>
              </a:spcBef>
              <a:spcAft>
                <a:spcPts val="0"/>
              </a:spcAft>
              <a:buNone/>
              <a:defRPr sz="1400">
                <a:solidFill>
                  <a:schemeClr val="dk2"/>
                </a:solidFill>
                <a:latin typeface="Arial"/>
                <a:ea typeface="Arial"/>
                <a:cs typeface="Arial"/>
                <a:sym typeface="Arial"/>
              </a:defRPr>
            </a:lvl3pPr>
            <a:lvl4pPr marL="0" lvl="3" indent="0" algn="r">
              <a:spcBef>
                <a:spcPts val="0"/>
              </a:spcBef>
              <a:spcAft>
                <a:spcPts val="0"/>
              </a:spcAft>
              <a:buNone/>
              <a:defRPr sz="1400">
                <a:solidFill>
                  <a:schemeClr val="dk2"/>
                </a:solidFill>
                <a:latin typeface="Arial"/>
                <a:ea typeface="Arial"/>
                <a:cs typeface="Arial"/>
                <a:sym typeface="Arial"/>
              </a:defRPr>
            </a:lvl4pPr>
            <a:lvl5pPr marL="0" lvl="4" indent="0" algn="r">
              <a:spcBef>
                <a:spcPts val="0"/>
              </a:spcBef>
              <a:spcAft>
                <a:spcPts val="0"/>
              </a:spcAft>
              <a:buNone/>
              <a:defRPr sz="1400">
                <a:solidFill>
                  <a:schemeClr val="dk2"/>
                </a:solidFill>
                <a:latin typeface="Arial"/>
                <a:ea typeface="Arial"/>
                <a:cs typeface="Arial"/>
                <a:sym typeface="Arial"/>
              </a:defRPr>
            </a:lvl5pPr>
            <a:lvl6pPr marL="0" lvl="5" indent="0" algn="r">
              <a:spcBef>
                <a:spcPts val="0"/>
              </a:spcBef>
              <a:spcAft>
                <a:spcPts val="0"/>
              </a:spcAft>
              <a:buNone/>
              <a:defRPr sz="1400">
                <a:solidFill>
                  <a:schemeClr val="dk2"/>
                </a:solidFill>
                <a:latin typeface="Arial"/>
                <a:ea typeface="Arial"/>
                <a:cs typeface="Arial"/>
                <a:sym typeface="Arial"/>
              </a:defRPr>
            </a:lvl6pPr>
            <a:lvl7pPr marL="0" lvl="6" indent="0" algn="r">
              <a:spcBef>
                <a:spcPts val="0"/>
              </a:spcBef>
              <a:spcAft>
                <a:spcPts val="0"/>
              </a:spcAft>
              <a:buNone/>
              <a:defRPr sz="1400">
                <a:solidFill>
                  <a:schemeClr val="dk2"/>
                </a:solidFill>
                <a:latin typeface="Arial"/>
                <a:ea typeface="Arial"/>
                <a:cs typeface="Arial"/>
                <a:sym typeface="Arial"/>
              </a:defRPr>
            </a:lvl7pPr>
            <a:lvl8pPr marL="0" lvl="7" indent="0" algn="r">
              <a:spcBef>
                <a:spcPts val="0"/>
              </a:spcBef>
              <a:spcAft>
                <a:spcPts val="0"/>
              </a:spcAft>
              <a:buNone/>
              <a:defRPr sz="1400">
                <a:solidFill>
                  <a:schemeClr val="dk2"/>
                </a:solidFill>
                <a:latin typeface="Arial"/>
                <a:ea typeface="Arial"/>
                <a:cs typeface="Arial"/>
                <a:sym typeface="Arial"/>
              </a:defRPr>
            </a:lvl8pPr>
            <a:lvl9pPr marL="0" lvl="8" indent="0" algn="r">
              <a:spcBef>
                <a:spcPts val="0"/>
              </a:spcBef>
              <a:spcAft>
                <a:spcPts val="0"/>
              </a:spcAft>
              <a:buNone/>
              <a:defRPr sz="1400">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492117" y="1000108"/>
            <a:ext cx="3008313" cy="1162050"/>
          </a:xfrm>
          <a:prstGeom prst="rect">
            <a:avLst/>
          </a:prstGeom>
          <a:noFill/>
          <a:ln>
            <a:noFill/>
          </a:ln>
        </p:spPr>
        <p:txBody>
          <a:bodyPr spcFirstLastPara="1" wrap="square" lIns="91425" tIns="45700" rIns="91425" bIns="45700" anchor="b" anchorCtr="0"/>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body" idx="1"/>
          </p:nvPr>
        </p:nvSpPr>
        <p:spPr>
          <a:xfrm>
            <a:off x="3575050" y="1000108"/>
            <a:ext cx="5111750" cy="5126055"/>
          </a:xfrm>
          <a:prstGeom prst="rect">
            <a:avLst/>
          </a:prstGeom>
          <a:noFill/>
          <a:ln>
            <a:noFill/>
          </a:ln>
        </p:spPr>
        <p:txBody>
          <a:bodyPr spcFirstLastPara="1" wrap="square" lIns="91425" tIns="45700" rIns="91425" bIns="45700" anchor="t" anchorCtr="0"/>
          <a:lstStyle>
            <a:lvl1pPr marL="457200" lvl="0" indent="-411480" algn="l">
              <a:spcBef>
                <a:spcPts val="640"/>
              </a:spcBef>
              <a:spcAft>
                <a:spcPts val="0"/>
              </a:spcAft>
              <a:buSzPts val="2880"/>
              <a:buChar char="▪"/>
              <a:defRPr sz="3200"/>
            </a:lvl1pPr>
            <a:lvl2pPr marL="914400" lvl="1" indent="-388619" algn="l">
              <a:spcBef>
                <a:spcPts val="560"/>
              </a:spcBef>
              <a:spcAft>
                <a:spcPts val="0"/>
              </a:spcAft>
              <a:buSzPts val="2520"/>
              <a:buChar char="▪"/>
              <a:defRPr sz="2800"/>
            </a:lvl2pPr>
            <a:lvl3pPr marL="1371600" lvl="2" indent="-365760" algn="l">
              <a:spcBef>
                <a:spcPts val="480"/>
              </a:spcBef>
              <a:spcAft>
                <a:spcPts val="0"/>
              </a:spcAft>
              <a:buSzPts val="2160"/>
              <a:buChar char="▪"/>
              <a:defRPr sz="2400"/>
            </a:lvl3pPr>
            <a:lvl4pPr marL="1828800" lvl="3" indent="-342900" algn="l">
              <a:spcBef>
                <a:spcPts val="400"/>
              </a:spcBef>
              <a:spcAft>
                <a:spcPts val="0"/>
              </a:spcAft>
              <a:buSzPts val="1800"/>
              <a:buChar char="▪"/>
              <a:defRPr sz="2000"/>
            </a:lvl4pPr>
            <a:lvl5pPr marL="2286000" lvl="4" indent="-298450" algn="l">
              <a:spcBef>
                <a:spcPts val="400"/>
              </a:spcBef>
              <a:spcAft>
                <a:spcPts val="0"/>
              </a:spcAft>
              <a:buSzPts val="1100"/>
              <a:buChar char="●"/>
              <a:defRPr sz="2000"/>
            </a:lvl5pPr>
            <a:lvl6pPr marL="2743200" lvl="5" indent="-298450" algn="l">
              <a:spcBef>
                <a:spcPts val="400"/>
              </a:spcBef>
              <a:spcAft>
                <a:spcPts val="0"/>
              </a:spcAft>
              <a:buSzPts val="1100"/>
              <a:buChar char="●"/>
              <a:defRPr sz="2000"/>
            </a:lvl6pPr>
            <a:lvl7pPr marL="3200400" lvl="6" indent="-298450" algn="l">
              <a:spcBef>
                <a:spcPts val="400"/>
              </a:spcBef>
              <a:spcAft>
                <a:spcPts val="0"/>
              </a:spcAft>
              <a:buSzPts val="1100"/>
              <a:buChar char="●"/>
              <a:defRPr sz="2000"/>
            </a:lvl7pPr>
            <a:lvl8pPr marL="3657600" lvl="7" indent="-298450" algn="l">
              <a:spcBef>
                <a:spcPts val="400"/>
              </a:spcBef>
              <a:spcAft>
                <a:spcPts val="0"/>
              </a:spcAft>
              <a:buSzPts val="1100"/>
              <a:buChar char="●"/>
              <a:defRPr sz="2000"/>
            </a:lvl8pPr>
            <a:lvl9pPr marL="4114800" lvl="8" indent="-298450" algn="l">
              <a:spcBef>
                <a:spcPts val="400"/>
              </a:spcBef>
              <a:spcAft>
                <a:spcPts val="0"/>
              </a:spcAft>
              <a:buSzPts val="1100"/>
              <a:buChar char="●"/>
              <a:defRPr sz="2000"/>
            </a:lvl9pPr>
          </a:lstStyle>
          <a:p>
            <a:endParaRPr/>
          </a:p>
        </p:txBody>
      </p:sp>
      <p:sp>
        <p:nvSpPr>
          <p:cNvPr id="64" name="Google Shape;64;p9"/>
          <p:cNvSpPr txBox="1">
            <a:spLocks noGrp="1"/>
          </p:cNvSpPr>
          <p:nvPr>
            <p:ph type="body" idx="2"/>
          </p:nvPr>
        </p:nvSpPr>
        <p:spPr>
          <a:xfrm>
            <a:off x="492117" y="2285992"/>
            <a:ext cx="3008313" cy="3840171"/>
          </a:xfrm>
          <a:prstGeom prst="rect">
            <a:avLst/>
          </a:prstGeom>
          <a:noFill/>
          <a:ln>
            <a:noFill/>
          </a:ln>
        </p:spPr>
        <p:txBody>
          <a:bodyPr spcFirstLastPara="1" wrap="square" lIns="91425" tIns="45700" rIns="91425" bIns="45700" anchor="t" anchorCtr="0"/>
          <a:lstStyle>
            <a:lvl1pPr marL="457200" lvl="0" indent="-228600" algn="l">
              <a:spcBef>
                <a:spcPts val="280"/>
              </a:spcBef>
              <a:spcAft>
                <a:spcPts val="0"/>
              </a:spcAft>
              <a:buSzPts val="1260"/>
              <a:buNone/>
              <a:defRPr sz="1400"/>
            </a:lvl1pPr>
            <a:lvl2pPr marL="914400" lvl="1" indent="-228600" algn="l">
              <a:spcBef>
                <a:spcPts val="240"/>
              </a:spcBef>
              <a:spcAft>
                <a:spcPts val="0"/>
              </a:spcAft>
              <a:buSzPts val="1080"/>
              <a:buNone/>
              <a:defRPr sz="1200"/>
            </a:lvl2pPr>
            <a:lvl3pPr marL="1371600" lvl="2" indent="-228600" algn="l">
              <a:spcBef>
                <a:spcPts val="200"/>
              </a:spcBef>
              <a:spcAft>
                <a:spcPts val="0"/>
              </a:spcAft>
              <a:buSzPts val="900"/>
              <a:buNone/>
              <a:defRPr sz="1000"/>
            </a:lvl3pPr>
            <a:lvl4pPr marL="1828800" lvl="3" indent="-228600" algn="l">
              <a:spcBef>
                <a:spcPts val="180"/>
              </a:spcBef>
              <a:spcAft>
                <a:spcPts val="0"/>
              </a:spcAft>
              <a:buSzPts val="810"/>
              <a:buNone/>
              <a:defRPr sz="900"/>
            </a:lvl4pPr>
            <a:lvl5pPr marL="2286000" lvl="4" indent="-228600" algn="l">
              <a:spcBef>
                <a:spcPts val="180"/>
              </a:spcBef>
              <a:spcAft>
                <a:spcPts val="0"/>
              </a:spcAft>
              <a:buSzPts val="495"/>
              <a:buNone/>
              <a:defRPr sz="900"/>
            </a:lvl5pPr>
            <a:lvl6pPr marL="2743200" lvl="5" indent="-228600" algn="l">
              <a:spcBef>
                <a:spcPts val="180"/>
              </a:spcBef>
              <a:spcAft>
                <a:spcPts val="0"/>
              </a:spcAft>
              <a:buSzPts val="495"/>
              <a:buNone/>
              <a:defRPr sz="900"/>
            </a:lvl6pPr>
            <a:lvl7pPr marL="3200400" lvl="6" indent="-228600" algn="l">
              <a:spcBef>
                <a:spcPts val="180"/>
              </a:spcBef>
              <a:spcAft>
                <a:spcPts val="0"/>
              </a:spcAft>
              <a:buSzPts val="495"/>
              <a:buNone/>
              <a:defRPr sz="900"/>
            </a:lvl7pPr>
            <a:lvl8pPr marL="3657600" lvl="7" indent="-228600" algn="l">
              <a:spcBef>
                <a:spcPts val="180"/>
              </a:spcBef>
              <a:spcAft>
                <a:spcPts val="0"/>
              </a:spcAft>
              <a:buSzPts val="495"/>
              <a:buNone/>
              <a:defRPr sz="900"/>
            </a:lvl8pPr>
            <a:lvl9pPr marL="4114800" lvl="8" indent="-228600" algn="l">
              <a:spcBef>
                <a:spcPts val="180"/>
              </a:spcBef>
              <a:spcAft>
                <a:spcPts val="0"/>
              </a:spcAft>
              <a:buSzPts val="495"/>
              <a:buNone/>
              <a:defRPr sz="900"/>
            </a:lvl9pPr>
          </a:lstStyle>
          <a:p>
            <a:endParaRPr/>
          </a:p>
        </p:txBody>
      </p:sp>
      <p:sp>
        <p:nvSpPr>
          <p:cNvPr id="65" name="Google Shape;65;p9"/>
          <p:cNvSpPr txBox="1">
            <a:spLocks noGrp="1"/>
          </p:cNvSpPr>
          <p:nvPr>
            <p:ph type="dt" idx="10"/>
          </p:nvPr>
        </p:nvSpPr>
        <p:spPr>
          <a:xfrm>
            <a:off x="0" y="6597650"/>
            <a:ext cx="1905000" cy="260350"/>
          </a:xfrm>
          <a:prstGeom prst="rect">
            <a:avLst/>
          </a:prstGeom>
          <a:noFill/>
          <a:ln>
            <a:noFill/>
          </a:ln>
        </p:spPr>
        <p:txBody>
          <a:bodyPr spcFirstLastPara="1" wrap="square" lIns="91425" tIns="45700" rIns="91425" bIns="4570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ftr" idx="11"/>
          </p:nvPr>
        </p:nvSpPr>
        <p:spPr>
          <a:xfrm>
            <a:off x="2195513" y="6597650"/>
            <a:ext cx="5113337" cy="260350"/>
          </a:xfrm>
          <a:prstGeom prst="rect">
            <a:avLst/>
          </a:prstGeom>
          <a:noFill/>
          <a:ln>
            <a:noFill/>
          </a:ln>
        </p:spPr>
        <p:txBody>
          <a:bodyPr spcFirstLastPara="1" wrap="square" lIns="91425" tIns="45700" rIns="91425" bIns="45700" anchor="b"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sldNum" idx="12"/>
          </p:nvPr>
        </p:nvSpPr>
        <p:spPr>
          <a:xfrm>
            <a:off x="7451725" y="6597650"/>
            <a:ext cx="1692275" cy="260350"/>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None/>
              <a:defRPr sz="1400">
                <a:solidFill>
                  <a:schemeClr val="dk2"/>
                </a:solidFill>
                <a:latin typeface="Arial"/>
                <a:ea typeface="Arial"/>
                <a:cs typeface="Arial"/>
                <a:sym typeface="Arial"/>
              </a:defRPr>
            </a:lvl1pPr>
            <a:lvl2pPr marL="0" lvl="1" indent="0" algn="r">
              <a:spcBef>
                <a:spcPts val="0"/>
              </a:spcBef>
              <a:spcAft>
                <a:spcPts val="0"/>
              </a:spcAft>
              <a:buNone/>
              <a:defRPr sz="1400">
                <a:solidFill>
                  <a:schemeClr val="dk2"/>
                </a:solidFill>
                <a:latin typeface="Arial"/>
                <a:ea typeface="Arial"/>
                <a:cs typeface="Arial"/>
                <a:sym typeface="Arial"/>
              </a:defRPr>
            </a:lvl2pPr>
            <a:lvl3pPr marL="0" lvl="2" indent="0" algn="r">
              <a:spcBef>
                <a:spcPts val="0"/>
              </a:spcBef>
              <a:spcAft>
                <a:spcPts val="0"/>
              </a:spcAft>
              <a:buNone/>
              <a:defRPr sz="1400">
                <a:solidFill>
                  <a:schemeClr val="dk2"/>
                </a:solidFill>
                <a:latin typeface="Arial"/>
                <a:ea typeface="Arial"/>
                <a:cs typeface="Arial"/>
                <a:sym typeface="Arial"/>
              </a:defRPr>
            </a:lvl3pPr>
            <a:lvl4pPr marL="0" lvl="3" indent="0" algn="r">
              <a:spcBef>
                <a:spcPts val="0"/>
              </a:spcBef>
              <a:spcAft>
                <a:spcPts val="0"/>
              </a:spcAft>
              <a:buNone/>
              <a:defRPr sz="1400">
                <a:solidFill>
                  <a:schemeClr val="dk2"/>
                </a:solidFill>
                <a:latin typeface="Arial"/>
                <a:ea typeface="Arial"/>
                <a:cs typeface="Arial"/>
                <a:sym typeface="Arial"/>
              </a:defRPr>
            </a:lvl4pPr>
            <a:lvl5pPr marL="0" lvl="4" indent="0" algn="r">
              <a:spcBef>
                <a:spcPts val="0"/>
              </a:spcBef>
              <a:spcAft>
                <a:spcPts val="0"/>
              </a:spcAft>
              <a:buNone/>
              <a:defRPr sz="1400">
                <a:solidFill>
                  <a:schemeClr val="dk2"/>
                </a:solidFill>
                <a:latin typeface="Arial"/>
                <a:ea typeface="Arial"/>
                <a:cs typeface="Arial"/>
                <a:sym typeface="Arial"/>
              </a:defRPr>
            </a:lvl5pPr>
            <a:lvl6pPr marL="0" lvl="5" indent="0" algn="r">
              <a:spcBef>
                <a:spcPts val="0"/>
              </a:spcBef>
              <a:spcAft>
                <a:spcPts val="0"/>
              </a:spcAft>
              <a:buNone/>
              <a:defRPr sz="1400">
                <a:solidFill>
                  <a:schemeClr val="dk2"/>
                </a:solidFill>
                <a:latin typeface="Arial"/>
                <a:ea typeface="Arial"/>
                <a:cs typeface="Arial"/>
                <a:sym typeface="Arial"/>
              </a:defRPr>
            </a:lvl6pPr>
            <a:lvl7pPr marL="0" lvl="6" indent="0" algn="r">
              <a:spcBef>
                <a:spcPts val="0"/>
              </a:spcBef>
              <a:spcAft>
                <a:spcPts val="0"/>
              </a:spcAft>
              <a:buNone/>
              <a:defRPr sz="1400">
                <a:solidFill>
                  <a:schemeClr val="dk2"/>
                </a:solidFill>
                <a:latin typeface="Arial"/>
                <a:ea typeface="Arial"/>
                <a:cs typeface="Arial"/>
                <a:sym typeface="Arial"/>
              </a:defRPr>
            </a:lvl7pPr>
            <a:lvl8pPr marL="0" lvl="7" indent="0" algn="r">
              <a:spcBef>
                <a:spcPts val="0"/>
              </a:spcBef>
              <a:spcAft>
                <a:spcPts val="0"/>
              </a:spcAft>
              <a:buNone/>
              <a:defRPr sz="1400">
                <a:solidFill>
                  <a:schemeClr val="dk2"/>
                </a:solidFill>
                <a:latin typeface="Arial"/>
                <a:ea typeface="Arial"/>
                <a:cs typeface="Arial"/>
                <a:sym typeface="Arial"/>
              </a:defRPr>
            </a:lvl8pPr>
            <a:lvl9pPr marL="0" lvl="8" indent="0" algn="r">
              <a:spcBef>
                <a:spcPts val="0"/>
              </a:spcBef>
              <a:spcAft>
                <a:spcPts val="0"/>
              </a:spcAft>
              <a:buNone/>
              <a:defRPr sz="1400">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a:spLocks noGrp="1"/>
          </p:cNvSpPr>
          <p:nvPr>
            <p:ph type="pic" idx="2"/>
          </p:nvPr>
        </p:nvSpPr>
        <p:spPr>
          <a:xfrm>
            <a:off x="1792288" y="928669"/>
            <a:ext cx="5486400" cy="3798905"/>
          </a:xfrm>
          <a:prstGeom prst="rect">
            <a:avLst/>
          </a:prstGeom>
          <a:noFill/>
          <a:ln>
            <a:noFill/>
          </a:ln>
        </p:spPr>
        <p:txBody>
          <a:bodyPr spcFirstLastPara="1" wrap="square" lIns="91425" tIns="45700" rIns="91425" bIns="45700" anchor="t" anchorCtr="0"/>
          <a:lstStyle>
            <a:lvl1pPr marR="0" lvl="0" algn="l" rtl="0">
              <a:spcBef>
                <a:spcPts val="640"/>
              </a:spcBef>
              <a:spcAft>
                <a:spcPts val="0"/>
              </a:spcAft>
              <a:buClr>
                <a:srgbClr val="000099"/>
              </a:buClr>
              <a:buSzPts val="2880"/>
              <a:buFont typeface="Noto Sans Symbols"/>
              <a:buNone/>
              <a:defRPr sz="3200" b="0" i="0" u="none" strike="noStrike" cap="none">
                <a:solidFill>
                  <a:schemeClr val="dk1"/>
                </a:solidFill>
                <a:latin typeface="Arial"/>
                <a:ea typeface="Arial"/>
                <a:cs typeface="Arial"/>
                <a:sym typeface="Arial"/>
              </a:defRPr>
            </a:lvl1pPr>
            <a:lvl2pPr marR="0" lvl="1" algn="l" rtl="0">
              <a:spcBef>
                <a:spcPts val="560"/>
              </a:spcBef>
              <a:spcAft>
                <a:spcPts val="0"/>
              </a:spcAft>
              <a:buClr>
                <a:srgbClr val="000099"/>
              </a:buClr>
              <a:buSzPts val="2520"/>
              <a:buFont typeface="Noto Sans Symbols"/>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rgbClr val="000099"/>
              </a:buClr>
              <a:buSzPts val="2160"/>
              <a:buFont typeface="Noto Sans Symbols"/>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rgbClr val="000099"/>
              </a:buClr>
              <a:buSzPts val="1800"/>
              <a:buFont typeface="Noto Sans Symbols"/>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accent2"/>
              </a:buClr>
              <a:buSzPts val="1100"/>
              <a:buFont typeface="Noto Sans Symbols"/>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accent2"/>
              </a:buClr>
              <a:buSzPts val="1100"/>
              <a:buFont typeface="Noto Sans Symbols"/>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accent2"/>
              </a:buClr>
              <a:buSzPts val="1100"/>
              <a:buFont typeface="Noto Sans Symbols"/>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accent2"/>
              </a:buClr>
              <a:buSzPts val="1100"/>
              <a:buFont typeface="Noto Sans Symbols"/>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accent2"/>
              </a:buClr>
              <a:buSzPts val="1100"/>
              <a:buFont typeface="Noto Sans Symbols"/>
              <a:buNone/>
              <a:defRPr sz="2000" b="0" i="0" u="none" strike="noStrike" cap="none">
                <a:solidFill>
                  <a:schemeClr val="dk1"/>
                </a:solidFill>
                <a:latin typeface="Arial"/>
                <a:ea typeface="Arial"/>
                <a:cs typeface="Arial"/>
                <a:sym typeface="Arial"/>
              </a:defRPr>
            </a:lvl9pPr>
          </a:lstStyle>
          <a:p>
            <a:endParaRPr/>
          </a:p>
        </p:txBody>
      </p:sp>
      <p:sp>
        <p:nvSpPr>
          <p:cNvPr id="71" name="Google Shape;71;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lstStyle>
            <a:lvl1pPr marL="457200" lvl="0" indent="-228600" algn="l">
              <a:spcBef>
                <a:spcPts val="280"/>
              </a:spcBef>
              <a:spcAft>
                <a:spcPts val="0"/>
              </a:spcAft>
              <a:buSzPts val="1260"/>
              <a:buNone/>
              <a:defRPr sz="1400"/>
            </a:lvl1pPr>
            <a:lvl2pPr marL="914400" lvl="1" indent="-228600" algn="l">
              <a:spcBef>
                <a:spcPts val="240"/>
              </a:spcBef>
              <a:spcAft>
                <a:spcPts val="0"/>
              </a:spcAft>
              <a:buSzPts val="1080"/>
              <a:buNone/>
              <a:defRPr sz="1200"/>
            </a:lvl2pPr>
            <a:lvl3pPr marL="1371600" lvl="2" indent="-228600" algn="l">
              <a:spcBef>
                <a:spcPts val="200"/>
              </a:spcBef>
              <a:spcAft>
                <a:spcPts val="0"/>
              </a:spcAft>
              <a:buSzPts val="900"/>
              <a:buNone/>
              <a:defRPr sz="1000"/>
            </a:lvl3pPr>
            <a:lvl4pPr marL="1828800" lvl="3" indent="-228600" algn="l">
              <a:spcBef>
                <a:spcPts val="180"/>
              </a:spcBef>
              <a:spcAft>
                <a:spcPts val="0"/>
              </a:spcAft>
              <a:buSzPts val="810"/>
              <a:buNone/>
              <a:defRPr sz="900"/>
            </a:lvl4pPr>
            <a:lvl5pPr marL="2286000" lvl="4" indent="-228600" algn="l">
              <a:spcBef>
                <a:spcPts val="180"/>
              </a:spcBef>
              <a:spcAft>
                <a:spcPts val="0"/>
              </a:spcAft>
              <a:buSzPts val="495"/>
              <a:buNone/>
              <a:defRPr sz="900"/>
            </a:lvl5pPr>
            <a:lvl6pPr marL="2743200" lvl="5" indent="-228600" algn="l">
              <a:spcBef>
                <a:spcPts val="180"/>
              </a:spcBef>
              <a:spcAft>
                <a:spcPts val="0"/>
              </a:spcAft>
              <a:buSzPts val="495"/>
              <a:buNone/>
              <a:defRPr sz="900"/>
            </a:lvl6pPr>
            <a:lvl7pPr marL="3200400" lvl="6" indent="-228600" algn="l">
              <a:spcBef>
                <a:spcPts val="180"/>
              </a:spcBef>
              <a:spcAft>
                <a:spcPts val="0"/>
              </a:spcAft>
              <a:buSzPts val="495"/>
              <a:buNone/>
              <a:defRPr sz="900"/>
            </a:lvl7pPr>
            <a:lvl8pPr marL="3657600" lvl="7" indent="-228600" algn="l">
              <a:spcBef>
                <a:spcPts val="180"/>
              </a:spcBef>
              <a:spcAft>
                <a:spcPts val="0"/>
              </a:spcAft>
              <a:buSzPts val="495"/>
              <a:buNone/>
              <a:defRPr sz="900"/>
            </a:lvl8pPr>
            <a:lvl9pPr marL="4114800" lvl="8" indent="-228600" algn="l">
              <a:spcBef>
                <a:spcPts val="180"/>
              </a:spcBef>
              <a:spcAft>
                <a:spcPts val="0"/>
              </a:spcAft>
              <a:buSzPts val="495"/>
              <a:buNone/>
              <a:defRPr sz="900"/>
            </a:lvl9pPr>
          </a:lstStyle>
          <a:p>
            <a:endParaRPr/>
          </a:p>
        </p:txBody>
      </p:sp>
      <p:sp>
        <p:nvSpPr>
          <p:cNvPr id="72" name="Google Shape;72;p10"/>
          <p:cNvSpPr txBox="1">
            <a:spLocks noGrp="1"/>
          </p:cNvSpPr>
          <p:nvPr>
            <p:ph type="dt" idx="10"/>
          </p:nvPr>
        </p:nvSpPr>
        <p:spPr>
          <a:xfrm>
            <a:off x="0" y="6597650"/>
            <a:ext cx="1905000" cy="260350"/>
          </a:xfrm>
          <a:prstGeom prst="rect">
            <a:avLst/>
          </a:prstGeom>
          <a:noFill/>
          <a:ln>
            <a:noFill/>
          </a:ln>
        </p:spPr>
        <p:txBody>
          <a:bodyPr spcFirstLastPara="1" wrap="square" lIns="91425" tIns="45700" rIns="91425" bIns="4570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ftr" idx="11"/>
          </p:nvPr>
        </p:nvSpPr>
        <p:spPr>
          <a:xfrm>
            <a:off x="2195513" y="6597650"/>
            <a:ext cx="5113337" cy="260350"/>
          </a:xfrm>
          <a:prstGeom prst="rect">
            <a:avLst/>
          </a:prstGeom>
          <a:noFill/>
          <a:ln>
            <a:noFill/>
          </a:ln>
        </p:spPr>
        <p:txBody>
          <a:bodyPr spcFirstLastPara="1" wrap="square" lIns="91425" tIns="45700" rIns="91425" bIns="45700" anchor="b"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sldNum" idx="12"/>
          </p:nvPr>
        </p:nvSpPr>
        <p:spPr>
          <a:xfrm>
            <a:off x="7451725" y="6597650"/>
            <a:ext cx="1692275" cy="260350"/>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None/>
              <a:defRPr sz="1400">
                <a:solidFill>
                  <a:schemeClr val="dk2"/>
                </a:solidFill>
                <a:latin typeface="Arial"/>
                <a:ea typeface="Arial"/>
                <a:cs typeface="Arial"/>
                <a:sym typeface="Arial"/>
              </a:defRPr>
            </a:lvl1pPr>
            <a:lvl2pPr marL="0" lvl="1" indent="0" algn="r">
              <a:spcBef>
                <a:spcPts val="0"/>
              </a:spcBef>
              <a:spcAft>
                <a:spcPts val="0"/>
              </a:spcAft>
              <a:buNone/>
              <a:defRPr sz="1400">
                <a:solidFill>
                  <a:schemeClr val="dk2"/>
                </a:solidFill>
                <a:latin typeface="Arial"/>
                <a:ea typeface="Arial"/>
                <a:cs typeface="Arial"/>
                <a:sym typeface="Arial"/>
              </a:defRPr>
            </a:lvl2pPr>
            <a:lvl3pPr marL="0" lvl="2" indent="0" algn="r">
              <a:spcBef>
                <a:spcPts val="0"/>
              </a:spcBef>
              <a:spcAft>
                <a:spcPts val="0"/>
              </a:spcAft>
              <a:buNone/>
              <a:defRPr sz="1400">
                <a:solidFill>
                  <a:schemeClr val="dk2"/>
                </a:solidFill>
                <a:latin typeface="Arial"/>
                <a:ea typeface="Arial"/>
                <a:cs typeface="Arial"/>
                <a:sym typeface="Arial"/>
              </a:defRPr>
            </a:lvl3pPr>
            <a:lvl4pPr marL="0" lvl="3" indent="0" algn="r">
              <a:spcBef>
                <a:spcPts val="0"/>
              </a:spcBef>
              <a:spcAft>
                <a:spcPts val="0"/>
              </a:spcAft>
              <a:buNone/>
              <a:defRPr sz="1400">
                <a:solidFill>
                  <a:schemeClr val="dk2"/>
                </a:solidFill>
                <a:latin typeface="Arial"/>
                <a:ea typeface="Arial"/>
                <a:cs typeface="Arial"/>
                <a:sym typeface="Arial"/>
              </a:defRPr>
            </a:lvl4pPr>
            <a:lvl5pPr marL="0" lvl="4" indent="0" algn="r">
              <a:spcBef>
                <a:spcPts val="0"/>
              </a:spcBef>
              <a:spcAft>
                <a:spcPts val="0"/>
              </a:spcAft>
              <a:buNone/>
              <a:defRPr sz="1400">
                <a:solidFill>
                  <a:schemeClr val="dk2"/>
                </a:solidFill>
                <a:latin typeface="Arial"/>
                <a:ea typeface="Arial"/>
                <a:cs typeface="Arial"/>
                <a:sym typeface="Arial"/>
              </a:defRPr>
            </a:lvl5pPr>
            <a:lvl6pPr marL="0" lvl="5" indent="0" algn="r">
              <a:spcBef>
                <a:spcPts val="0"/>
              </a:spcBef>
              <a:spcAft>
                <a:spcPts val="0"/>
              </a:spcAft>
              <a:buNone/>
              <a:defRPr sz="1400">
                <a:solidFill>
                  <a:schemeClr val="dk2"/>
                </a:solidFill>
                <a:latin typeface="Arial"/>
                <a:ea typeface="Arial"/>
                <a:cs typeface="Arial"/>
                <a:sym typeface="Arial"/>
              </a:defRPr>
            </a:lvl6pPr>
            <a:lvl7pPr marL="0" lvl="6" indent="0" algn="r">
              <a:spcBef>
                <a:spcPts val="0"/>
              </a:spcBef>
              <a:spcAft>
                <a:spcPts val="0"/>
              </a:spcAft>
              <a:buNone/>
              <a:defRPr sz="1400">
                <a:solidFill>
                  <a:schemeClr val="dk2"/>
                </a:solidFill>
                <a:latin typeface="Arial"/>
                <a:ea typeface="Arial"/>
                <a:cs typeface="Arial"/>
                <a:sym typeface="Arial"/>
              </a:defRPr>
            </a:lvl7pPr>
            <a:lvl8pPr marL="0" lvl="7" indent="0" algn="r">
              <a:spcBef>
                <a:spcPts val="0"/>
              </a:spcBef>
              <a:spcAft>
                <a:spcPts val="0"/>
              </a:spcAft>
              <a:buNone/>
              <a:defRPr sz="1400">
                <a:solidFill>
                  <a:schemeClr val="dk2"/>
                </a:solidFill>
                <a:latin typeface="Arial"/>
                <a:ea typeface="Arial"/>
                <a:cs typeface="Arial"/>
                <a:sym typeface="Arial"/>
              </a:defRPr>
            </a:lvl8pPr>
            <a:lvl9pPr marL="0" lvl="8" indent="0" algn="r">
              <a:spcBef>
                <a:spcPts val="0"/>
              </a:spcBef>
              <a:spcAft>
                <a:spcPts val="0"/>
              </a:spcAft>
              <a:buNone/>
              <a:defRPr sz="1400">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395288" y="917575"/>
            <a:ext cx="8424862" cy="998538"/>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3600" b="1"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3600" b="1" i="0" u="none" strike="noStrike" cap="none">
                <a:solidFill>
                  <a:schemeClr val="dk2"/>
                </a:solidFill>
                <a:latin typeface="Arial"/>
                <a:ea typeface="Arial"/>
                <a:cs typeface="Arial"/>
                <a:sym typeface="Arial"/>
              </a:defRPr>
            </a:lvl2pPr>
            <a:lvl3pPr marR="0" lvl="2" algn="l" rtl="0">
              <a:spcBef>
                <a:spcPts val="0"/>
              </a:spcBef>
              <a:spcAft>
                <a:spcPts val="0"/>
              </a:spcAft>
              <a:buSzPts val="1400"/>
              <a:buNone/>
              <a:defRPr sz="3600" b="1" i="0" u="none" strike="noStrike" cap="none">
                <a:solidFill>
                  <a:schemeClr val="dk2"/>
                </a:solidFill>
                <a:latin typeface="Arial"/>
                <a:ea typeface="Arial"/>
                <a:cs typeface="Arial"/>
                <a:sym typeface="Arial"/>
              </a:defRPr>
            </a:lvl3pPr>
            <a:lvl4pPr marR="0" lvl="3" algn="l" rtl="0">
              <a:spcBef>
                <a:spcPts val="0"/>
              </a:spcBef>
              <a:spcAft>
                <a:spcPts val="0"/>
              </a:spcAft>
              <a:buSzPts val="1400"/>
              <a:buNone/>
              <a:defRPr sz="3600" b="1" i="0" u="none" strike="noStrike" cap="none">
                <a:solidFill>
                  <a:schemeClr val="dk2"/>
                </a:solidFill>
                <a:latin typeface="Arial"/>
                <a:ea typeface="Arial"/>
                <a:cs typeface="Arial"/>
                <a:sym typeface="Arial"/>
              </a:defRPr>
            </a:lvl4pPr>
            <a:lvl5pPr marR="0" lvl="4" algn="l" rtl="0">
              <a:spcBef>
                <a:spcPts val="0"/>
              </a:spcBef>
              <a:spcAft>
                <a:spcPts val="0"/>
              </a:spcAft>
              <a:buSzPts val="1400"/>
              <a:buNone/>
              <a:defRPr sz="3600" b="1" i="0" u="none" strike="noStrike" cap="none">
                <a:solidFill>
                  <a:schemeClr val="dk2"/>
                </a:solidFill>
                <a:latin typeface="Arial"/>
                <a:ea typeface="Arial"/>
                <a:cs typeface="Arial"/>
                <a:sym typeface="Arial"/>
              </a:defRPr>
            </a:lvl5pPr>
            <a:lvl6pPr marR="0" lvl="5" algn="l" rtl="0">
              <a:spcBef>
                <a:spcPts val="0"/>
              </a:spcBef>
              <a:spcAft>
                <a:spcPts val="0"/>
              </a:spcAft>
              <a:buSzPts val="1400"/>
              <a:buNone/>
              <a:defRPr sz="3600" b="1" i="0" u="none" strike="noStrike" cap="none">
                <a:solidFill>
                  <a:schemeClr val="dk2"/>
                </a:solidFill>
                <a:latin typeface="Arial"/>
                <a:ea typeface="Arial"/>
                <a:cs typeface="Arial"/>
                <a:sym typeface="Arial"/>
              </a:defRPr>
            </a:lvl6pPr>
            <a:lvl7pPr marR="0" lvl="6" algn="l" rtl="0">
              <a:spcBef>
                <a:spcPts val="0"/>
              </a:spcBef>
              <a:spcAft>
                <a:spcPts val="0"/>
              </a:spcAft>
              <a:buSzPts val="1400"/>
              <a:buNone/>
              <a:defRPr sz="3600" b="1" i="0" u="none" strike="noStrike" cap="none">
                <a:solidFill>
                  <a:schemeClr val="dk2"/>
                </a:solidFill>
                <a:latin typeface="Arial"/>
                <a:ea typeface="Arial"/>
                <a:cs typeface="Arial"/>
                <a:sym typeface="Arial"/>
              </a:defRPr>
            </a:lvl7pPr>
            <a:lvl8pPr marR="0" lvl="7" algn="l" rtl="0">
              <a:spcBef>
                <a:spcPts val="0"/>
              </a:spcBef>
              <a:spcAft>
                <a:spcPts val="0"/>
              </a:spcAft>
              <a:buSzPts val="1400"/>
              <a:buNone/>
              <a:defRPr sz="3600" b="1" i="0" u="none" strike="noStrike" cap="none">
                <a:solidFill>
                  <a:schemeClr val="dk2"/>
                </a:solidFill>
                <a:latin typeface="Arial"/>
                <a:ea typeface="Arial"/>
                <a:cs typeface="Arial"/>
                <a:sym typeface="Arial"/>
              </a:defRPr>
            </a:lvl8pPr>
            <a:lvl9pPr marR="0" lvl="8" algn="l" rtl="0">
              <a:spcBef>
                <a:spcPts val="0"/>
              </a:spcBef>
              <a:spcAft>
                <a:spcPts val="0"/>
              </a:spcAft>
              <a:buSzPts val="1400"/>
              <a:buNone/>
              <a:defRPr sz="3600" b="1" i="0" u="none" strike="noStrike" cap="none">
                <a:solidFill>
                  <a:schemeClr val="dk2"/>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395288" y="1989138"/>
            <a:ext cx="8443912" cy="4032250"/>
          </a:xfrm>
          <a:prstGeom prst="rect">
            <a:avLst/>
          </a:prstGeom>
          <a:noFill/>
          <a:ln>
            <a:noFill/>
          </a:ln>
        </p:spPr>
        <p:txBody>
          <a:bodyPr spcFirstLastPara="1" wrap="square" lIns="91425" tIns="45700" rIns="91425" bIns="45700" anchor="t" anchorCtr="0"/>
          <a:lstStyle>
            <a:lvl1pPr marL="457200" marR="0" lvl="0" indent="-422910" algn="l" rtl="0">
              <a:spcBef>
                <a:spcPts val="680"/>
              </a:spcBef>
              <a:spcAft>
                <a:spcPts val="0"/>
              </a:spcAft>
              <a:buClr>
                <a:srgbClr val="000099"/>
              </a:buClr>
              <a:buSzPts val="3060"/>
              <a:buFont typeface="Noto Sans Symbols"/>
              <a:buChar char="▪"/>
              <a:defRPr sz="3400" b="0" i="0" u="none" strike="noStrike" cap="none">
                <a:solidFill>
                  <a:schemeClr val="dk1"/>
                </a:solidFill>
                <a:latin typeface="Arial"/>
                <a:ea typeface="Arial"/>
                <a:cs typeface="Arial"/>
                <a:sym typeface="Arial"/>
              </a:defRPr>
            </a:lvl1pPr>
            <a:lvl2pPr marL="914400" marR="0" lvl="1" indent="-388619" algn="l" rtl="0">
              <a:spcBef>
                <a:spcPts val="560"/>
              </a:spcBef>
              <a:spcAft>
                <a:spcPts val="0"/>
              </a:spcAft>
              <a:buClr>
                <a:srgbClr val="000099"/>
              </a:buClr>
              <a:buSzPts val="2520"/>
              <a:buFont typeface="Noto Sans Symbols"/>
              <a:buChar char="▪"/>
              <a:defRPr sz="2800" b="0" i="0" u="none" strike="noStrike" cap="none">
                <a:solidFill>
                  <a:schemeClr val="dk1"/>
                </a:solidFill>
                <a:latin typeface="Arial"/>
                <a:ea typeface="Arial"/>
                <a:cs typeface="Arial"/>
                <a:sym typeface="Arial"/>
              </a:defRPr>
            </a:lvl2pPr>
            <a:lvl3pPr marL="1371600" marR="0" lvl="2" indent="-365760" algn="l" rtl="0">
              <a:spcBef>
                <a:spcPts val="480"/>
              </a:spcBef>
              <a:spcAft>
                <a:spcPts val="0"/>
              </a:spcAft>
              <a:buClr>
                <a:srgbClr val="000099"/>
              </a:buClr>
              <a:buSzPts val="2160"/>
              <a:buFont typeface="Noto Sans Symbols"/>
              <a:buChar char="▪"/>
              <a:defRPr sz="2400" b="0" i="0" u="none" strike="noStrike" cap="none">
                <a:solidFill>
                  <a:schemeClr val="dk1"/>
                </a:solidFill>
                <a:latin typeface="Arial"/>
                <a:ea typeface="Arial"/>
                <a:cs typeface="Arial"/>
                <a:sym typeface="Arial"/>
              </a:defRPr>
            </a:lvl3pPr>
            <a:lvl4pPr marL="1828800" marR="0" lvl="3" indent="-342900" algn="l" rtl="0">
              <a:spcBef>
                <a:spcPts val="400"/>
              </a:spcBef>
              <a:spcAft>
                <a:spcPts val="0"/>
              </a:spcAft>
              <a:buClr>
                <a:srgbClr val="000099"/>
              </a:buClr>
              <a:buSzPts val="1800"/>
              <a:buFont typeface="Noto Sans Symbols"/>
              <a:buChar char="▪"/>
              <a:defRPr sz="2000" b="0" i="0" u="none" strike="noStrike" cap="none">
                <a:solidFill>
                  <a:schemeClr val="dk1"/>
                </a:solidFill>
                <a:latin typeface="Arial"/>
                <a:ea typeface="Arial"/>
                <a:cs typeface="Arial"/>
                <a:sym typeface="Arial"/>
              </a:defRPr>
            </a:lvl4pPr>
            <a:lvl5pPr marL="2286000" marR="0" lvl="4" indent="-298450" algn="l" rtl="0">
              <a:spcBef>
                <a:spcPts val="400"/>
              </a:spcBef>
              <a:spcAft>
                <a:spcPts val="0"/>
              </a:spcAft>
              <a:buClr>
                <a:schemeClr val="accent2"/>
              </a:buClr>
              <a:buSzPts val="1100"/>
              <a:buFont typeface="Noto Sans Symbols"/>
              <a:buChar char="●"/>
              <a:defRPr sz="2000" b="0" i="0" u="none" strike="noStrike" cap="none">
                <a:solidFill>
                  <a:schemeClr val="dk1"/>
                </a:solidFill>
                <a:latin typeface="Arial"/>
                <a:ea typeface="Arial"/>
                <a:cs typeface="Arial"/>
                <a:sym typeface="Arial"/>
              </a:defRPr>
            </a:lvl5pPr>
            <a:lvl6pPr marL="2743200" marR="0" lvl="5" indent="-298450" algn="l" rtl="0">
              <a:spcBef>
                <a:spcPts val="400"/>
              </a:spcBef>
              <a:spcAft>
                <a:spcPts val="0"/>
              </a:spcAft>
              <a:buClr>
                <a:schemeClr val="accent2"/>
              </a:buClr>
              <a:buSzPts val="1100"/>
              <a:buFont typeface="Noto Sans Symbols"/>
              <a:buChar char="●"/>
              <a:defRPr sz="2000" b="0" i="0" u="none" strike="noStrike" cap="none">
                <a:solidFill>
                  <a:schemeClr val="dk1"/>
                </a:solidFill>
                <a:latin typeface="Arial"/>
                <a:ea typeface="Arial"/>
                <a:cs typeface="Arial"/>
                <a:sym typeface="Arial"/>
              </a:defRPr>
            </a:lvl6pPr>
            <a:lvl7pPr marL="3200400" marR="0" lvl="6" indent="-298450" algn="l" rtl="0">
              <a:spcBef>
                <a:spcPts val="400"/>
              </a:spcBef>
              <a:spcAft>
                <a:spcPts val="0"/>
              </a:spcAft>
              <a:buClr>
                <a:schemeClr val="accent2"/>
              </a:buClr>
              <a:buSzPts val="1100"/>
              <a:buFont typeface="Noto Sans Symbols"/>
              <a:buChar char="●"/>
              <a:defRPr sz="2000" b="0" i="0" u="none" strike="noStrike" cap="none">
                <a:solidFill>
                  <a:schemeClr val="dk1"/>
                </a:solidFill>
                <a:latin typeface="Arial"/>
                <a:ea typeface="Arial"/>
                <a:cs typeface="Arial"/>
                <a:sym typeface="Arial"/>
              </a:defRPr>
            </a:lvl7pPr>
            <a:lvl8pPr marL="3657600" marR="0" lvl="7" indent="-298450" algn="l" rtl="0">
              <a:spcBef>
                <a:spcPts val="400"/>
              </a:spcBef>
              <a:spcAft>
                <a:spcPts val="0"/>
              </a:spcAft>
              <a:buClr>
                <a:schemeClr val="accent2"/>
              </a:buClr>
              <a:buSzPts val="1100"/>
              <a:buFont typeface="Noto Sans Symbols"/>
              <a:buChar char="●"/>
              <a:defRPr sz="2000" b="0" i="0" u="none" strike="noStrike" cap="none">
                <a:solidFill>
                  <a:schemeClr val="dk1"/>
                </a:solidFill>
                <a:latin typeface="Arial"/>
                <a:ea typeface="Arial"/>
                <a:cs typeface="Arial"/>
                <a:sym typeface="Arial"/>
              </a:defRPr>
            </a:lvl8pPr>
            <a:lvl9pPr marL="4114800" marR="0" lvl="8" indent="-298450" algn="l" rtl="0">
              <a:spcBef>
                <a:spcPts val="400"/>
              </a:spcBef>
              <a:spcAft>
                <a:spcPts val="0"/>
              </a:spcAft>
              <a:buClr>
                <a:schemeClr val="accent2"/>
              </a:buClr>
              <a:buSzPts val="11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
          <p:cNvSpPr/>
          <p:nvPr/>
        </p:nvSpPr>
        <p:spPr>
          <a:xfrm>
            <a:off x="3495675" y="3176588"/>
            <a:ext cx="914400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Narrow"/>
              <a:ea typeface="Arial Narrow"/>
              <a:cs typeface="Arial Narrow"/>
              <a:sym typeface="Arial Narrow"/>
            </a:endParaRPr>
          </a:p>
        </p:txBody>
      </p:sp>
      <p:sp>
        <p:nvSpPr>
          <p:cNvPr id="13" name="Google Shape;13;p1"/>
          <p:cNvSpPr txBox="1">
            <a:spLocks noGrp="1"/>
          </p:cNvSpPr>
          <p:nvPr>
            <p:ph type="dt" idx="10"/>
          </p:nvPr>
        </p:nvSpPr>
        <p:spPr>
          <a:xfrm>
            <a:off x="0" y="6597650"/>
            <a:ext cx="1905000" cy="26035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400">
                <a:solidFill>
                  <a:schemeClr val="dk2"/>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2pPr>
            <a:lvl3pPr marR="0" lvl="2" algn="l"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3pPr>
            <a:lvl4pPr marR="0" lvl="3" algn="l"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4pPr>
            <a:lvl5pPr marR="0" lvl="4" algn="l"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5pPr>
            <a:lvl6pPr marR="0" lvl="5" algn="l"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6pPr>
            <a:lvl7pPr marR="0" lvl="6" algn="l"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7pPr>
            <a:lvl8pPr marR="0" lvl="7" algn="l"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8pPr>
            <a:lvl9pPr marR="0" lvl="8" algn="l"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9pPr>
          </a:lstStyle>
          <a:p>
            <a:endParaRPr/>
          </a:p>
        </p:txBody>
      </p:sp>
      <p:sp>
        <p:nvSpPr>
          <p:cNvPr id="14" name="Google Shape;14;p1"/>
          <p:cNvSpPr txBox="1">
            <a:spLocks noGrp="1"/>
          </p:cNvSpPr>
          <p:nvPr>
            <p:ph type="ftr" idx="11"/>
          </p:nvPr>
        </p:nvSpPr>
        <p:spPr>
          <a:xfrm>
            <a:off x="2195513" y="6597650"/>
            <a:ext cx="5113337" cy="260350"/>
          </a:xfrm>
          <a:prstGeom prst="rect">
            <a:avLst/>
          </a:prstGeom>
          <a:noFill/>
          <a:ln>
            <a:noFill/>
          </a:ln>
        </p:spPr>
        <p:txBody>
          <a:bodyPr spcFirstLastPara="1" wrap="square" lIns="91425" tIns="45700" rIns="91425" bIns="45700" anchor="b" anchorCtr="0"/>
          <a:lstStyle>
            <a:lvl1pPr marR="0" lvl="0" algn="ctr" rtl="0">
              <a:spcBef>
                <a:spcPts val="0"/>
              </a:spcBef>
              <a:spcAft>
                <a:spcPts val="0"/>
              </a:spcAft>
              <a:buSzPts val="1400"/>
              <a:buNone/>
              <a:defRPr sz="1400">
                <a:solidFill>
                  <a:schemeClr val="dk2"/>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2pPr>
            <a:lvl3pPr marR="0" lvl="2" algn="l"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3pPr>
            <a:lvl4pPr marR="0" lvl="3" algn="l"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4pPr>
            <a:lvl5pPr marR="0" lvl="4" algn="l"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5pPr>
            <a:lvl6pPr marR="0" lvl="5" algn="l"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6pPr>
            <a:lvl7pPr marR="0" lvl="6" algn="l"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7pPr>
            <a:lvl8pPr marR="0" lvl="7" algn="l"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8pPr>
            <a:lvl9pPr marR="0" lvl="8" algn="l"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9pPr>
          </a:lstStyle>
          <a:p>
            <a:endParaRPr/>
          </a:p>
        </p:txBody>
      </p:sp>
      <p:sp>
        <p:nvSpPr>
          <p:cNvPr id="15" name="Google Shape;15;p1"/>
          <p:cNvSpPr txBox="1">
            <a:spLocks noGrp="1"/>
          </p:cNvSpPr>
          <p:nvPr>
            <p:ph type="sldNum" idx="12"/>
          </p:nvPr>
        </p:nvSpPr>
        <p:spPr>
          <a:xfrm>
            <a:off x="7451725" y="6597650"/>
            <a:ext cx="1692275" cy="260350"/>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spcAft>
                <a:spcPts val="0"/>
              </a:spcAft>
              <a:buNone/>
              <a:defRPr sz="1400" b="0" u="none">
                <a:solidFill>
                  <a:schemeClr val="dk2"/>
                </a:solidFill>
                <a:latin typeface="Arial"/>
                <a:ea typeface="Arial"/>
                <a:cs typeface="Arial"/>
                <a:sym typeface="Arial"/>
              </a:defRPr>
            </a:lvl1pPr>
            <a:lvl2pPr marL="0" marR="0" lvl="1" indent="0" algn="r" rtl="0">
              <a:spcBef>
                <a:spcPts val="0"/>
              </a:spcBef>
              <a:spcAft>
                <a:spcPts val="0"/>
              </a:spcAft>
              <a:buNone/>
              <a:defRPr sz="1400" b="0" u="none">
                <a:solidFill>
                  <a:schemeClr val="dk2"/>
                </a:solidFill>
                <a:latin typeface="Arial"/>
                <a:ea typeface="Arial"/>
                <a:cs typeface="Arial"/>
                <a:sym typeface="Arial"/>
              </a:defRPr>
            </a:lvl2pPr>
            <a:lvl3pPr marL="0" marR="0" lvl="2" indent="0" algn="r" rtl="0">
              <a:spcBef>
                <a:spcPts val="0"/>
              </a:spcBef>
              <a:spcAft>
                <a:spcPts val="0"/>
              </a:spcAft>
              <a:buNone/>
              <a:defRPr sz="1400" b="0" u="none">
                <a:solidFill>
                  <a:schemeClr val="dk2"/>
                </a:solidFill>
                <a:latin typeface="Arial"/>
                <a:ea typeface="Arial"/>
                <a:cs typeface="Arial"/>
                <a:sym typeface="Arial"/>
              </a:defRPr>
            </a:lvl3pPr>
            <a:lvl4pPr marL="0" marR="0" lvl="3" indent="0" algn="r" rtl="0">
              <a:spcBef>
                <a:spcPts val="0"/>
              </a:spcBef>
              <a:spcAft>
                <a:spcPts val="0"/>
              </a:spcAft>
              <a:buNone/>
              <a:defRPr sz="1400" b="0" u="none">
                <a:solidFill>
                  <a:schemeClr val="dk2"/>
                </a:solidFill>
                <a:latin typeface="Arial"/>
                <a:ea typeface="Arial"/>
                <a:cs typeface="Arial"/>
                <a:sym typeface="Arial"/>
              </a:defRPr>
            </a:lvl4pPr>
            <a:lvl5pPr marL="0" marR="0" lvl="4" indent="0" algn="r" rtl="0">
              <a:spcBef>
                <a:spcPts val="0"/>
              </a:spcBef>
              <a:spcAft>
                <a:spcPts val="0"/>
              </a:spcAft>
              <a:buNone/>
              <a:defRPr sz="1400" b="0" u="none">
                <a:solidFill>
                  <a:schemeClr val="dk2"/>
                </a:solidFill>
                <a:latin typeface="Arial"/>
                <a:ea typeface="Arial"/>
                <a:cs typeface="Arial"/>
                <a:sym typeface="Arial"/>
              </a:defRPr>
            </a:lvl5pPr>
            <a:lvl6pPr marL="0" marR="0" lvl="5" indent="0" algn="r" rtl="0">
              <a:spcBef>
                <a:spcPts val="0"/>
              </a:spcBef>
              <a:spcAft>
                <a:spcPts val="0"/>
              </a:spcAft>
              <a:buNone/>
              <a:defRPr sz="1400" b="0" u="none">
                <a:solidFill>
                  <a:schemeClr val="dk2"/>
                </a:solidFill>
                <a:latin typeface="Arial"/>
                <a:ea typeface="Arial"/>
                <a:cs typeface="Arial"/>
                <a:sym typeface="Arial"/>
              </a:defRPr>
            </a:lvl6pPr>
            <a:lvl7pPr marL="0" marR="0" lvl="6" indent="0" algn="r" rtl="0">
              <a:spcBef>
                <a:spcPts val="0"/>
              </a:spcBef>
              <a:spcAft>
                <a:spcPts val="0"/>
              </a:spcAft>
              <a:buNone/>
              <a:defRPr sz="1400" b="0" u="none">
                <a:solidFill>
                  <a:schemeClr val="dk2"/>
                </a:solidFill>
                <a:latin typeface="Arial"/>
                <a:ea typeface="Arial"/>
                <a:cs typeface="Arial"/>
                <a:sym typeface="Arial"/>
              </a:defRPr>
            </a:lvl7pPr>
            <a:lvl8pPr marL="0" marR="0" lvl="7" indent="0" algn="r" rtl="0">
              <a:spcBef>
                <a:spcPts val="0"/>
              </a:spcBef>
              <a:spcAft>
                <a:spcPts val="0"/>
              </a:spcAft>
              <a:buNone/>
              <a:defRPr sz="1400" b="0" u="none">
                <a:solidFill>
                  <a:schemeClr val="dk2"/>
                </a:solidFill>
                <a:latin typeface="Arial"/>
                <a:ea typeface="Arial"/>
                <a:cs typeface="Arial"/>
                <a:sym typeface="Arial"/>
              </a:defRPr>
            </a:lvl8pPr>
            <a:lvl9pPr marL="0" marR="0" lvl="8" indent="0" algn="r" rtl="0">
              <a:spcBef>
                <a:spcPts val="0"/>
              </a:spcBef>
              <a:spcAft>
                <a:spcPts val="0"/>
              </a:spcAft>
              <a:buNone/>
              <a:defRPr sz="1400" b="0" u="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16" name="Google Shape;16;p1" descr="ummc_profile_bw01"/>
          <p:cNvPicPr preferRelativeResize="0"/>
          <p:nvPr/>
        </p:nvPicPr>
        <p:blipFill rotWithShape="1">
          <a:blip r:embed="rId13">
            <a:alphaModFix/>
          </a:blip>
          <a:srcRect/>
          <a:stretch/>
        </p:blipFill>
        <p:spPr>
          <a:xfrm>
            <a:off x="900113" y="6032500"/>
            <a:ext cx="7500937" cy="709613"/>
          </a:xfrm>
          <a:prstGeom prst="rect">
            <a:avLst/>
          </a:prstGeom>
          <a:noFill/>
          <a:ln>
            <a:noFill/>
          </a:ln>
        </p:spPr>
      </p:pic>
      <p:pic>
        <p:nvPicPr>
          <p:cNvPr id="17" name="Google Shape;17;p1" descr="um_header_Jun2007"/>
          <p:cNvPicPr preferRelativeResize="0"/>
          <p:nvPr/>
        </p:nvPicPr>
        <p:blipFill rotWithShape="1">
          <a:blip r:embed="rId14">
            <a:alphaModFix/>
          </a:blip>
          <a:srcRect/>
          <a:stretch/>
        </p:blipFill>
        <p:spPr>
          <a:xfrm>
            <a:off x="0" y="-24"/>
            <a:ext cx="9144000" cy="102869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3"/>
          <p:cNvSpPr txBox="1">
            <a:spLocks noGrp="1"/>
          </p:cNvSpPr>
          <p:nvPr>
            <p:ph type="ctrTitle"/>
          </p:nvPr>
        </p:nvSpPr>
        <p:spPr>
          <a:xfrm>
            <a:off x="431800" y="1727200"/>
            <a:ext cx="8102600" cy="11430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Security Challenges in the Industrial Revolution 4.0 (IR 4.0)</a:t>
            </a:r>
            <a:endParaRPr/>
          </a:p>
        </p:txBody>
      </p:sp>
      <p:sp>
        <p:nvSpPr>
          <p:cNvPr id="92" name="Google Shape;92;p13"/>
          <p:cNvSpPr txBox="1">
            <a:spLocks noGrp="1"/>
          </p:cNvSpPr>
          <p:nvPr>
            <p:ph type="subTitle" idx="1"/>
          </p:nvPr>
        </p:nvSpPr>
        <p:spPr>
          <a:xfrm>
            <a:off x="431800" y="3557392"/>
            <a:ext cx="8102600" cy="2500507"/>
          </a:xfrm>
          <a:prstGeom prst="rect">
            <a:avLst/>
          </a:prstGeom>
          <a:noFill/>
          <a:ln>
            <a:noFill/>
          </a:ln>
        </p:spPr>
        <p:txBody>
          <a:bodyPr spcFirstLastPara="1" wrap="square" lIns="91425" tIns="45700" rIns="91425" bIns="45700" anchor="t" anchorCtr="0">
            <a:noAutofit/>
          </a:bodyPr>
          <a:lstStyle/>
          <a:p>
            <a:pPr marL="0" lvl="0" indent="0" algn="ctr" rtl="0">
              <a:spcBef>
                <a:spcPts val="480"/>
              </a:spcBef>
              <a:spcAft>
                <a:spcPts val="0"/>
              </a:spcAft>
              <a:buSzPts val="2160"/>
              <a:buNone/>
            </a:pPr>
            <a:r>
              <a:rPr lang="en-US" sz="2200" dirty="0" smtClean="0"/>
              <a:t>Student ID: WQD180122 </a:t>
            </a:r>
          </a:p>
          <a:p>
            <a:pPr marL="0" lvl="0" indent="0" algn="ctr" rtl="0">
              <a:spcBef>
                <a:spcPts val="480"/>
              </a:spcBef>
              <a:spcAft>
                <a:spcPts val="0"/>
              </a:spcAft>
              <a:buSzPts val="2160"/>
              <a:buNone/>
            </a:pPr>
            <a:r>
              <a:rPr lang="en-US" sz="2200" dirty="0" smtClean="0"/>
              <a:t>Name: </a:t>
            </a:r>
            <a:r>
              <a:rPr lang="en-US" sz="2200" dirty="0" smtClean="0"/>
              <a:t>Nur </a:t>
            </a:r>
            <a:r>
              <a:rPr lang="en-US" sz="2200" dirty="0"/>
              <a:t>Afiqah Zainol Abidin</a:t>
            </a:r>
            <a:endParaRPr sz="2200" dirty="0"/>
          </a:p>
          <a:p>
            <a:pPr marL="0" lvl="0" indent="0" algn="ctr" rtl="0">
              <a:spcBef>
                <a:spcPts val="400"/>
              </a:spcBef>
              <a:spcAft>
                <a:spcPts val="0"/>
              </a:spcAft>
              <a:buSzPts val="1800"/>
              <a:buNone/>
            </a:pPr>
            <a:endParaRPr sz="2000" dirty="0">
              <a:solidFill>
                <a:srgbClr val="000000"/>
              </a:solidFill>
            </a:endParaRPr>
          </a:p>
          <a:p>
            <a:pPr marL="0" lvl="0" indent="0" algn="ctr" rtl="0">
              <a:spcBef>
                <a:spcPts val="400"/>
              </a:spcBef>
              <a:spcAft>
                <a:spcPts val="0"/>
              </a:spcAft>
              <a:buSzPts val="1800"/>
              <a:buNone/>
            </a:pPr>
            <a:r>
              <a:rPr lang="en-US" sz="2000" dirty="0">
                <a:solidFill>
                  <a:srgbClr val="000000"/>
                </a:solidFill>
              </a:rPr>
              <a:t>Lecturer: Dr. </a:t>
            </a:r>
            <a:r>
              <a:rPr lang="en-US" sz="2000" dirty="0" err="1">
                <a:solidFill>
                  <a:srgbClr val="000000"/>
                </a:solidFill>
              </a:rPr>
              <a:t>Saaidal</a:t>
            </a:r>
            <a:r>
              <a:rPr lang="en-US" sz="2000" dirty="0">
                <a:solidFill>
                  <a:srgbClr val="000000"/>
                </a:solidFill>
              </a:rPr>
              <a:t> </a:t>
            </a:r>
            <a:r>
              <a:rPr lang="en-US" sz="2000" dirty="0" err="1">
                <a:solidFill>
                  <a:srgbClr val="000000"/>
                </a:solidFill>
              </a:rPr>
              <a:t>Razalli</a:t>
            </a:r>
            <a:r>
              <a:rPr lang="en-US" sz="2000" dirty="0">
                <a:solidFill>
                  <a:srgbClr val="000000"/>
                </a:solidFill>
              </a:rPr>
              <a:t> Bin </a:t>
            </a:r>
            <a:r>
              <a:rPr lang="en-US" sz="2000" dirty="0" err="1">
                <a:solidFill>
                  <a:srgbClr val="000000"/>
                </a:solidFill>
              </a:rPr>
              <a:t>Azzuhri</a:t>
            </a:r>
            <a:endParaRPr sz="2000" dirty="0">
              <a:solidFill>
                <a:srgbClr val="000000"/>
              </a:solidFill>
            </a:endParaRPr>
          </a:p>
          <a:p>
            <a:pPr marL="0" lvl="0" indent="0" algn="l" rtl="0">
              <a:spcBef>
                <a:spcPts val="480"/>
              </a:spcBef>
              <a:spcAft>
                <a:spcPts val="0"/>
              </a:spcAft>
              <a:buSzPts val="2160"/>
              <a:buFont typeface="Noto Sans Symbols"/>
              <a:buNone/>
            </a:pPr>
            <a:endParaRPr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2"/>
          <p:cNvSpPr txBox="1">
            <a:spLocks noGrp="1"/>
          </p:cNvSpPr>
          <p:nvPr>
            <p:ph type="ctrTitle"/>
          </p:nvPr>
        </p:nvSpPr>
        <p:spPr>
          <a:xfrm>
            <a:off x="165100" y="939800"/>
            <a:ext cx="8369400" cy="7113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Cases of security flaw of in IoT</a:t>
            </a:r>
            <a:endParaRPr/>
          </a:p>
        </p:txBody>
      </p:sp>
      <p:sp>
        <p:nvSpPr>
          <p:cNvPr id="180" name="Google Shape;180;p22"/>
          <p:cNvSpPr txBox="1"/>
          <p:nvPr/>
        </p:nvSpPr>
        <p:spPr>
          <a:xfrm>
            <a:off x="443700" y="1823175"/>
            <a:ext cx="8049000" cy="40656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1600" b="1" u="sng">
                <a:solidFill>
                  <a:srgbClr val="323232"/>
                </a:solidFill>
                <a:latin typeface="Calibri"/>
                <a:ea typeface="Calibri"/>
                <a:cs typeface="Calibri"/>
                <a:sym typeface="Calibri"/>
              </a:rPr>
              <a:t>Mirai Botnet</a:t>
            </a:r>
            <a:endParaRPr sz="1600" b="1" u="sng">
              <a:solidFill>
                <a:srgbClr val="323232"/>
              </a:solidFill>
              <a:latin typeface="Calibri"/>
              <a:ea typeface="Calibri"/>
              <a:cs typeface="Calibri"/>
              <a:sym typeface="Calibri"/>
            </a:endParaRPr>
          </a:p>
          <a:p>
            <a:pPr marL="457200" lvl="0" indent="-317500" algn="l" rtl="0">
              <a:lnSpc>
                <a:spcPct val="150000"/>
              </a:lnSpc>
              <a:spcBef>
                <a:spcPts val="0"/>
              </a:spcBef>
              <a:spcAft>
                <a:spcPts val="0"/>
              </a:spcAft>
              <a:buSzPts val="1400"/>
              <a:buChar char="●"/>
            </a:pPr>
            <a:r>
              <a:rPr lang="en-US" sz="1600" b="1">
                <a:solidFill>
                  <a:srgbClr val="323232"/>
                </a:solidFill>
                <a:latin typeface="Calibri"/>
                <a:ea typeface="Calibri"/>
                <a:cs typeface="Calibri"/>
                <a:sym typeface="Calibri"/>
              </a:rPr>
              <a:t>Mirai</a:t>
            </a:r>
            <a:r>
              <a:rPr lang="en-US" sz="1350">
                <a:solidFill>
                  <a:srgbClr val="323232"/>
                </a:solidFill>
                <a:latin typeface="Calibri"/>
                <a:ea typeface="Calibri"/>
                <a:cs typeface="Calibri"/>
                <a:sym typeface="Calibri"/>
              </a:rPr>
              <a:t> is IoT specialized malware that uses common usernames and passwords to gain access to IoT devices. For example, IP cameras, monitors, and loggers running Linux may have default credentials such as “admin” and “password,” allowing the malware to easily access the system, install itself, and then turn the IoT device into a bot. While individual IoT devices cannot perform much of an attack, the combination of millions of simple devices allows the collection of bots – called botnet – to perform distributed denial of service (DDoS) attacks on major networks.</a:t>
            </a:r>
            <a:endParaRPr sz="1350">
              <a:solidFill>
                <a:srgbClr val="323232"/>
              </a:solidFill>
              <a:latin typeface="Calibri"/>
              <a:ea typeface="Calibri"/>
              <a:cs typeface="Calibri"/>
              <a:sym typeface="Calibri"/>
            </a:endParaRPr>
          </a:p>
          <a:p>
            <a:pPr marL="457200" lvl="0" indent="-317500" algn="l" rtl="0">
              <a:lnSpc>
                <a:spcPct val="150000"/>
              </a:lnSpc>
              <a:spcBef>
                <a:spcPts val="0"/>
              </a:spcBef>
              <a:spcAft>
                <a:spcPts val="0"/>
              </a:spcAft>
              <a:buSzPts val="1400"/>
              <a:buChar char="●"/>
            </a:pPr>
            <a:r>
              <a:rPr lang="en-US" sz="1350">
                <a:solidFill>
                  <a:srgbClr val="323232"/>
                </a:solidFill>
                <a:latin typeface="Calibri"/>
                <a:ea typeface="Calibri"/>
                <a:cs typeface="Calibri"/>
                <a:sym typeface="Calibri"/>
              </a:rPr>
              <a:t>One noticeable attack occurred on October 21st, 2016, when the Mirai botnet attacked Dyn, a company that provides domain name services to major companies including Netflix, GitHub, Twitter, and Reddit.</a:t>
            </a:r>
            <a:endParaRPr sz="1350">
              <a:solidFill>
                <a:srgbClr val="323232"/>
              </a:solidFill>
              <a:latin typeface="Calibri"/>
              <a:ea typeface="Calibri"/>
              <a:cs typeface="Calibri"/>
              <a:sym typeface="Calibri"/>
            </a:endParaRPr>
          </a:p>
          <a:p>
            <a:pPr marL="457200" lvl="0" indent="-317500" algn="l" rtl="0">
              <a:lnSpc>
                <a:spcPct val="150000"/>
              </a:lnSpc>
              <a:spcBef>
                <a:spcPts val="0"/>
              </a:spcBef>
              <a:spcAft>
                <a:spcPts val="0"/>
              </a:spcAft>
              <a:buSzPts val="1400"/>
              <a:buChar char="●"/>
            </a:pPr>
            <a:r>
              <a:rPr lang="en-US" sz="1350">
                <a:solidFill>
                  <a:srgbClr val="323232"/>
                </a:solidFill>
                <a:latin typeface="Calibri"/>
                <a:ea typeface="Calibri"/>
                <a:cs typeface="Calibri"/>
                <a:sym typeface="Calibri"/>
              </a:rPr>
              <a:t>Mirai perfectly demonstrates how designers of IoT devices with integrated, publicly available software must recognize that default login credentials should be changed and can be potentially abused for serious attacks.</a:t>
            </a:r>
            <a:endParaRPr sz="1350">
              <a:solidFill>
                <a:srgbClr val="323232"/>
              </a:solidFill>
              <a:latin typeface="Calibri"/>
              <a:ea typeface="Calibri"/>
              <a:cs typeface="Calibri"/>
              <a:sym typeface="Calibri"/>
            </a:endParaRPr>
          </a:p>
          <a:p>
            <a:pPr marL="45720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3"/>
          <p:cNvSpPr txBox="1">
            <a:spLocks noGrp="1"/>
          </p:cNvSpPr>
          <p:nvPr>
            <p:ph type="ctrTitle"/>
          </p:nvPr>
        </p:nvSpPr>
        <p:spPr>
          <a:xfrm>
            <a:off x="0" y="818078"/>
            <a:ext cx="8369300" cy="711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
            </a:r>
            <a:br>
              <a:rPr lang="en-US"/>
            </a:br>
            <a:r>
              <a:rPr lang="en-US" sz="1800"/>
              <a:t>Challenges to propose secure network:</a:t>
            </a:r>
            <a:endParaRPr/>
          </a:p>
        </p:txBody>
      </p:sp>
      <p:sp>
        <p:nvSpPr>
          <p:cNvPr id="187" name="Google Shape;187;p23"/>
          <p:cNvSpPr txBox="1">
            <a:spLocks noGrp="1"/>
          </p:cNvSpPr>
          <p:nvPr>
            <p:ph type="subTitle" idx="1"/>
          </p:nvPr>
        </p:nvSpPr>
        <p:spPr>
          <a:xfrm>
            <a:off x="0" y="1529278"/>
            <a:ext cx="8597734" cy="4977740"/>
          </a:xfrm>
          <a:prstGeom prst="rect">
            <a:avLst/>
          </a:prstGeom>
          <a:noFill/>
          <a:ln>
            <a:noFill/>
          </a:ln>
        </p:spPr>
        <p:txBody>
          <a:bodyPr spcFirstLastPara="1" wrap="square" lIns="91425" tIns="45700" rIns="91425" bIns="45700" anchor="t" anchorCtr="0">
            <a:noAutofit/>
          </a:bodyPr>
          <a:lstStyle/>
          <a:p>
            <a:pPr marL="285750" lvl="0" indent="-285750" algn="l" rtl="0">
              <a:spcBef>
                <a:spcPts val="0"/>
              </a:spcBef>
              <a:spcAft>
                <a:spcPts val="0"/>
              </a:spcAft>
              <a:buSzPts val="1620"/>
              <a:buFont typeface="Arial"/>
              <a:buChar char="•"/>
            </a:pPr>
            <a:r>
              <a:rPr lang="en-US" sz="1800" b="0">
                <a:solidFill>
                  <a:srgbClr val="17365D"/>
                </a:solidFill>
                <a:latin typeface="Times New Roman"/>
                <a:ea typeface="Times New Roman"/>
                <a:cs typeface="Times New Roman"/>
                <a:sym typeface="Times New Roman"/>
              </a:rPr>
              <a:t>one of the major challenges of Industrial revolution is that the industries are converging with information technology , But the way IT gets updated and upgraded in a very short circles ,OT can not do that. OT projects that include CPS, IoT like devices require budget, planning and longevity.</a:t>
            </a:r>
            <a:endParaRPr/>
          </a:p>
          <a:p>
            <a:pPr marL="0" lvl="0" indent="0" algn="l" rtl="0">
              <a:spcBef>
                <a:spcPts val="360"/>
              </a:spcBef>
              <a:spcAft>
                <a:spcPts val="0"/>
              </a:spcAft>
              <a:buSzPts val="1620"/>
              <a:buFont typeface="Noto Sans Symbols"/>
              <a:buNone/>
            </a:pPr>
            <a:endParaRPr sz="1800" b="0">
              <a:solidFill>
                <a:srgbClr val="17365D"/>
              </a:solidFill>
              <a:latin typeface="Times New Roman"/>
              <a:ea typeface="Times New Roman"/>
              <a:cs typeface="Times New Roman"/>
              <a:sym typeface="Times New Roman"/>
            </a:endParaRPr>
          </a:p>
          <a:p>
            <a:pPr marL="285750" lvl="0" indent="-285750" algn="l" rtl="0">
              <a:spcBef>
                <a:spcPts val="360"/>
              </a:spcBef>
              <a:spcAft>
                <a:spcPts val="0"/>
              </a:spcAft>
              <a:buSzPts val="1620"/>
              <a:buFont typeface="Arial"/>
              <a:buChar char="•"/>
            </a:pPr>
            <a:r>
              <a:rPr lang="en-US" sz="1800" b="0">
                <a:solidFill>
                  <a:srgbClr val="17365D"/>
                </a:solidFill>
                <a:latin typeface="Times New Roman"/>
                <a:ea typeface="Times New Roman"/>
                <a:cs typeface="Times New Roman"/>
                <a:sym typeface="Times New Roman"/>
              </a:rPr>
              <a:t>The transformation of factories to smart factories need smart people as well , so  the workers  need practical and clear knowledge about technologies.</a:t>
            </a:r>
            <a:endParaRPr/>
          </a:p>
          <a:p>
            <a:pPr marL="0" lvl="0" indent="0" algn="l" rtl="0">
              <a:spcBef>
                <a:spcPts val="360"/>
              </a:spcBef>
              <a:spcAft>
                <a:spcPts val="0"/>
              </a:spcAft>
              <a:buSzPts val="1620"/>
              <a:buFont typeface="Noto Sans Symbols"/>
              <a:buNone/>
            </a:pPr>
            <a:endParaRPr sz="1800" b="0">
              <a:solidFill>
                <a:srgbClr val="17365D"/>
              </a:solidFill>
              <a:latin typeface="Times New Roman"/>
              <a:ea typeface="Times New Roman"/>
              <a:cs typeface="Times New Roman"/>
              <a:sym typeface="Times New Roman"/>
            </a:endParaRPr>
          </a:p>
          <a:p>
            <a:pPr marL="285750" lvl="0" indent="-285750" algn="l" rtl="0">
              <a:spcBef>
                <a:spcPts val="360"/>
              </a:spcBef>
              <a:spcAft>
                <a:spcPts val="0"/>
              </a:spcAft>
              <a:buSzPts val="1620"/>
              <a:buFont typeface="Arial"/>
              <a:buChar char="•"/>
            </a:pPr>
            <a:r>
              <a:rPr lang="en-US" sz="1800" b="0">
                <a:solidFill>
                  <a:srgbClr val="17365D"/>
                </a:solidFill>
                <a:latin typeface="Times New Roman"/>
                <a:ea typeface="Times New Roman"/>
                <a:cs typeface="Times New Roman"/>
                <a:sym typeface="Times New Roman"/>
              </a:rPr>
              <a:t>Another important factor  is  cost estimation for security sectors. Financial barriers are the components that can no be ignored . So , the manufacturers tend to overlook the security aspect while building the devices.</a:t>
            </a:r>
            <a:endParaRPr/>
          </a:p>
          <a:p>
            <a:pPr marL="285750" lvl="0" indent="-182880" algn="l" rtl="0">
              <a:spcBef>
                <a:spcPts val="360"/>
              </a:spcBef>
              <a:spcAft>
                <a:spcPts val="0"/>
              </a:spcAft>
              <a:buSzPts val="1620"/>
              <a:buFont typeface="Arial"/>
              <a:buNone/>
            </a:pPr>
            <a:endParaRPr sz="1800" b="0">
              <a:solidFill>
                <a:srgbClr val="17365D"/>
              </a:solidFill>
              <a:latin typeface="Times New Roman"/>
              <a:ea typeface="Times New Roman"/>
              <a:cs typeface="Times New Roman"/>
              <a:sym typeface="Times New Roman"/>
            </a:endParaRPr>
          </a:p>
          <a:p>
            <a:pPr marL="285750" lvl="0" indent="-285750" algn="l" rtl="0">
              <a:spcBef>
                <a:spcPts val="360"/>
              </a:spcBef>
              <a:spcAft>
                <a:spcPts val="0"/>
              </a:spcAft>
              <a:buSzPts val="1620"/>
              <a:buFont typeface="Arial"/>
              <a:buChar char="•"/>
            </a:pPr>
            <a:r>
              <a:rPr lang="en-US" sz="1800" b="0">
                <a:solidFill>
                  <a:srgbClr val="17365D"/>
                </a:solidFill>
                <a:latin typeface="Times New Roman"/>
                <a:ea typeface="Times New Roman"/>
                <a:cs typeface="Times New Roman"/>
                <a:sym typeface="Times New Roman"/>
              </a:rPr>
              <a:t> The CIA triangle varies among different kinds of factories. For example: for electric company availability is more important but for a financial company confidentiality and integrity is more of a priority. </a:t>
            </a:r>
            <a:endParaRPr/>
          </a:p>
          <a:p>
            <a:pPr marL="0" lvl="0" indent="0" algn="l" rtl="0">
              <a:spcBef>
                <a:spcPts val="600"/>
              </a:spcBef>
              <a:spcAft>
                <a:spcPts val="0"/>
              </a:spcAft>
              <a:buSzPts val="2700"/>
              <a:buFont typeface="Noto Sans Symbols"/>
              <a:buNone/>
            </a:pPr>
            <a:endParaRPr b="0">
              <a:solidFill>
                <a:srgbClr val="17365D"/>
              </a:solidFill>
              <a:latin typeface="Times New Roman"/>
              <a:ea typeface="Times New Roman"/>
              <a:cs typeface="Times New Roman"/>
              <a:sym typeface="Times New Roman"/>
            </a:endParaRPr>
          </a:p>
          <a:p>
            <a:pPr marL="571500" lvl="0" indent="-400050" algn="l" rtl="0">
              <a:spcBef>
                <a:spcPts val="600"/>
              </a:spcBef>
              <a:spcAft>
                <a:spcPts val="0"/>
              </a:spcAft>
              <a:buSzPts val="2700"/>
              <a:buFont typeface="Arial"/>
              <a:buNone/>
            </a:pPr>
            <a:endParaRPr>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4"/>
          <p:cNvSpPr txBox="1">
            <a:spLocks noGrp="1"/>
          </p:cNvSpPr>
          <p:nvPr>
            <p:ph type="ctrTitle"/>
          </p:nvPr>
        </p:nvSpPr>
        <p:spPr>
          <a:xfrm>
            <a:off x="165100" y="865249"/>
            <a:ext cx="8369300" cy="130826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
            </a:r>
            <a:br>
              <a:rPr lang="en-US"/>
            </a:br>
            <a:r>
              <a:rPr lang="en-US"/>
              <a:t/>
            </a:r>
            <a:br>
              <a:rPr lang="en-US"/>
            </a:br>
            <a:r>
              <a:rPr lang="en-US"/>
              <a:t/>
            </a:r>
            <a:br>
              <a:rPr lang="en-US"/>
            </a:br>
            <a:r>
              <a:rPr lang="en-US"/>
              <a:t/>
            </a:r>
            <a:br>
              <a:rPr lang="en-US"/>
            </a:br>
            <a:r>
              <a:rPr lang="en-US"/>
              <a:t/>
            </a:r>
            <a:br>
              <a:rPr lang="en-US"/>
            </a:br>
            <a:r>
              <a:rPr lang="en-US"/>
              <a:t/>
            </a:r>
            <a:br>
              <a:rPr lang="en-US"/>
            </a:br>
            <a:r>
              <a:rPr lang="en-US"/>
              <a:t/>
            </a:r>
            <a:br>
              <a:rPr lang="en-US"/>
            </a:br>
            <a:r>
              <a:rPr lang="en-US"/>
              <a:t/>
            </a:r>
            <a:br>
              <a:rPr lang="en-US"/>
            </a:br>
            <a:r>
              <a:rPr lang="en-US"/>
              <a:t/>
            </a:r>
            <a:br>
              <a:rPr lang="en-US"/>
            </a:br>
            <a:r>
              <a:rPr lang="en-US"/>
              <a:t>Recommendation</a:t>
            </a:r>
            <a:endParaRPr/>
          </a:p>
        </p:txBody>
      </p:sp>
      <p:sp>
        <p:nvSpPr>
          <p:cNvPr id="194" name="Google Shape;194;p24"/>
          <p:cNvSpPr txBox="1">
            <a:spLocks noGrp="1"/>
          </p:cNvSpPr>
          <p:nvPr>
            <p:ph type="subTitle" idx="1"/>
          </p:nvPr>
        </p:nvSpPr>
        <p:spPr>
          <a:xfrm>
            <a:off x="165100" y="2292268"/>
            <a:ext cx="8369300" cy="4318000"/>
          </a:xfrm>
          <a:prstGeom prst="rect">
            <a:avLst/>
          </a:prstGeom>
          <a:noFill/>
          <a:ln>
            <a:noFill/>
          </a:ln>
        </p:spPr>
        <p:txBody>
          <a:bodyPr spcFirstLastPara="1" wrap="square" lIns="91425" tIns="45700" rIns="91425" bIns="45700" anchor="t" anchorCtr="0">
            <a:noAutofit/>
          </a:bodyPr>
          <a:lstStyle/>
          <a:p>
            <a:pPr marL="285750" lvl="0" indent="-285750" algn="just" rtl="0">
              <a:spcBef>
                <a:spcPts val="0"/>
              </a:spcBef>
              <a:spcAft>
                <a:spcPts val="0"/>
              </a:spcAft>
              <a:buSzPts val="1620"/>
              <a:buFont typeface="Noto Sans Symbols"/>
              <a:buChar char="❖"/>
            </a:pPr>
            <a:r>
              <a:rPr lang="en-US" sz="1800" b="0">
                <a:latin typeface="Times New Roman"/>
                <a:ea typeface="Times New Roman"/>
                <a:cs typeface="Times New Roman"/>
                <a:sym typeface="Times New Roman"/>
              </a:rPr>
              <a:t>Establishing set of policies and legalizing them for ensuring Data integrity and confidentiality in the industries. </a:t>
            </a:r>
            <a:endParaRPr/>
          </a:p>
          <a:p>
            <a:pPr marL="285750" lvl="0" indent="-285750" algn="just" rtl="0">
              <a:spcBef>
                <a:spcPts val="360"/>
              </a:spcBef>
              <a:spcAft>
                <a:spcPts val="0"/>
              </a:spcAft>
              <a:buSzPts val="1620"/>
              <a:buFont typeface="Noto Sans Symbols"/>
              <a:buChar char="❖"/>
            </a:pPr>
            <a:r>
              <a:rPr lang="en-US" sz="1800" b="0">
                <a:latin typeface="Times New Roman"/>
                <a:ea typeface="Times New Roman"/>
                <a:cs typeface="Times New Roman"/>
                <a:sym typeface="Times New Roman"/>
              </a:rPr>
              <a:t>For Protecting copyright issues and sensitive data of machines and production systems necessary measures should be taken like cryptography for copyright issues and coupling machines upon necessity only can reduce the risk. </a:t>
            </a:r>
            <a:endParaRPr/>
          </a:p>
          <a:p>
            <a:pPr marL="285750" lvl="0" indent="-285750" algn="just" rtl="0">
              <a:spcBef>
                <a:spcPts val="360"/>
              </a:spcBef>
              <a:spcAft>
                <a:spcPts val="0"/>
              </a:spcAft>
              <a:buSzPts val="1620"/>
              <a:buFont typeface="Noto Sans Symbols"/>
              <a:buChar char="❖"/>
            </a:pPr>
            <a:r>
              <a:rPr lang="en-US" sz="1800" b="0">
                <a:latin typeface="Times New Roman"/>
                <a:ea typeface="Times New Roman"/>
                <a:cs typeface="Times New Roman"/>
                <a:sym typeface="Times New Roman"/>
              </a:rPr>
              <a:t>Security should be initiated in the early stages of system design, which can save the company from redesigning , costing and time.</a:t>
            </a:r>
            <a:endParaRPr/>
          </a:p>
          <a:p>
            <a:pPr marL="285750" lvl="0" indent="-285750" algn="just" rtl="0">
              <a:spcBef>
                <a:spcPts val="360"/>
              </a:spcBef>
              <a:spcAft>
                <a:spcPts val="0"/>
              </a:spcAft>
              <a:buSzPts val="1620"/>
              <a:buFont typeface="Noto Sans Symbols"/>
              <a:buChar char="❖"/>
            </a:pPr>
            <a:r>
              <a:rPr lang="en-US" sz="1800" b="0">
                <a:latin typeface="Times New Roman"/>
                <a:ea typeface="Times New Roman"/>
                <a:cs typeface="Times New Roman"/>
                <a:sym typeface="Times New Roman"/>
              </a:rPr>
              <a:t> self maintenance for upgrading the devices can be introduced and the devices can give error report and feedback when needed. </a:t>
            </a:r>
            <a:endParaRPr/>
          </a:p>
          <a:p>
            <a:pPr marL="285750" lvl="0" indent="-285750" algn="just" rtl="0">
              <a:spcBef>
                <a:spcPts val="360"/>
              </a:spcBef>
              <a:spcAft>
                <a:spcPts val="0"/>
              </a:spcAft>
              <a:buSzPts val="1620"/>
              <a:buFont typeface="Noto Sans Symbols"/>
              <a:buChar char="❖"/>
            </a:pPr>
            <a:r>
              <a:rPr lang="en-US" sz="1800" b="0">
                <a:latin typeface="Times New Roman"/>
                <a:ea typeface="Times New Roman"/>
                <a:cs typeface="Times New Roman"/>
                <a:sym typeface="Times New Roman"/>
              </a:rPr>
              <a:t> vocational training should be provided among the workers so that they can have sound knowledge about the technology and work as such.</a:t>
            </a:r>
            <a:endParaRPr/>
          </a:p>
          <a:p>
            <a:pPr marL="342900" lvl="0" indent="-240030" algn="just" rtl="0">
              <a:spcBef>
                <a:spcPts val="360"/>
              </a:spcBef>
              <a:spcAft>
                <a:spcPts val="0"/>
              </a:spcAft>
              <a:buSzPts val="1620"/>
              <a:buNone/>
            </a:pPr>
            <a:endParaRPr sz="1800" b="0">
              <a:latin typeface="Times New Roman"/>
              <a:ea typeface="Times New Roman"/>
              <a:cs typeface="Times New Roman"/>
              <a:sym typeface="Times New Roman"/>
            </a:endParaRPr>
          </a:p>
          <a:p>
            <a:pPr marL="0" lvl="0" indent="0" algn="just" rtl="0">
              <a:spcBef>
                <a:spcPts val="360"/>
              </a:spcBef>
              <a:spcAft>
                <a:spcPts val="0"/>
              </a:spcAft>
              <a:buSzPts val="1620"/>
              <a:buNone/>
            </a:pPr>
            <a:r>
              <a:rPr lang="en-US" sz="1800" b="0">
                <a:latin typeface="Times New Roman"/>
                <a:ea typeface="Times New Roman"/>
                <a:cs typeface="Times New Roman"/>
                <a:sym typeface="Times New Roman"/>
              </a:rPr>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5"/>
          <p:cNvSpPr txBox="1">
            <a:spLocks noGrp="1"/>
          </p:cNvSpPr>
          <p:nvPr>
            <p:ph type="title"/>
          </p:nvPr>
        </p:nvSpPr>
        <p:spPr>
          <a:xfrm>
            <a:off x="395288" y="917575"/>
            <a:ext cx="8424862" cy="998538"/>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Recommendation (continue)</a:t>
            </a:r>
            <a:endParaRPr/>
          </a:p>
        </p:txBody>
      </p:sp>
      <p:pic>
        <p:nvPicPr>
          <p:cNvPr id="200" name="Google Shape;200;p25" descr="A picture containing jack, electronics&#10;&#10;Description automatically generated"/>
          <p:cNvPicPr preferRelativeResize="0">
            <a:picLocks noGrp="1"/>
          </p:cNvPicPr>
          <p:nvPr>
            <p:ph type="body" idx="1"/>
          </p:nvPr>
        </p:nvPicPr>
        <p:blipFill rotWithShape="1">
          <a:blip r:embed="rId3">
            <a:alphaModFix/>
          </a:blip>
          <a:srcRect/>
          <a:stretch/>
        </p:blipFill>
        <p:spPr>
          <a:xfrm>
            <a:off x="1372100" y="1821110"/>
            <a:ext cx="5764970" cy="3479757"/>
          </a:xfrm>
          <a:prstGeom prst="rect">
            <a:avLst/>
          </a:prstGeom>
          <a:noFill/>
          <a:ln>
            <a:noFill/>
          </a:ln>
        </p:spPr>
      </p:pic>
      <p:sp>
        <p:nvSpPr>
          <p:cNvPr id="201" name="Google Shape;201;p25"/>
          <p:cNvSpPr txBox="1"/>
          <p:nvPr/>
        </p:nvSpPr>
        <p:spPr>
          <a:xfrm>
            <a:off x="2185060" y="5142016"/>
            <a:ext cx="2755075" cy="83099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Arial Narrow"/>
                <a:ea typeface="Arial Narrow"/>
                <a:cs typeface="Arial Narrow"/>
                <a:sym typeface="Arial Narrow"/>
              </a:rPr>
              <a:t>Fig.1:Security measures for IR 4.0</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6"/>
          <p:cNvSpPr txBox="1">
            <a:spLocks noGrp="1"/>
          </p:cNvSpPr>
          <p:nvPr>
            <p:ph type="ctrTitle"/>
          </p:nvPr>
        </p:nvSpPr>
        <p:spPr>
          <a:xfrm>
            <a:off x="165100" y="939800"/>
            <a:ext cx="8369300" cy="711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Conclusion</a:t>
            </a:r>
            <a:endParaRPr/>
          </a:p>
        </p:txBody>
      </p:sp>
      <p:sp>
        <p:nvSpPr>
          <p:cNvPr id="208" name="Google Shape;208;p26"/>
          <p:cNvSpPr txBox="1">
            <a:spLocks noGrp="1"/>
          </p:cNvSpPr>
          <p:nvPr>
            <p:ph type="subTitle" idx="1"/>
          </p:nvPr>
        </p:nvSpPr>
        <p:spPr>
          <a:xfrm>
            <a:off x="93848" y="1767444"/>
            <a:ext cx="8369299" cy="3987800"/>
          </a:xfrm>
          <a:prstGeom prst="rect">
            <a:avLst/>
          </a:prstGeom>
          <a:noFill/>
          <a:ln>
            <a:noFill/>
          </a:ln>
        </p:spPr>
        <p:txBody>
          <a:bodyPr spcFirstLastPara="1" wrap="square" lIns="91425" tIns="45700" rIns="91425" bIns="45700" anchor="t" anchorCtr="0">
            <a:noAutofit/>
          </a:bodyPr>
          <a:lstStyle/>
          <a:p>
            <a:pPr marL="0" lvl="0" indent="0" algn="just" rtl="0">
              <a:lnSpc>
                <a:spcPct val="80000"/>
              </a:lnSpc>
              <a:spcBef>
                <a:spcPts val="0"/>
              </a:spcBef>
              <a:spcAft>
                <a:spcPts val="0"/>
              </a:spcAft>
              <a:buSzPts val="2093"/>
              <a:buNone/>
            </a:pPr>
            <a:r>
              <a:rPr lang="en-US" sz="2325" b="0">
                <a:solidFill>
                  <a:srgbClr val="17365D"/>
                </a:solidFill>
                <a:latin typeface="Times New Roman"/>
                <a:ea typeface="Times New Roman"/>
                <a:cs typeface="Times New Roman"/>
                <a:sym typeface="Times New Roman"/>
              </a:rPr>
              <a:t>Security in industrial revolution 4.0 is the most talked issue of the decade, considering the exploding complexity of the emerging technologies, which creates possibilities of attack surface that did not exist before. In a general way, what before could be protected with walls and physical security, now requires a matching level of sophistication and management.</a:t>
            </a:r>
            <a:endParaRPr/>
          </a:p>
          <a:p>
            <a:pPr marL="0" lvl="0" indent="0" algn="just" rtl="0">
              <a:lnSpc>
                <a:spcPct val="80000"/>
              </a:lnSpc>
              <a:spcBef>
                <a:spcPts val="465"/>
              </a:spcBef>
              <a:spcAft>
                <a:spcPts val="0"/>
              </a:spcAft>
              <a:buSzPts val="2093"/>
              <a:buNone/>
            </a:pPr>
            <a:r>
              <a:rPr lang="en-US" sz="2325" b="0">
                <a:solidFill>
                  <a:srgbClr val="17365D"/>
                </a:solidFill>
                <a:latin typeface="Times New Roman"/>
                <a:ea typeface="Times New Roman"/>
                <a:cs typeface="Times New Roman"/>
                <a:sym typeface="Times New Roman"/>
              </a:rPr>
              <a:t> </a:t>
            </a:r>
            <a:endParaRPr/>
          </a:p>
          <a:p>
            <a:pPr marL="0" lvl="0" indent="0" algn="just" rtl="0">
              <a:lnSpc>
                <a:spcPct val="80000"/>
              </a:lnSpc>
              <a:spcBef>
                <a:spcPts val="465"/>
              </a:spcBef>
              <a:spcAft>
                <a:spcPts val="0"/>
              </a:spcAft>
              <a:buSzPts val="2093"/>
              <a:buNone/>
            </a:pPr>
            <a:r>
              <a:rPr lang="en-US" sz="2325" b="0">
                <a:solidFill>
                  <a:srgbClr val="17365D"/>
                </a:solidFill>
                <a:latin typeface="Times New Roman"/>
                <a:ea typeface="Times New Roman"/>
                <a:cs typeface="Times New Roman"/>
                <a:sym typeface="Times New Roman"/>
              </a:rPr>
              <a:t>In order to ensure  a safe and protected environment in I4.0,the security management is of utmost important. And it should be implemented with proper planning, deployment and operational cycle. </a:t>
            </a:r>
            <a:endParaRPr/>
          </a:p>
          <a:p>
            <a:pPr marL="0" lvl="0" indent="0" algn="just" rtl="0">
              <a:lnSpc>
                <a:spcPct val="80000"/>
              </a:lnSpc>
              <a:spcBef>
                <a:spcPts val="465"/>
              </a:spcBef>
              <a:spcAft>
                <a:spcPts val="0"/>
              </a:spcAft>
              <a:buSzPts val="2093"/>
              <a:buNone/>
            </a:pPr>
            <a:r>
              <a:rPr lang="en-US" sz="2325" b="0">
                <a:solidFill>
                  <a:srgbClr val="17365D"/>
                </a:solidFill>
                <a:latin typeface="Times New Roman"/>
                <a:ea typeface="Times New Roman"/>
                <a:cs typeface="Times New Roman"/>
                <a:sym typeface="Times New Roman"/>
              </a:rPr>
              <a:t> </a:t>
            </a:r>
            <a:endParaRPr/>
          </a:p>
          <a:p>
            <a:pPr marL="0" lvl="0" indent="0" algn="just" rtl="0">
              <a:lnSpc>
                <a:spcPct val="80000"/>
              </a:lnSpc>
              <a:spcBef>
                <a:spcPts val="465"/>
              </a:spcBef>
              <a:spcAft>
                <a:spcPts val="0"/>
              </a:spcAft>
              <a:buSzPts val="2093"/>
              <a:buNone/>
            </a:pPr>
            <a:endParaRPr sz="2325" b="0">
              <a:solidFill>
                <a:srgbClr val="17365D"/>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7"/>
          <p:cNvSpPr txBox="1">
            <a:spLocks noGrp="1"/>
          </p:cNvSpPr>
          <p:nvPr>
            <p:ph type="ctrTitle"/>
          </p:nvPr>
        </p:nvSpPr>
        <p:spPr>
          <a:xfrm>
            <a:off x="165100" y="939800"/>
            <a:ext cx="8369300" cy="711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Question &amp; Answer….</a:t>
            </a:r>
            <a:endParaRPr/>
          </a:p>
        </p:txBody>
      </p:sp>
      <p:sp>
        <p:nvSpPr>
          <p:cNvPr id="215" name="Google Shape;215;p27"/>
          <p:cNvSpPr txBox="1">
            <a:spLocks noGrp="1"/>
          </p:cNvSpPr>
          <p:nvPr>
            <p:ph type="subTitle" idx="1"/>
          </p:nvPr>
        </p:nvSpPr>
        <p:spPr>
          <a:xfrm>
            <a:off x="165101" y="1981200"/>
            <a:ext cx="8699499" cy="39878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SzPts val="3240"/>
              <a:buNone/>
            </a:pPr>
            <a:r>
              <a:rPr lang="en-US" sz="3600"/>
              <a:t>Thank You</a:t>
            </a:r>
            <a:endParaRPr/>
          </a:p>
          <a:p>
            <a:pPr marL="0" lvl="0" indent="0" algn="ctr" rtl="0">
              <a:spcBef>
                <a:spcPts val="720"/>
              </a:spcBef>
              <a:spcAft>
                <a:spcPts val="0"/>
              </a:spcAft>
              <a:buSzPts val="3240"/>
              <a:buNone/>
            </a:pPr>
            <a:r>
              <a:rPr lang="en-US" sz="3600"/>
              <a:t>All The Best for final ☺</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grpSp>
        <p:nvGrpSpPr>
          <p:cNvPr id="98" name="Google Shape;98;p14"/>
          <p:cNvGrpSpPr/>
          <p:nvPr/>
        </p:nvGrpSpPr>
        <p:grpSpPr>
          <a:xfrm>
            <a:off x="165100" y="2372888"/>
            <a:ext cx="8775700" cy="2442499"/>
            <a:chOff x="0" y="721888"/>
            <a:chExt cx="8775700" cy="2442499"/>
          </a:xfrm>
        </p:grpSpPr>
        <p:sp>
          <p:nvSpPr>
            <p:cNvPr id="99" name="Google Shape;99;p14"/>
            <p:cNvSpPr/>
            <p:nvPr/>
          </p:nvSpPr>
          <p:spPr>
            <a:xfrm>
              <a:off x="0" y="721888"/>
              <a:ext cx="8775700" cy="1892873"/>
            </a:xfrm>
            <a:prstGeom prst="rightArrow">
              <a:avLst>
                <a:gd name="adj1" fmla="val 50000"/>
                <a:gd name="adj2" fmla="val 50000"/>
              </a:avLst>
            </a:prstGeom>
            <a:solidFill>
              <a:srgbClr val="49ACC5"/>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p:nvPr/>
          </p:nvSpPr>
          <p:spPr>
            <a:xfrm>
              <a:off x="6376951" y="2236187"/>
              <a:ext cx="1521178" cy="92812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4"/>
            <p:cNvSpPr txBox="1"/>
            <p:nvPr/>
          </p:nvSpPr>
          <p:spPr>
            <a:xfrm>
              <a:off x="6376951" y="2236187"/>
              <a:ext cx="1521178" cy="928125"/>
            </a:xfrm>
            <a:prstGeom prst="rect">
              <a:avLst/>
            </a:prstGeom>
            <a:noFill/>
            <a:ln>
              <a:noFill/>
            </a:ln>
          </p:spPr>
          <p:txBody>
            <a:bodyPr spcFirstLastPara="1" wrap="square" lIns="0" tIns="0" rIns="0" bIns="0" anchor="t" anchorCtr="0">
              <a:noAutofit/>
            </a:bodyPr>
            <a:lstStyle/>
            <a:p>
              <a:pPr marL="171450" marR="0" lvl="1" indent="-171450" algn="l" rtl="0">
                <a:lnSpc>
                  <a:spcPct val="90000"/>
                </a:lnSpc>
                <a:spcBef>
                  <a:spcPts val="0"/>
                </a:spcBef>
                <a:spcAft>
                  <a:spcPts val="0"/>
                </a:spcAft>
                <a:buClr>
                  <a:schemeClr val="dk1"/>
                </a:buClr>
                <a:buSzPts val="1600"/>
                <a:buFont typeface="Arial Narrow"/>
                <a:buChar char="•"/>
              </a:pPr>
              <a:r>
                <a:rPr lang="en-US" sz="1600" b="0" i="0" u="none" strike="noStrike" cap="none">
                  <a:solidFill>
                    <a:schemeClr val="dk1"/>
                  </a:solidFill>
                  <a:latin typeface="Arial Narrow"/>
                  <a:ea typeface="Arial Narrow"/>
                  <a:cs typeface="Arial Narrow"/>
                  <a:sym typeface="Arial Narrow"/>
                </a:rPr>
                <a:t>Expected Outcome</a:t>
              </a:r>
              <a:endParaRPr/>
            </a:p>
            <a:p>
              <a:pPr marL="171450" marR="0" lvl="1" indent="-171450" algn="l" rtl="0">
                <a:lnSpc>
                  <a:spcPct val="90000"/>
                </a:lnSpc>
                <a:spcBef>
                  <a:spcPts val="240"/>
                </a:spcBef>
                <a:spcAft>
                  <a:spcPts val="0"/>
                </a:spcAft>
                <a:buClr>
                  <a:schemeClr val="dk1"/>
                </a:buClr>
                <a:buSzPts val="1600"/>
                <a:buFont typeface="Arial Narrow"/>
                <a:buChar char="•"/>
              </a:pPr>
              <a:r>
                <a:rPr lang="en-US" sz="1600" b="0" i="0" u="none" strike="noStrike" cap="none">
                  <a:solidFill>
                    <a:schemeClr val="dk1"/>
                  </a:solidFill>
                  <a:latin typeface="Arial Narrow"/>
                  <a:ea typeface="Arial Narrow"/>
                  <a:cs typeface="Arial Narrow"/>
                  <a:sym typeface="Arial Narrow"/>
                </a:rPr>
                <a:t>Conclusion</a:t>
              </a:r>
              <a:endParaRPr/>
            </a:p>
          </p:txBody>
        </p:sp>
        <p:sp>
          <p:nvSpPr>
            <p:cNvPr id="102" name="Google Shape;102;p14"/>
            <p:cNvSpPr/>
            <p:nvPr/>
          </p:nvSpPr>
          <p:spPr>
            <a:xfrm>
              <a:off x="6376951" y="1195106"/>
              <a:ext cx="1521178" cy="94643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4"/>
            <p:cNvSpPr txBox="1"/>
            <p:nvPr/>
          </p:nvSpPr>
          <p:spPr>
            <a:xfrm>
              <a:off x="6376951" y="1195106"/>
              <a:ext cx="1521178" cy="946436"/>
            </a:xfrm>
            <a:prstGeom prst="rect">
              <a:avLst/>
            </a:prstGeom>
            <a:noFill/>
            <a:ln>
              <a:noFill/>
            </a:ln>
          </p:spPr>
          <p:txBody>
            <a:bodyPr spcFirstLastPara="1" wrap="square" lIns="0" tIns="203200" rIns="0" bIns="203200" anchor="ctr" anchorCtr="0">
              <a:noAutofit/>
            </a:bodyPr>
            <a:lstStyle/>
            <a:p>
              <a:pPr marL="0" marR="0" lvl="0" indent="0" algn="l" rtl="0">
                <a:lnSpc>
                  <a:spcPct val="90000"/>
                </a:lnSpc>
                <a:spcBef>
                  <a:spcPts val="0"/>
                </a:spcBef>
                <a:spcAft>
                  <a:spcPts val="0"/>
                </a:spcAft>
                <a:buClr>
                  <a:schemeClr val="dk1"/>
                </a:buClr>
                <a:buSzPts val="2000"/>
                <a:buFont typeface="Arial Narrow"/>
                <a:buNone/>
              </a:pPr>
              <a:r>
                <a:rPr lang="en-US" sz="2000" b="1">
                  <a:solidFill>
                    <a:schemeClr val="dk1"/>
                  </a:solidFill>
                  <a:latin typeface="Arial Narrow"/>
                  <a:ea typeface="Arial Narrow"/>
                  <a:cs typeface="Arial Narrow"/>
                  <a:sym typeface="Arial Narrow"/>
                </a:rPr>
                <a:t>Results &amp; Conclusion</a:t>
              </a:r>
              <a:endParaRPr b="1"/>
            </a:p>
          </p:txBody>
        </p:sp>
        <p:sp>
          <p:nvSpPr>
            <p:cNvPr id="104" name="Google Shape;104;p14"/>
            <p:cNvSpPr/>
            <p:nvPr/>
          </p:nvSpPr>
          <p:spPr>
            <a:xfrm>
              <a:off x="4551537" y="2236187"/>
              <a:ext cx="1521178" cy="92812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4"/>
            <p:cNvSpPr txBox="1"/>
            <p:nvPr/>
          </p:nvSpPr>
          <p:spPr>
            <a:xfrm>
              <a:off x="4196500" y="2236175"/>
              <a:ext cx="1876200" cy="928200"/>
            </a:xfrm>
            <a:prstGeom prst="rect">
              <a:avLst/>
            </a:prstGeom>
            <a:noFill/>
            <a:ln>
              <a:noFill/>
            </a:ln>
          </p:spPr>
          <p:txBody>
            <a:bodyPr spcFirstLastPara="1" wrap="square" lIns="0" tIns="0" rIns="0" bIns="0" anchor="t" anchorCtr="0">
              <a:noAutofit/>
            </a:bodyPr>
            <a:lstStyle/>
            <a:p>
              <a:pPr marL="171450" marR="0" lvl="1" indent="-171450" algn="l" rtl="0">
                <a:lnSpc>
                  <a:spcPct val="90000"/>
                </a:lnSpc>
                <a:spcBef>
                  <a:spcPts val="0"/>
                </a:spcBef>
                <a:spcAft>
                  <a:spcPts val="0"/>
                </a:spcAft>
                <a:buClr>
                  <a:schemeClr val="dk1"/>
                </a:buClr>
                <a:buSzPts val="1600"/>
                <a:buFont typeface="Arial Narrow"/>
                <a:buChar char="•"/>
              </a:pPr>
              <a:r>
                <a:rPr lang="en-US" sz="1600" b="0" i="0" u="none" strike="noStrike" cap="none">
                  <a:solidFill>
                    <a:schemeClr val="dk1"/>
                  </a:solidFill>
                  <a:latin typeface="Arial Narrow"/>
                  <a:ea typeface="Arial Narrow"/>
                  <a:cs typeface="Arial Narrow"/>
                  <a:sym typeface="Arial Narrow"/>
                </a:rPr>
                <a:t>Challenges</a:t>
              </a:r>
              <a:endParaRPr/>
            </a:p>
            <a:p>
              <a:pPr marL="171450" marR="0" lvl="1" indent="-171450" algn="l" rtl="0">
                <a:lnSpc>
                  <a:spcPct val="90000"/>
                </a:lnSpc>
                <a:spcBef>
                  <a:spcPts val="240"/>
                </a:spcBef>
                <a:spcAft>
                  <a:spcPts val="0"/>
                </a:spcAft>
                <a:buClr>
                  <a:schemeClr val="dk1"/>
                </a:buClr>
                <a:buSzPts val="1600"/>
                <a:buFont typeface="Arial Narrow"/>
                <a:buChar char="•"/>
              </a:pPr>
              <a:r>
                <a:rPr lang="en-US" sz="1600" b="0" i="0" u="none" strike="noStrike" cap="none">
                  <a:solidFill>
                    <a:schemeClr val="dk1"/>
                  </a:solidFill>
                  <a:latin typeface="Arial Narrow"/>
                  <a:ea typeface="Arial Narrow"/>
                  <a:cs typeface="Arial Narrow"/>
                  <a:sym typeface="Arial Narrow"/>
                </a:rPr>
                <a:t>Components</a:t>
              </a:r>
              <a:endParaRPr/>
            </a:p>
            <a:p>
              <a:pPr marL="171450" marR="0" lvl="1" indent="-171450" algn="l" rtl="0">
                <a:lnSpc>
                  <a:spcPct val="90000"/>
                </a:lnSpc>
                <a:spcBef>
                  <a:spcPts val="240"/>
                </a:spcBef>
                <a:spcAft>
                  <a:spcPts val="0"/>
                </a:spcAft>
                <a:buClr>
                  <a:schemeClr val="dk1"/>
                </a:buClr>
                <a:buSzPts val="1600"/>
                <a:buFont typeface="Arial Narrow"/>
                <a:buChar char="•"/>
              </a:pPr>
              <a:r>
                <a:rPr lang="en-US" sz="1600" b="0" i="0" u="none" strike="noStrike" cap="none">
                  <a:solidFill>
                    <a:schemeClr val="dk1"/>
                  </a:solidFill>
                  <a:latin typeface="Arial Narrow"/>
                  <a:ea typeface="Arial Narrow"/>
                  <a:cs typeface="Arial Narrow"/>
                  <a:sym typeface="Arial Narrow"/>
                </a:rPr>
                <a:t>Importance of security</a:t>
              </a:r>
              <a:endParaRPr/>
            </a:p>
          </p:txBody>
        </p:sp>
        <p:sp>
          <p:nvSpPr>
            <p:cNvPr id="106" name="Google Shape;106;p14"/>
            <p:cNvSpPr/>
            <p:nvPr/>
          </p:nvSpPr>
          <p:spPr>
            <a:xfrm>
              <a:off x="4551537" y="1195106"/>
              <a:ext cx="1521178" cy="94643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4"/>
            <p:cNvSpPr txBox="1"/>
            <p:nvPr/>
          </p:nvSpPr>
          <p:spPr>
            <a:xfrm>
              <a:off x="4551537" y="1195106"/>
              <a:ext cx="1521178" cy="946436"/>
            </a:xfrm>
            <a:prstGeom prst="rect">
              <a:avLst/>
            </a:prstGeom>
            <a:noFill/>
            <a:ln>
              <a:noFill/>
            </a:ln>
          </p:spPr>
          <p:txBody>
            <a:bodyPr spcFirstLastPara="1" wrap="square" lIns="0" tIns="203200" rIns="0" bIns="203200" anchor="ctr" anchorCtr="0">
              <a:noAutofit/>
            </a:bodyPr>
            <a:lstStyle/>
            <a:p>
              <a:pPr marL="0" marR="0" lvl="0" indent="0" algn="l" rtl="0">
                <a:lnSpc>
                  <a:spcPct val="90000"/>
                </a:lnSpc>
                <a:spcBef>
                  <a:spcPts val="0"/>
                </a:spcBef>
                <a:spcAft>
                  <a:spcPts val="0"/>
                </a:spcAft>
                <a:buClr>
                  <a:schemeClr val="dk1"/>
                </a:buClr>
                <a:buSzPts val="2000"/>
                <a:buFont typeface="Arial Narrow"/>
                <a:buNone/>
              </a:pPr>
              <a:r>
                <a:rPr lang="en-US" sz="2000" b="1">
                  <a:solidFill>
                    <a:schemeClr val="dk1"/>
                  </a:solidFill>
                  <a:latin typeface="Arial Narrow"/>
                  <a:ea typeface="Arial Narrow"/>
                  <a:cs typeface="Arial Narrow"/>
                  <a:sym typeface="Arial Narrow"/>
                </a:rPr>
                <a:t>Methodology</a:t>
              </a:r>
              <a:endParaRPr b="1"/>
            </a:p>
          </p:txBody>
        </p:sp>
        <p:sp>
          <p:nvSpPr>
            <p:cNvPr id="108" name="Google Shape;108;p14"/>
            <p:cNvSpPr/>
            <p:nvPr/>
          </p:nvSpPr>
          <p:spPr>
            <a:xfrm>
              <a:off x="2480878" y="2236187"/>
              <a:ext cx="1715615" cy="92812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4"/>
            <p:cNvSpPr txBox="1"/>
            <p:nvPr/>
          </p:nvSpPr>
          <p:spPr>
            <a:xfrm>
              <a:off x="2328478" y="2236187"/>
              <a:ext cx="1715700" cy="928200"/>
            </a:xfrm>
            <a:prstGeom prst="rect">
              <a:avLst/>
            </a:prstGeom>
            <a:noFill/>
            <a:ln>
              <a:noFill/>
            </a:ln>
          </p:spPr>
          <p:txBody>
            <a:bodyPr spcFirstLastPara="1" wrap="square" lIns="0" tIns="0" rIns="0" bIns="0" anchor="t" anchorCtr="0">
              <a:noAutofit/>
            </a:bodyPr>
            <a:lstStyle/>
            <a:p>
              <a:pPr marL="171450" marR="0" lvl="1" indent="-171450" algn="l" rtl="0">
                <a:lnSpc>
                  <a:spcPct val="90000"/>
                </a:lnSpc>
                <a:spcBef>
                  <a:spcPts val="240"/>
                </a:spcBef>
                <a:spcAft>
                  <a:spcPts val="0"/>
                </a:spcAft>
                <a:buClr>
                  <a:schemeClr val="dk1"/>
                </a:buClr>
                <a:buSzPts val="1600"/>
                <a:buFont typeface="Arial Narrow"/>
                <a:buChar char="•"/>
              </a:pPr>
              <a:r>
                <a:rPr lang="en-US" sz="1600">
                  <a:solidFill>
                    <a:schemeClr val="dk1"/>
                  </a:solidFill>
                  <a:latin typeface="Arial Narrow"/>
                  <a:ea typeface="Arial Narrow"/>
                  <a:cs typeface="Arial Narrow"/>
                  <a:sym typeface="Arial Narrow"/>
                </a:rPr>
                <a:t>CPS &amp; IoT</a:t>
              </a:r>
              <a:endParaRPr/>
            </a:p>
          </p:txBody>
        </p:sp>
        <p:sp>
          <p:nvSpPr>
            <p:cNvPr id="110" name="Google Shape;110;p14"/>
            <p:cNvSpPr/>
            <p:nvPr/>
          </p:nvSpPr>
          <p:spPr>
            <a:xfrm>
              <a:off x="2480878" y="1195106"/>
              <a:ext cx="1715615" cy="94643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4"/>
            <p:cNvSpPr txBox="1"/>
            <p:nvPr/>
          </p:nvSpPr>
          <p:spPr>
            <a:xfrm>
              <a:off x="2480878" y="1195106"/>
              <a:ext cx="1715615" cy="946436"/>
            </a:xfrm>
            <a:prstGeom prst="rect">
              <a:avLst/>
            </a:prstGeom>
            <a:noFill/>
            <a:ln>
              <a:noFill/>
            </a:ln>
          </p:spPr>
          <p:txBody>
            <a:bodyPr spcFirstLastPara="1" wrap="square" lIns="0" tIns="203200" rIns="0" bIns="203200" anchor="ctr" anchorCtr="0">
              <a:noAutofit/>
            </a:bodyPr>
            <a:lstStyle/>
            <a:p>
              <a:pPr marL="0" marR="0" lvl="0" indent="0" algn="l" rtl="0">
                <a:lnSpc>
                  <a:spcPct val="90000"/>
                </a:lnSpc>
                <a:spcBef>
                  <a:spcPts val="0"/>
                </a:spcBef>
                <a:spcAft>
                  <a:spcPts val="0"/>
                </a:spcAft>
                <a:buClr>
                  <a:schemeClr val="dk1"/>
                </a:buClr>
                <a:buSzPts val="2000"/>
                <a:buFont typeface="Arial Narrow"/>
                <a:buNone/>
              </a:pPr>
              <a:r>
                <a:rPr lang="en-US" sz="2000" b="1">
                  <a:solidFill>
                    <a:schemeClr val="dk1"/>
                  </a:solidFill>
                  <a:latin typeface="Arial Narrow"/>
                  <a:ea typeface="Arial Narrow"/>
                  <a:cs typeface="Arial Narrow"/>
                  <a:sym typeface="Arial Narrow"/>
                </a:rPr>
                <a:t>Literature Review</a:t>
              </a:r>
              <a:endParaRPr b="1"/>
            </a:p>
          </p:txBody>
        </p:sp>
        <p:sp>
          <p:nvSpPr>
            <p:cNvPr id="112" name="Google Shape;112;p14"/>
            <p:cNvSpPr/>
            <p:nvPr/>
          </p:nvSpPr>
          <p:spPr>
            <a:xfrm>
              <a:off x="461681" y="2236187"/>
              <a:ext cx="1521178" cy="92812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4"/>
            <p:cNvSpPr txBox="1"/>
            <p:nvPr/>
          </p:nvSpPr>
          <p:spPr>
            <a:xfrm>
              <a:off x="267224" y="2236175"/>
              <a:ext cx="1715700" cy="928200"/>
            </a:xfrm>
            <a:prstGeom prst="rect">
              <a:avLst/>
            </a:prstGeom>
            <a:noFill/>
            <a:ln>
              <a:noFill/>
            </a:ln>
          </p:spPr>
          <p:txBody>
            <a:bodyPr spcFirstLastPara="1" wrap="square" lIns="0" tIns="0" rIns="0" bIns="0" anchor="t" anchorCtr="0">
              <a:noAutofit/>
            </a:bodyPr>
            <a:lstStyle/>
            <a:p>
              <a:pPr marL="171450" marR="0" lvl="1" indent="-171450" algn="l" rtl="0">
                <a:lnSpc>
                  <a:spcPct val="90000"/>
                </a:lnSpc>
                <a:spcBef>
                  <a:spcPts val="0"/>
                </a:spcBef>
                <a:spcAft>
                  <a:spcPts val="0"/>
                </a:spcAft>
                <a:buClr>
                  <a:schemeClr val="dk1"/>
                </a:buClr>
                <a:buSzPts val="1600"/>
                <a:buFont typeface="Arial Narrow"/>
                <a:buChar char="•"/>
              </a:pPr>
              <a:r>
                <a:rPr lang="en-US" sz="1600" b="0" i="0" u="none" strike="noStrike" cap="none">
                  <a:solidFill>
                    <a:schemeClr val="dk1"/>
                  </a:solidFill>
                  <a:latin typeface="Arial Narrow"/>
                  <a:ea typeface="Arial Narrow"/>
                  <a:cs typeface="Arial Narrow"/>
                  <a:sym typeface="Arial Narrow"/>
                </a:rPr>
                <a:t>Project purpose</a:t>
              </a:r>
              <a:endParaRPr/>
            </a:p>
            <a:p>
              <a:pPr marL="171450" marR="0" lvl="1" indent="-171450" algn="l" rtl="0">
                <a:lnSpc>
                  <a:spcPct val="90000"/>
                </a:lnSpc>
                <a:spcBef>
                  <a:spcPts val="240"/>
                </a:spcBef>
                <a:spcAft>
                  <a:spcPts val="0"/>
                </a:spcAft>
                <a:buClr>
                  <a:schemeClr val="dk1"/>
                </a:buClr>
                <a:buSzPts val="1600"/>
                <a:buFont typeface="Arial Narrow"/>
                <a:buChar char="•"/>
              </a:pPr>
              <a:r>
                <a:rPr lang="en-US" sz="1600" b="0" i="0" u="none" strike="noStrike" cap="none">
                  <a:solidFill>
                    <a:schemeClr val="dk1"/>
                  </a:solidFill>
                  <a:latin typeface="Arial Narrow"/>
                  <a:ea typeface="Arial Narrow"/>
                  <a:cs typeface="Arial Narrow"/>
                  <a:sym typeface="Arial Narrow"/>
                </a:rPr>
                <a:t>Pro</a:t>
              </a:r>
              <a:r>
                <a:rPr lang="en-US" sz="1600">
                  <a:solidFill>
                    <a:schemeClr val="dk1"/>
                  </a:solidFill>
                  <a:latin typeface="Arial Narrow"/>
                  <a:ea typeface="Arial Narrow"/>
                  <a:cs typeface="Arial Narrow"/>
                  <a:sym typeface="Arial Narrow"/>
                </a:rPr>
                <a:t>blem statements</a:t>
              </a:r>
              <a:endParaRPr sz="1600">
                <a:solidFill>
                  <a:schemeClr val="dk1"/>
                </a:solidFill>
                <a:latin typeface="Arial Narrow"/>
                <a:ea typeface="Arial Narrow"/>
                <a:cs typeface="Arial Narrow"/>
                <a:sym typeface="Arial Narrow"/>
              </a:endParaRPr>
            </a:p>
            <a:p>
              <a:pPr marL="171450" marR="0" lvl="1" indent="-171450" algn="l" rtl="0">
                <a:lnSpc>
                  <a:spcPct val="90000"/>
                </a:lnSpc>
                <a:spcBef>
                  <a:spcPts val="240"/>
                </a:spcBef>
                <a:spcAft>
                  <a:spcPts val="0"/>
                </a:spcAft>
                <a:buClr>
                  <a:schemeClr val="dk1"/>
                </a:buClr>
                <a:buSzPts val="1600"/>
                <a:buFont typeface="Arial Narrow"/>
                <a:buChar char="•"/>
              </a:pPr>
              <a:r>
                <a:rPr lang="en-US" sz="1600">
                  <a:solidFill>
                    <a:schemeClr val="dk1"/>
                  </a:solidFill>
                  <a:latin typeface="Arial Narrow"/>
                  <a:ea typeface="Arial Narrow"/>
                  <a:cs typeface="Arial Narrow"/>
                  <a:sym typeface="Arial Narrow"/>
                </a:rPr>
                <a:t>Objectives</a:t>
              </a:r>
              <a:endParaRPr sz="1600">
                <a:solidFill>
                  <a:schemeClr val="dk1"/>
                </a:solidFill>
                <a:latin typeface="Arial Narrow"/>
                <a:ea typeface="Arial Narrow"/>
                <a:cs typeface="Arial Narrow"/>
                <a:sym typeface="Arial Narrow"/>
              </a:endParaRPr>
            </a:p>
          </p:txBody>
        </p:sp>
        <p:sp>
          <p:nvSpPr>
            <p:cNvPr id="114" name="Google Shape;114;p14"/>
            <p:cNvSpPr/>
            <p:nvPr/>
          </p:nvSpPr>
          <p:spPr>
            <a:xfrm>
              <a:off x="461681" y="1195106"/>
              <a:ext cx="1521178" cy="94643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4"/>
            <p:cNvSpPr txBox="1"/>
            <p:nvPr/>
          </p:nvSpPr>
          <p:spPr>
            <a:xfrm>
              <a:off x="461681" y="1195106"/>
              <a:ext cx="1521300" cy="946500"/>
            </a:xfrm>
            <a:prstGeom prst="rect">
              <a:avLst/>
            </a:prstGeom>
            <a:noFill/>
            <a:ln>
              <a:noFill/>
            </a:ln>
          </p:spPr>
          <p:txBody>
            <a:bodyPr spcFirstLastPara="1" wrap="square" lIns="0" tIns="203200" rIns="0" bIns="203200" anchor="ctr" anchorCtr="0">
              <a:noAutofit/>
            </a:bodyPr>
            <a:lstStyle/>
            <a:p>
              <a:pPr marL="0" marR="0" lvl="0" indent="0" algn="l" rtl="0">
                <a:lnSpc>
                  <a:spcPct val="90000"/>
                </a:lnSpc>
                <a:spcBef>
                  <a:spcPts val="0"/>
                </a:spcBef>
                <a:spcAft>
                  <a:spcPts val="0"/>
                </a:spcAft>
                <a:buClr>
                  <a:schemeClr val="dk1"/>
                </a:buClr>
                <a:buSzPts val="2000"/>
                <a:buFont typeface="Arial Narrow"/>
                <a:buNone/>
              </a:pPr>
              <a:r>
                <a:rPr lang="en-US" sz="2000" b="1">
                  <a:solidFill>
                    <a:schemeClr val="dk1"/>
                  </a:solidFill>
                  <a:latin typeface="Arial Narrow"/>
                  <a:ea typeface="Arial Narrow"/>
                  <a:cs typeface="Arial Narrow"/>
                  <a:sym typeface="Arial Narrow"/>
                </a:rPr>
                <a:t>Introduction</a:t>
              </a:r>
              <a:endParaRPr b="1"/>
            </a:p>
          </p:txBody>
        </p:sp>
      </p:grpSp>
      <p:sp>
        <p:nvSpPr>
          <p:cNvPr id="116" name="Google Shape;116;p14"/>
          <p:cNvSpPr txBox="1"/>
          <p:nvPr/>
        </p:nvSpPr>
        <p:spPr>
          <a:xfrm>
            <a:off x="165100" y="939800"/>
            <a:ext cx="8369300" cy="71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r>
              <a:rPr lang="en-US" sz="3600" b="1">
                <a:solidFill>
                  <a:schemeClr val="dk2"/>
                </a:solidFill>
                <a:latin typeface="Arial"/>
                <a:ea typeface="Arial"/>
                <a:cs typeface="Arial"/>
                <a:sym typeface="Arial"/>
              </a:rPr>
              <a:t>Presentation Outline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5"/>
          <p:cNvSpPr txBox="1">
            <a:spLocks noGrp="1"/>
          </p:cNvSpPr>
          <p:nvPr>
            <p:ph type="ctrTitle"/>
          </p:nvPr>
        </p:nvSpPr>
        <p:spPr>
          <a:xfrm>
            <a:off x="165100" y="939800"/>
            <a:ext cx="8369400" cy="7113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Introduction</a:t>
            </a:r>
            <a:endParaRPr/>
          </a:p>
        </p:txBody>
      </p:sp>
      <p:sp>
        <p:nvSpPr>
          <p:cNvPr id="123" name="Google Shape;123;p15"/>
          <p:cNvSpPr txBox="1"/>
          <p:nvPr/>
        </p:nvSpPr>
        <p:spPr>
          <a:xfrm>
            <a:off x="517625" y="1913525"/>
            <a:ext cx="7843500" cy="39258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US" sz="1600">
                <a:solidFill>
                  <a:schemeClr val="dk1"/>
                </a:solidFill>
              </a:rPr>
              <a:t>Industry Revolution 4.0 (IR4.0) was introduced by German scholar.</a:t>
            </a:r>
            <a:endParaRPr sz="1600">
              <a:solidFill>
                <a:schemeClr val="dk1"/>
              </a:solidFill>
            </a:endParaRPr>
          </a:p>
          <a:p>
            <a:pPr marL="457200" lvl="0" indent="0" algn="l" rtl="0">
              <a:spcBef>
                <a:spcPts val="0"/>
              </a:spcBef>
              <a:spcAft>
                <a:spcPts val="0"/>
              </a:spcAft>
              <a:buNone/>
            </a:pPr>
            <a:endParaRPr sz="1600">
              <a:solidFill>
                <a:schemeClr val="dk1"/>
              </a:solidFill>
            </a:endParaRPr>
          </a:p>
          <a:p>
            <a:pPr marL="457200" lvl="0" indent="-330200" algn="l" rtl="0">
              <a:spcBef>
                <a:spcPts val="0"/>
              </a:spcBef>
              <a:spcAft>
                <a:spcPts val="0"/>
              </a:spcAft>
              <a:buClr>
                <a:schemeClr val="dk1"/>
              </a:buClr>
              <a:buSzPts val="1600"/>
              <a:buChar char="●"/>
            </a:pPr>
            <a:r>
              <a:rPr lang="en-US" sz="1600">
                <a:solidFill>
                  <a:schemeClr val="dk1"/>
                </a:solidFill>
              </a:rPr>
              <a:t>Automation, interoperable &amp; interrelated production and product development life cycle.</a:t>
            </a:r>
            <a:endParaRPr sz="1600">
              <a:solidFill>
                <a:schemeClr val="dk1"/>
              </a:solidFill>
            </a:endParaRPr>
          </a:p>
          <a:p>
            <a:pPr marL="457200" lvl="0" indent="0" algn="l" rtl="0">
              <a:spcBef>
                <a:spcPts val="0"/>
              </a:spcBef>
              <a:spcAft>
                <a:spcPts val="0"/>
              </a:spcAft>
              <a:buNone/>
            </a:pPr>
            <a:endParaRPr sz="1600">
              <a:solidFill>
                <a:schemeClr val="dk1"/>
              </a:solidFill>
            </a:endParaRPr>
          </a:p>
          <a:p>
            <a:pPr marL="457200" lvl="0" indent="-330200" algn="l" rtl="0">
              <a:spcBef>
                <a:spcPts val="0"/>
              </a:spcBef>
              <a:spcAft>
                <a:spcPts val="0"/>
              </a:spcAft>
              <a:buClr>
                <a:schemeClr val="dk1"/>
              </a:buClr>
              <a:buSzPts val="1600"/>
              <a:buChar char="●"/>
            </a:pPr>
            <a:r>
              <a:rPr lang="en-US" sz="1600">
                <a:solidFill>
                  <a:schemeClr val="dk1"/>
                </a:solidFill>
              </a:rPr>
              <a:t>Cyber physical production system (CPPS): Integrate and join various automated devices such as;</a:t>
            </a:r>
            <a:endParaRPr sz="1600">
              <a:solidFill>
                <a:schemeClr val="dk1"/>
              </a:solidFill>
            </a:endParaRPr>
          </a:p>
          <a:p>
            <a:pPr marL="914400" lvl="1" indent="-330200" algn="l" rtl="0">
              <a:spcBef>
                <a:spcPts val="0"/>
              </a:spcBef>
              <a:spcAft>
                <a:spcPts val="0"/>
              </a:spcAft>
              <a:buClr>
                <a:schemeClr val="dk1"/>
              </a:buClr>
              <a:buSzPts val="1600"/>
              <a:buChar char="○"/>
            </a:pPr>
            <a:r>
              <a:rPr lang="en-US" sz="1600">
                <a:solidFill>
                  <a:schemeClr val="dk1"/>
                </a:solidFill>
              </a:rPr>
              <a:t>robotics, automation, cloud computing, big data, AI, IoT, augmented reality.</a:t>
            </a:r>
            <a:endParaRPr sz="1600">
              <a:solidFill>
                <a:schemeClr val="dk1"/>
              </a:solidFill>
            </a:endParaRPr>
          </a:p>
          <a:p>
            <a:pPr marL="457200" lvl="0" indent="0" algn="l" rtl="0">
              <a:spcBef>
                <a:spcPts val="0"/>
              </a:spcBef>
              <a:spcAft>
                <a:spcPts val="0"/>
              </a:spcAft>
              <a:buNone/>
            </a:pPr>
            <a:endParaRPr sz="1600">
              <a:solidFill>
                <a:schemeClr val="dk1"/>
              </a:solidFill>
            </a:endParaRPr>
          </a:p>
          <a:p>
            <a:pPr marL="457200" lvl="0" indent="-330200" algn="l" rtl="0">
              <a:spcBef>
                <a:spcPts val="0"/>
              </a:spcBef>
              <a:spcAft>
                <a:spcPts val="0"/>
              </a:spcAft>
              <a:buClr>
                <a:schemeClr val="dk1"/>
              </a:buClr>
              <a:buSzPts val="1600"/>
              <a:buChar char="●"/>
            </a:pPr>
            <a:r>
              <a:rPr lang="en-US" sz="1600">
                <a:solidFill>
                  <a:schemeClr val="dk1"/>
                </a:solidFill>
              </a:rPr>
              <a:t>Interrelating every devices and use of standard communication protocols in IR4.0 are in great demand.</a:t>
            </a:r>
            <a:endParaRPr sz="1600">
              <a:solidFill>
                <a:schemeClr val="dk1"/>
              </a:solidFill>
            </a:endParaRPr>
          </a:p>
          <a:p>
            <a:pPr marL="457200" lvl="0" indent="0" algn="l" rtl="0">
              <a:spcBef>
                <a:spcPts val="0"/>
              </a:spcBef>
              <a:spcAft>
                <a:spcPts val="0"/>
              </a:spcAft>
              <a:buNone/>
            </a:pPr>
            <a:endParaRPr sz="1600">
              <a:solidFill>
                <a:schemeClr val="dk1"/>
              </a:solidFill>
            </a:endParaRPr>
          </a:p>
          <a:p>
            <a:pPr marL="457200" lvl="0" indent="-330200" algn="l" rtl="0">
              <a:spcBef>
                <a:spcPts val="0"/>
              </a:spcBef>
              <a:spcAft>
                <a:spcPts val="0"/>
              </a:spcAft>
              <a:buClr>
                <a:schemeClr val="dk1"/>
              </a:buClr>
              <a:buSzPts val="1600"/>
              <a:buChar char="●"/>
            </a:pPr>
            <a:r>
              <a:rPr lang="en-US" sz="1600">
                <a:solidFill>
                  <a:schemeClr val="dk1"/>
                </a:solidFill>
              </a:rPr>
              <a:t>Purpose: demonstrate the security risks and challenges of IR 4.0 and to deliver ideas that can ensure reliability and security of automation sectors.</a:t>
            </a:r>
            <a:endParaRPr sz="16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grpSp>
        <p:nvGrpSpPr>
          <p:cNvPr id="129" name="Google Shape;129;p16"/>
          <p:cNvGrpSpPr/>
          <p:nvPr/>
        </p:nvGrpSpPr>
        <p:grpSpPr>
          <a:xfrm>
            <a:off x="380925" y="2197564"/>
            <a:ext cx="8369374" cy="3770865"/>
            <a:chOff x="-75" y="464"/>
            <a:chExt cx="8369374" cy="3770865"/>
          </a:xfrm>
        </p:grpSpPr>
        <p:sp>
          <p:nvSpPr>
            <p:cNvPr id="130" name="Google Shape;130;p16"/>
            <p:cNvSpPr/>
            <p:nvPr/>
          </p:nvSpPr>
          <p:spPr>
            <a:xfrm rot="5400000">
              <a:off x="-304425" y="304814"/>
              <a:ext cx="2029500" cy="1420800"/>
            </a:xfrm>
            <a:prstGeom prst="chevron">
              <a:avLst>
                <a:gd name="adj" fmla="val 50000"/>
              </a:avLst>
            </a:prstGeom>
            <a:solidFill>
              <a:srgbClr val="49ACC5"/>
            </a:solidFill>
            <a:ln w="25400" cap="flat" cmpd="sng">
              <a:solidFill>
                <a:srgbClr val="49AC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6"/>
            <p:cNvSpPr txBox="1"/>
            <p:nvPr/>
          </p:nvSpPr>
          <p:spPr>
            <a:xfrm>
              <a:off x="1" y="710826"/>
              <a:ext cx="1420800" cy="609000"/>
            </a:xfrm>
            <a:prstGeom prst="rect">
              <a:avLst/>
            </a:prstGeom>
            <a:noFill/>
            <a:ln>
              <a:noFill/>
            </a:ln>
          </p:spPr>
          <p:txBody>
            <a:bodyPr spcFirstLastPara="1" wrap="square" lIns="13950" tIns="13950" rIns="13950" bIns="13950" anchor="ctr" anchorCtr="0">
              <a:noAutofit/>
            </a:bodyPr>
            <a:lstStyle/>
            <a:p>
              <a:pPr marL="0" marR="0" lvl="0" indent="0" algn="ctr" rtl="0">
                <a:lnSpc>
                  <a:spcPct val="90000"/>
                </a:lnSpc>
                <a:spcBef>
                  <a:spcPts val="0"/>
                </a:spcBef>
                <a:spcAft>
                  <a:spcPts val="0"/>
                </a:spcAft>
                <a:buClr>
                  <a:schemeClr val="lt1"/>
                </a:buClr>
                <a:buSzPts val="2200"/>
                <a:buFont typeface="Arial Narrow"/>
                <a:buNone/>
              </a:pPr>
              <a:r>
                <a:rPr lang="en-US" sz="2200">
                  <a:solidFill>
                    <a:schemeClr val="lt1"/>
                  </a:solidFill>
                  <a:latin typeface="Arial Narrow"/>
                  <a:ea typeface="Arial Narrow"/>
                  <a:cs typeface="Arial Narrow"/>
                  <a:sym typeface="Arial Narrow"/>
                </a:rPr>
                <a:t>Problem Statement</a:t>
              </a:r>
              <a:endParaRPr/>
            </a:p>
          </p:txBody>
        </p:sp>
        <p:sp>
          <p:nvSpPr>
            <p:cNvPr id="132" name="Google Shape;132;p16"/>
            <p:cNvSpPr/>
            <p:nvPr/>
          </p:nvSpPr>
          <p:spPr>
            <a:xfrm rot="5400000">
              <a:off x="4235449" y="-2814285"/>
              <a:ext cx="1319100" cy="6948600"/>
            </a:xfrm>
            <a:prstGeom prst="round2SameRect">
              <a:avLst>
                <a:gd name="adj1" fmla="val 16667"/>
                <a:gd name="adj2" fmla="val 0"/>
              </a:avLst>
            </a:prstGeom>
            <a:solidFill>
              <a:schemeClr val="lt1">
                <a:alpha val="89800"/>
              </a:schemeClr>
            </a:solidFill>
            <a:ln w="25400" cap="flat" cmpd="sng">
              <a:solidFill>
                <a:srgbClr val="49AC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6"/>
            <p:cNvSpPr txBox="1"/>
            <p:nvPr/>
          </p:nvSpPr>
          <p:spPr>
            <a:xfrm>
              <a:off x="1420725" y="64864"/>
              <a:ext cx="6884100" cy="1190400"/>
            </a:xfrm>
            <a:prstGeom prst="rect">
              <a:avLst/>
            </a:prstGeom>
            <a:noFill/>
            <a:ln>
              <a:noFill/>
            </a:ln>
          </p:spPr>
          <p:txBody>
            <a:bodyPr spcFirstLastPara="1" wrap="square" lIns="128000" tIns="11425" rIns="11425" bIns="11425" anchor="ctr" anchorCtr="0">
              <a:noAutofit/>
            </a:bodyPr>
            <a:lstStyle/>
            <a:p>
              <a:pPr marL="171450" marR="0" lvl="1" indent="-171450" algn="l" rtl="0">
                <a:lnSpc>
                  <a:spcPct val="90000"/>
                </a:lnSpc>
                <a:spcBef>
                  <a:spcPts val="0"/>
                </a:spcBef>
                <a:spcAft>
                  <a:spcPts val="0"/>
                </a:spcAft>
                <a:buClr>
                  <a:schemeClr val="dk1"/>
                </a:buClr>
                <a:buSzPts val="1800"/>
                <a:buFont typeface="Arial Narrow"/>
                <a:buChar char="•"/>
              </a:pPr>
              <a:r>
                <a:rPr lang="en-US" sz="1800">
                  <a:solidFill>
                    <a:schemeClr val="dk1"/>
                  </a:solidFill>
                  <a:latin typeface="Arial Narrow"/>
                  <a:ea typeface="Arial Narrow"/>
                  <a:cs typeface="Arial Narrow"/>
                  <a:sym typeface="Arial Narrow"/>
                </a:rPr>
                <a:t>Lack of standardized method in considering security and protection requirements of industrial system.</a:t>
              </a:r>
              <a:endParaRPr/>
            </a:p>
            <a:p>
              <a:pPr marL="171450" marR="0" lvl="1" indent="-171450" algn="l" rtl="0">
                <a:lnSpc>
                  <a:spcPct val="90000"/>
                </a:lnSpc>
                <a:spcBef>
                  <a:spcPts val="270"/>
                </a:spcBef>
                <a:spcAft>
                  <a:spcPts val="0"/>
                </a:spcAft>
                <a:buClr>
                  <a:schemeClr val="dk1"/>
                </a:buClr>
                <a:buSzPts val="1800"/>
                <a:buFont typeface="Arial Narrow"/>
                <a:buChar char="•"/>
              </a:pPr>
              <a:r>
                <a:rPr lang="en-US" sz="1800" b="0" i="0" u="none" strike="noStrike" cap="none">
                  <a:solidFill>
                    <a:schemeClr val="dk1"/>
                  </a:solidFill>
                  <a:latin typeface="Arial Narrow"/>
                  <a:ea typeface="Arial Narrow"/>
                  <a:cs typeface="Arial Narrow"/>
                  <a:sym typeface="Arial Narrow"/>
                </a:rPr>
                <a:t>Ensure reliability of the CPS devices.</a:t>
              </a:r>
              <a:endParaRPr/>
            </a:p>
          </p:txBody>
        </p:sp>
        <p:sp>
          <p:nvSpPr>
            <p:cNvPr id="134" name="Google Shape;134;p16"/>
            <p:cNvSpPr/>
            <p:nvPr/>
          </p:nvSpPr>
          <p:spPr>
            <a:xfrm rot="5400000">
              <a:off x="-304425" y="2046179"/>
              <a:ext cx="2029500" cy="1420800"/>
            </a:xfrm>
            <a:prstGeom prst="chevron">
              <a:avLst>
                <a:gd name="adj" fmla="val 50000"/>
              </a:avLst>
            </a:prstGeom>
            <a:solidFill>
              <a:srgbClr val="F69444"/>
            </a:solidFill>
            <a:ln w="25400" cap="flat" cmpd="sng">
              <a:solidFill>
                <a:srgbClr val="F6944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6"/>
            <p:cNvSpPr txBox="1"/>
            <p:nvPr/>
          </p:nvSpPr>
          <p:spPr>
            <a:xfrm>
              <a:off x="1" y="2452191"/>
              <a:ext cx="1420800" cy="609000"/>
            </a:xfrm>
            <a:prstGeom prst="rect">
              <a:avLst/>
            </a:prstGeom>
            <a:noFill/>
            <a:ln>
              <a:noFill/>
            </a:ln>
          </p:spPr>
          <p:txBody>
            <a:bodyPr spcFirstLastPara="1" wrap="square" lIns="13950" tIns="13950" rIns="13950" bIns="13950" anchor="ctr" anchorCtr="0">
              <a:noAutofit/>
            </a:bodyPr>
            <a:lstStyle/>
            <a:p>
              <a:pPr marL="0" marR="0" lvl="0" indent="0" algn="ctr" rtl="0">
                <a:lnSpc>
                  <a:spcPct val="90000"/>
                </a:lnSpc>
                <a:spcBef>
                  <a:spcPts val="0"/>
                </a:spcBef>
                <a:spcAft>
                  <a:spcPts val="0"/>
                </a:spcAft>
                <a:buClr>
                  <a:schemeClr val="lt1"/>
                </a:buClr>
                <a:buSzPts val="2200"/>
                <a:buFont typeface="Arial Narrow"/>
                <a:buNone/>
              </a:pPr>
              <a:r>
                <a:rPr lang="en-US" sz="2200">
                  <a:solidFill>
                    <a:schemeClr val="lt1"/>
                  </a:solidFill>
                  <a:latin typeface="Arial Narrow"/>
                  <a:ea typeface="Arial Narrow"/>
                  <a:cs typeface="Arial Narrow"/>
                  <a:sym typeface="Arial Narrow"/>
                </a:rPr>
                <a:t>Objectives</a:t>
              </a:r>
              <a:endParaRPr/>
            </a:p>
          </p:txBody>
        </p:sp>
        <p:sp>
          <p:nvSpPr>
            <p:cNvPr id="136" name="Google Shape;136;p16"/>
            <p:cNvSpPr/>
            <p:nvPr/>
          </p:nvSpPr>
          <p:spPr>
            <a:xfrm rot="5400000">
              <a:off x="4235449" y="-1072921"/>
              <a:ext cx="1319100" cy="6948600"/>
            </a:xfrm>
            <a:prstGeom prst="round2SameRect">
              <a:avLst>
                <a:gd name="adj1" fmla="val 16667"/>
                <a:gd name="adj2" fmla="val 0"/>
              </a:avLst>
            </a:prstGeom>
            <a:solidFill>
              <a:schemeClr val="lt1">
                <a:alpha val="89800"/>
              </a:schemeClr>
            </a:solidFill>
            <a:ln w="25400" cap="flat" cmpd="sng">
              <a:solidFill>
                <a:srgbClr val="F6944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6"/>
            <p:cNvSpPr txBox="1"/>
            <p:nvPr/>
          </p:nvSpPr>
          <p:spPr>
            <a:xfrm>
              <a:off x="1420725" y="1806229"/>
              <a:ext cx="6884100" cy="1190400"/>
            </a:xfrm>
            <a:prstGeom prst="rect">
              <a:avLst/>
            </a:prstGeom>
            <a:noFill/>
            <a:ln>
              <a:noFill/>
            </a:ln>
          </p:spPr>
          <p:txBody>
            <a:bodyPr spcFirstLastPara="1" wrap="square" lIns="128000" tIns="11425" rIns="11425" bIns="11425" anchor="ctr" anchorCtr="0">
              <a:noAutofit/>
            </a:bodyPr>
            <a:lstStyle/>
            <a:p>
              <a:pPr marL="171450" marR="0" lvl="1" indent="-171450" algn="l" rtl="0">
                <a:lnSpc>
                  <a:spcPct val="90000"/>
                </a:lnSpc>
                <a:spcBef>
                  <a:spcPts val="0"/>
                </a:spcBef>
                <a:spcAft>
                  <a:spcPts val="0"/>
                </a:spcAft>
                <a:buClr>
                  <a:schemeClr val="dk1"/>
                </a:buClr>
                <a:buSzPts val="1800"/>
                <a:buFont typeface="Arial Narrow"/>
                <a:buChar char="•"/>
              </a:pPr>
              <a:r>
                <a:rPr lang="en-US" sz="1800" b="0" i="0" u="none" strike="noStrike" cap="none">
                  <a:solidFill>
                    <a:schemeClr val="dk1"/>
                  </a:solidFill>
                  <a:latin typeface="Arial Narrow"/>
                  <a:ea typeface="Arial Narrow"/>
                  <a:cs typeface="Arial Narrow"/>
                  <a:sym typeface="Arial Narrow"/>
                </a:rPr>
                <a:t>To discuss the increasing security risks and challenges of IR4.0.</a:t>
              </a:r>
              <a:endParaRPr sz="1800" b="0" i="0" u="none" strike="noStrike" cap="none">
                <a:solidFill>
                  <a:schemeClr val="dk1"/>
                </a:solidFill>
                <a:latin typeface="Arial Narrow"/>
                <a:ea typeface="Arial Narrow"/>
                <a:cs typeface="Arial Narrow"/>
                <a:sym typeface="Arial Narrow"/>
              </a:endParaRPr>
            </a:p>
            <a:p>
              <a:pPr marL="171450" marR="0" lvl="1" indent="-171450" algn="l" rtl="0">
                <a:lnSpc>
                  <a:spcPct val="90000"/>
                </a:lnSpc>
                <a:spcBef>
                  <a:spcPts val="270"/>
                </a:spcBef>
                <a:spcAft>
                  <a:spcPts val="0"/>
                </a:spcAft>
                <a:buClr>
                  <a:schemeClr val="dk1"/>
                </a:buClr>
                <a:buSzPts val="1800"/>
                <a:buFont typeface="Arial Narrow"/>
                <a:buChar char="•"/>
              </a:pPr>
              <a:r>
                <a:rPr lang="en-US" sz="1800" b="0" i="0" u="none" strike="noStrike" cap="none">
                  <a:solidFill>
                    <a:schemeClr val="dk1"/>
                  </a:solidFill>
                  <a:latin typeface="Arial Narrow"/>
                  <a:ea typeface="Arial Narrow"/>
                  <a:cs typeface="Arial Narrow"/>
                  <a:sym typeface="Arial Narrow"/>
                </a:rPr>
                <a:t>To find a standardized architecture that acknowledges the reliability and security of the CPS devices at an early stage of system design. </a:t>
              </a:r>
              <a:endParaRPr/>
            </a:p>
          </p:txBody>
        </p:sp>
      </p:grpSp>
      <p:sp>
        <p:nvSpPr>
          <p:cNvPr id="138" name="Google Shape;138;p16"/>
          <p:cNvSpPr txBox="1">
            <a:spLocks noGrp="1"/>
          </p:cNvSpPr>
          <p:nvPr>
            <p:ph type="ctrTitle"/>
          </p:nvPr>
        </p:nvSpPr>
        <p:spPr>
          <a:xfrm>
            <a:off x="165100" y="939800"/>
            <a:ext cx="8369400" cy="7113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Introduction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7"/>
          <p:cNvSpPr txBox="1">
            <a:spLocks noGrp="1"/>
          </p:cNvSpPr>
          <p:nvPr>
            <p:ph type="ctrTitle"/>
          </p:nvPr>
        </p:nvSpPr>
        <p:spPr>
          <a:xfrm>
            <a:off x="165100" y="939800"/>
            <a:ext cx="8369400" cy="7113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Literature Review</a:t>
            </a:r>
            <a:endParaRPr/>
          </a:p>
        </p:txBody>
      </p:sp>
      <p:sp>
        <p:nvSpPr>
          <p:cNvPr id="145" name="Google Shape;145;p17"/>
          <p:cNvSpPr txBox="1"/>
          <p:nvPr/>
        </p:nvSpPr>
        <p:spPr>
          <a:xfrm>
            <a:off x="517625" y="1651100"/>
            <a:ext cx="8016900" cy="433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600">
              <a:solidFill>
                <a:schemeClr val="dk1"/>
              </a:solidFill>
            </a:endParaRPr>
          </a:p>
          <a:p>
            <a:pPr marL="457200" lvl="0" indent="-330200" algn="l" rtl="0">
              <a:spcBef>
                <a:spcPts val="0"/>
              </a:spcBef>
              <a:spcAft>
                <a:spcPts val="0"/>
              </a:spcAft>
              <a:buClr>
                <a:schemeClr val="dk1"/>
              </a:buClr>
              <a:buSzPts val="1600"/>
              <a:buChar char="●"/>
            </a:pPr>
            <a:r>
              <a:rPr lang="en-US" sz="1600">
                <a:solidFill>
                  <a:schemeClr val="dk1"/>
                </a:solidFill>
              </a:rPr>
              <a:t>Devices in the Internet of Things (IoT) generate, process, and exchange vast amounts of security and safety-critical data as well as privacy-sensitive information, and hence are appealing targets of various attacks.</a:t>
            </a:r>
            <a:endParaRPr sz="1600">
              <a:solidFill>
                <a:schemeClr val="dk1"/>
              </a:solidFill>
            </a:endParaRPr>
          </a:p>
          <a:p>
            <a:pPr marL="457200" lvl="0" indent="-330200" algn="l" rtl="0">
              <a:lnSpc>
                <a:spcPct val="107916"/>
              </a:lnSpc>
              <a:spcBef>
                <a:spcPts val="0"/>
              </a:spcBef>
              <a:spcAft>
                <a:spcPts val="0"/>
              </a:spcAft>
              <a:buClr>
                <a:schemeClr val="dk1"/>
              </a:buClr>
              <a:buSzPts val="1600"/>
              <a:buChar char="●"/>
            </a:pPr>
            <a:r>
              <a:rPr lang="en-US" sz="1600">
                <a:solidFill>
                  <a:schemeClr val="dk1"/>
                </a:solidFill>
              </a:rPr>
              <a:t>Cyber Physical Systems (CPS) are automated systems that enable connection of the operations of the physical reality with computing and communication infrastructures. </a:t>
            </a:r>
            <a:endParaRPr sz="1600">
              <a:solidFill>
                <a:schemeClr val="dk1"/>
              </a:solidFill>
            </a:endParaRPr>
          </a:p>
          <a:p>
            <a:pPr marL="457200" lvl="0" indent="-330200" algn="l" rtl="0">
              <a:lnSpc>
                <a:spcPct val="107916"/>
              </a:lnSpc>
              <a:spcBef>
                <a:spcPts val="800"/>
              </a:spcBef>
              <a:spcAft>
                <a:spcPts val="0"/>
              </a:spcAft>
              <a:buClr>
                <a:schemeClr val="dk1"/>
              </a:buClr>
              <a:buSzPts val="1600"/>
              <a:buChar char="●"/>
            </a:pPr>
            <a:r>
              <a:rPr lang="en-US" sz="1600">
                <a:solidFill>
                  <a:schemeClr val="dk1"/>
                </a:solidFill>
              </a:rPr>
              <a:t>It aims to monitor the behavior of physical processes and execute actions to modify its behavior so that physical environment can work correctly and better.  </a:t>
            </a:r>
            <a:endParaRPr sz="1600">
              <a:solidFill>
                <a:schemeClr val="dk1"/>
              </a:solidFill>
            </a:endParaRPr>
          </a:p>
          <a:p>
            <a:pPr marL="457200" lvl="0" indent="-330200" algn="l" rtl="0">
              <a:lnSpc>
                <a:spcPct val="107916"/>
              </a:lnSpc>
              <a:spcBef>
                <a:spcPts val="800"/>
              </a:spcBef>
              <a:spcAft>
                <a:spcPts val="0"/>
              </a:spcAft>
              <a:buClr>
                <a:schemeClr val="dk1"/>
              </a:buClr>
              <a:buSzPts val="1600"/>
              <a:buChar char="●"/>
            </a:pPr>
            <a:r>
              <a:rPr lang="en-US" sz="1600">
                <a:solidFill>
                  <a:schemeClr val="dk1"/>
                </a:solidFill>
              </a:rPr>
              <a:t>The physical process is monitored or controlled by the system which is the networked system of several tiny devices with sensing, computing and communication capabilities</a:t>
            </a:r>
            <a:endParaRPr sz="1600">
              <a:solidFill>
                <a:schemeClr val="dk1"/>
              </a:solidFill>
            </a:endParaRPr>
          </a:p>
          <a:p>
            <a:pPr marL="457200" lvl="0" indent="0" algn="l" rtl="0">
              <a:spcBef>
                <a:spcPts val="800"/>
              </a:spcBef>
              <a:spcAft>
                <a:spcPts val="0"/>
              </a:spcAft>
              <a:buNone/>
            </a:pPr>
            <a:endParaRPr sz="1600">
              <a:solidFill>
                <a:schemeClr val="dk1"/>
              </a:solidFill>
            </a:endParaRPr>
          </a:p>
          <a:p>
            <a:pPr marL="45720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8"/>
          <p:cNvSpPr txBox="1">
            <a:spLocks noGrp="1"/>
          </p:cNvSpPr>
          <p:nvPr>
            <p:ph type="ctrTitle"/>
          </p:nvPr>
        </p:nvSpPr>
        <p:spPr>
          <a:xfrm>
            <a:off x="165100" y="939800"/>
            <a:ext cx="8369300" cy="711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Basic Understanding of IoT</a:t>
            </a:r>
            <a:endParaRPr/>
          </a:p>
        </p:txBody>
      </p:sp>
      <p:pic>
        <p:nvPicPr>
          <p:cNvPr id="152" name="Google Shape;152;p18"/>
          <p:cNvPicPr preferRelativeResize="0"/>
          <p:nvPr/>
        </p:nvPicPr>
        <p:blipFill>
          <a:blip r:embed="rId3">
            <a:alphaModFix/>
          </a:blip>
          <a:stretch>
            <a:fillRect/>
          </a:stretch>
        </p:blipFill>
        <p:spPr>
          <a:xfrm>
            <a:off x="1150663" y="1724250"/>
            <a:ext cx="6398175" cy="4021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9"/>
          <p:cNvSpPr txBox="1">
            <a:spLocks noGrp="1"/>
          </p:cNvSpPr>
          <p:nvPr>
            <p:ph type="ctrTitle"/>
          </p:nvPr>
        </p:nvSpPr>
        <p:spPr>
          <a:xfrm>
            <a:off x="165100" y="939800"/>
            <a:ext cx="8369400" cy="7113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Three layer of IoT</a:t>
            </a:r>
            <a:endParaRPr/>
          </a:p>
        </p:txBody>
      </p:sp>
      <p:pic>
        <p:nvPicPr>
          <p:cNvPr id="159" name="Google Shape;159;p19"/>
          <p:cNvPicPr preferRelativeResize="0"/>
          <p:nvPr/>
        </p:nvPicPr>
        <p:blipFill>
          <a:blip r:embed="rId3">
            <a:alphaModFix/>
          </a:blip>
          <a:stretch>
            <a:fillRect/>
          </a:stretch>
        </p:blipFill>
        <p:spPr>
          <a:xfrm>
            <a:off x="1764150" y="1556275"/>
            <a:ext cx="4730875" cy="45113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txBox="1">
            <a:spLocks noGrp="1"/>
          </p:cNvSpPr>
          <p:nvPr>
            <p:ph type="ctrTitle"/>
          </p:nvPr>
        </p:nvSpPr>
        <p:spPr>
          <a:xfrm>
            <a:off x="165100" y="939800"/>
            <a:ext cx="8369400" cy="7113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2800"/>
              <a:t>Security Challenges in Each layer of IoT</a:t>
            </a:r>
            <a:endParaRPr sz="2800"/>
          </a:p>
        </p:txBody>
      </p:sp>
      <p:graphicFrame>
        <p:nvGraphicFramePr>
          <p:cNvPr id="166" name="Google Shape;166;p20"/>
          <p:cNvGraphicFramePr/>
          <p:nvPr/>
        </p:nvGraphicFramePr>
        <p:xfrm>
          <a:off x="1251750" y="1885675"/>
          <a:ext cx="3000000" cy="3000000"/>
        </p:xfrm>
        <a:graphic>
          <a:graphicData uri="http://schemas.openxmlformats.org/drawingml/2006/table">
            <a:tbl>
              <a:tblPr>
                <a:noFill/>
                <a:tableStyleId>{85B42B18-3300-4E2D-9855-DC449BA6AE58}</a:tableStyleId>
              </a:tblPr>
              <a:tblGrid>
                <a:gridCol w="2213500">
                  <a:extLst>
                    <a:ext uri="{9D8B030D-6E8A-4147-A177-3AD203B41FA5}">
                      <a16:colId xmlns:a16="http://schemas.microsoft.com/office/drawing/2014/main" val="20000"/>
                    </a:ext>
                  </a:extLst>
                </a:gridCol>
                <a:gridCol w="2213500">
                  <a:extLst>
                    <a:ext uri="{9D8B030D-6E8A-4147-A177-3AD203B41FA5}">
                      <a16:colId xmlns:a16="http://schemas.microsoft.com/office/drawing/2014/main" val="20001"/>
                    </a:ext>
                  </a:extLst>
                </a:gridCol>
                <a:gridCol w="2213500">
                  <a:extLst>
                    <a:ext uri="{9D8B030D-6E8A-4147-A177-3AD203B41FA5}">
                      <a16:colId xmlns:a16="http://schemas.microsoft.com/office/drawing/2014/main" val="20002"/>
                    </a:ext>
                  </a:extLst>
                </a:gridCol>
              </a:tblGrid>
              <a:tr h="601975">
                <a:tc>
                  <a:txBody>
                    <a:bodyPr/>
                    <a:lstStyle/>
                    <a:p>
                      <a:pPr marL="0" lvl="0" indent="0" algn="l" rtl="0">
                        <a:spcBef>
                          <a:spcPts val="0"/>
                        </a:spcBef>
                        <a:spcAft>
                          <a:spcPts val="0"/>
                        </a:spcAft>
                        <a:buNone/>
                      </a:pPr>
                      <a:r>
                        <a:rPr lang="en-US"/>
                        <a:t>Perception Layer</a:t>
                      </a:r>
                      <a:endParaRPr/>
                    </a:p>
                  </a:txBody>
                  <a:tcPr marL="91425" marR="91425" marT="91425" marB="91425"/>
                </a:tc>
                <a:tc>
                  <a:txBody>
                    <a:bodyPr/>
                    <a:lstStyle/>
                    <a:p>
                      <a:pPr marL="0" lvl="0" indent="0" algn="l" rtl="0">
                        <a:spcBef>
                          <a:spcPts val="0"/>
                        </a:spcBef>
                        <a:spcAft>
                          <a:spcPts val="0"/>
                        </a:spcAft>
                        <a:buNone/>
                      </a:pPr>
                      <a:r>
                        <a:rPr lang="en-US"/>
                        <a:t>Network Layer</a:t>
                      </a:r>
                      <a:endParaRPr/>
                    </a:p>
                  </a:txBody>
                  <a:tcPr marL="91425" marR="91425" marT="91425" marB="91425"/>
                </a:tc>
                <a:tc>
                  <a:txBody>
                    <a:bodyPr/>
                    <a:lstStyle/>
                    <a:p>
                      <a:pPr marL="0" lvl="0" indent="0" algn="l" rtl="0">
                        <a:spcBef>
                          <a:spcPts val="0"/>
                        </a:spcBef>
                        <a:spcAft>
                          <a:spcPts val="0"/>
                        </a:spcAft>
                        <a:buNone/>
                      </a:pPr>
                      <a:r>
                        <a:rPr lang="en-US"/>
                        <a:t>Application Layer</a:t>
                      </a:r>
                      <a:endParaRPr/>
                    </a:p>
                  </a:txBody>
                  <a:tcPr marL="91425" marR="91425" marT="91425" marB="91425"/>
                </a:tc>
                <a:extLst>
                  <a:ext uri="{0D108BD9-81ED-4DB2-BD59-A6C34878D82A}">
                    <a16:rowId xmlns:a16="http://schemas.microsoft.com/office/drawing/2014/main" val="10000"/>
                  </a:ext>
                </a:extLst>
              </a:tr>
              <a:tr h="1024325">
                <a:tc>
                  <a:txBody>
                    <a:bodyPr/>
                    <a:lstStyle/>
                    <a:p>
                      <a:pPr marL="0" lvl="0" indent="0" algn="l" rtl="0">
                        <a:spcBef>
                          <a:spcPts val="0"/>
                        </a:spcBef>
                        <a:spcAft>
                          <a:spcPts val="0"/>
                        </a:spcAft>
                        <a:buNone/>
                      </a:pPr>
                      <a:r>
                        <a:rPr lang="en-US"/>
                        <a:t>Strength of Wireless signals </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a:t>heterogeneity of the network components makes it</a:t>
                      </a:r>
                      <a:endParaRPr/>
                    </a:p>
                    <a:p>
                      <a:pPr marL="0" lvl="0" indent="0" algn="l" rtl="0">
                        <a:spcBef>
                          <a:spcPts val="0"/>
                        </a:spcBef>
                        <a:spcAft>
                          <a:spcPts val="0"/>
                        </a:spcAft>
                        <a:buNone/>
                      </a:pPr>
                      <a:r>
                        <a:rPr lang="en-US"/>
                        <a:t>difficult to use the current network protocols</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a:t>Different applications have different authentication</a:t>
                      </a:r>
                      <a:endParaRPr/>
                    </a:p>
                    <a:p>
                      <a:pPr marL="0" lvl="0" indent="0" algn="l" rtl="0">
                        <a:spcBef>
                          <a:spcPts val="0"/>
                        </a:spcBef>
                        <a:spcAft>
                          <a:spcPts val="0"/>
                        </a:spcAft>
                        <a:buClr>
                          <a:schemeClr val="dk1"/>
                        </a:buClr>
                        <a:buSzPts val="1100"/>
                        <a:buFont typeface="Arial"/>
                        <a:buNone/>
                      </a:pPr>
                      <a:r>
                        <a:rPr lang="en-US"/>
                        <a:t>mechanisms,  integration of all of them very</a:t>
                      </a:r>
                      <a:endParaRPr/>
                    </a:p>
                    <a:p>
                      <a:pPr marL="0" lvl="0" indent="0" algn="l" rtl="0">
                        <a:spcBef>
                          <a:spcPts val="0"/>
                        </a:spcBef>
                        <a:spcAft>
                          <a:spcPts val="0"/>
                        </a:spcAft>
                        <a:buNone/>
                      </a:pPr>
                      <a:r>
                        <a:rPr lang="en-US"/>
                        <a:t>difficult</a:t>
                      </a:r>
                      <a:endParaRPr/>
                    </a:p>
                  </a:txBody>
                  <a:tcPr marL="91425" marR="91425" marT="91425" marB="91425"/>
                </a:tc>
                <a:extLst>
                  <a:ext uri="{0D108BD9-81ED-4DB2-BD59-A6C34878D82A}">
                    <a16:rowId xmlns:a16="http://schemas.microsoft.com/office/drawing/2014/main" val="10001"/>
                  </a:ext>
                </a:extLst>
              </a:tr>
              <a:tr h="1024325">
                <a:tc>
                  <a:txBody>
                    <a:bodyPr/>
                    <a:lstStyle/>
                    <a:p>
                      <a:pPr marL="0" lvl="0" indent="0" algn="l" rtl="0">
                        <a:spcBef>
                          <a:spcPts val="0"/>
                        </a:spcBef>
                        <a:spcAft>
                          <a:spcPts val="0"/>
                        </a:spcAft>
                        <a:buNone/>
                      </a:pPr>
                      <a:r>
                        <a:rPr lang="en-US"/>
                        <a:t>Sensor node in IoT devices can be intercepted</a:t>
                      </a:r>
                      <a:endParaRPr/>
                    </a:p>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a:t>Highly susceptible to</a:t>
                      </a:r>
                      <a:endParaRPr/>
                    </a:p>
                    <a:p>
                      <a:pPr marL="0" lvl="0" indent="0" algn="l" rtl="0">
                        <a:spcBef>
                          <a:spcPts val="0"/>
                        </a:spcBef>
                        <a:spcAft>
                          <a:spcPts val="0"/>
                        </a:spcAft>
                        <a:buClr>
                          <a:schemeClr val="dk1"/>
                        </a:buClr>
                        <a:buSzPts val="1100"/>
                        <a:buFont typeface="Arial"/>
                        <a:buNone/>
                      </a:pPr>
                      <a:r>
                        <a:rPr lang="en-US"/>
                        <a:t>Man-in-the-Middle attack</a:t>
                      </a:r>
                      <a:endParaRPr/>
                    </a:p>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r h="1024325">
                <a:tc>
                  <a:txBody>
                    <a:bodyPr/>
                    <a:lstStyle/>
                    <a:p>
                      <a:pPr marL="0" lvl="0" indent="0" algn="l" rtl="0">
                        <a:spcBef>
                          <a:spcPts val="0"/>
                        </a:spcBef>
                        <a:spcAft>
                          <a:spcPts val="0"/>
                        </a:spcAft>
                        <a:buClr>
                          <a:schemeClr val="dk1"/>
                        </a:buClr>
                        <a:buSzPts val="1100"/>
                        <a:buFont typeface="Arial"/>
                        <a:buNone/>
                      </a:pPr>
                      <a:r>
                        <a:rPr lang="en-US"/>
                        <a:t>Inherent nature of</a:t>
                      </a:r>
                      <a:endParaRPr/>
                    </a:p>
                    <a:p>
                      <a:pPr marL="0" lvl="0" indent="0" algn="l" rtl="0">
                        <a:spcBef>
                          <a:spcPts val="0"/>
                        </a:spcBef>
                        <a:spcAft>
                          <a:spcPts val="0"/>
                        </a:spcAft>
                        <a:buClr>
                          <a:schemeClr val="dk1"/>
                        </a:buClr>
                        <a:buSzPts val="1100"/>
                        <a:buFont typeface="Arial"/>
                        <a:buNone/>
                      </a:pPr>
                      <a:r>
                        <a:rPr lang="en-US"/>
                        <a:t>network topology which is dynamic</a:t>
                      </a:r>
                      <a:endParaRPr/>
                    </a:p>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a:t>Machine-to-machine communication</a:t>
                      </a:r>
                      <a:endParaRPr/>
                    </a:p>
                    <a:p>
                      <a:pPr marL="0" lvl="0" indent="0" algn="l" rtl="0">
                        <a:spcBef>
                          <a:spcPts val="0"/>
                        </a:spcBef>
                        <a:spcAft>
                          <a:spcPts val="0"/>
                        </a:spcAft>
                        <a:buClr>
                          <a:schemeClr val="dk1"/>
                        </a:buClr>
                        <a:buSzPts val="1100"/>
                        <a:buFont typeface="Arial"/>
                        <a:buNone/>
                      </a:pPr>
                      <a:r>
                        <a:rPr lang="en-US"/>
                        <a:t>that the IoT introduces has a security issue of Compatibility.</a:t>
                      </a:r>
                      <a:endParaRPr/>
                    </a:p>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1"/>
          <p:cNvSpPr txBox="1">
            <a:spLocks noGrp="1"/>
          </p:cNvSpPr>
          <p:nvPr>
            <p:ph type="ctrTitle"/>
          </p:nvPr>
        </p:nvSpPr>
        <p:spPr>
          <a:xfrm>
            <a:off x="165100" y="939800"/>
            <a:ext cx="8369400" cy="7113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2400"/>
              <a:t>Why it is difficult to have secure network within IoT</a:t>
            </a:r>
            <a:endParaRPr sz="2400"/>
          </a:p>
        </p:txBody>
      </p:sp>
      <p:sp>
        <p:nvSpPr>
          <p:cNvPr id="173" name="Google Shape;173;p21"/>
          <p:cNvSpPr txBox="1"/>
          <p:nvPr/>
        </p:nvSpPr>
        <p:spPr>
          <a:xfrm>
            <a:off x="422650" y="1738425"/>
            <a:ext cx="8181900" cy="421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a:p>
            <a:pPr marL="457200" lvl="0" indent="-355600" algn="l" rtl="0">
              <a:spcBef>
                <a:spcPts val="0"/>
              </a:spcBef>
              <a:spcAft>
                <a:spcPts val="0"/>
              </a:spcAft>
              <a:buClr>
                <a:schemeClr val="dk1"/>
              </a:buClr>
              <a:buSzPts val="2000"/>
              <a:buChar char="●"/>
            </a:pPr>
            <a:r>
              <a:rPr lang="en-US" sz="2000">
                <a:solidFill>
                  <a:schemeClr val="dk1"/>
                </a:solidFill>
              </a:rPr>
              <a:t>In the past, systematic integration of countermeasures against cyberattacks often followed integration of IT components with some delay.</a:t>
            </a:r>
            <a:endParaRPr sz="2000"/>
          </a:p>
          <a:p>
            <a:pPr marL="457200" lvl="0" indent="-355600" algn="l" rtl="0">
              <a:spcBef>
                <a:spcPts val="0"/>
              </a:spcBef>
              <a:spcAft>
                <a:spcPts val="0"/>
              </a:spcAft>
              <a:buSzPts val="2000"/>
              <a:buChar char="●"/>
            </a:pPr>
            <a:r>
              <a:rPr lang="en-US" sz="2000"/>
              <a:t>The security challenges with IoT is the heterogenous and large scale objects and networks.</a:t>
            </a:r>
            <a:endParaRPr sz="2000"/>
          </a:p>
          <a:p>
            <a:pPr marL="457200" lvl="0" indent="-355600" algn="l" rtl="0">
              <a:spcBef>
                <a:spcPts val="0"/>
              </a:spcBef>
              <a:spcAft>
                <a:spcPts val="0"/>
              </a:spcAft>
              <a:buClr>
                <a:srgbClr val="333333"/>
              </a:buClr>
              <a:buSzPts val="2000"/>
              <a:buChar char="●"/>
            </a:pPr>
            <a:r>
              <a:rPr lang="en-US" sz="2000">
                <a:solidFill>
                  <a:srgbClr val="333333"/>
                </a:solidFill>
                <a:highlight>
                  <a:srgbClr val="FFFFFF"/>
                </a:highlight>
              </a:rPr>
              <a:t>Huge number of devices as is but now add in a massive level of complexity with most of these devices being very different from each other with regards to operating systems, memory and harware.</a:t>
            </a:r>
            <a:endParaRPr sz="2000">
              <a:solidFill>
                <a:srgbClr val="333333"/>
              </a:solidFill>
              <a:highlight>
                <a:srgbClr val="FFFFFF"/>
              </a:highlight>
            </a:endParaRPr>
          </a:p>
          <a:p>
            <a:pPr marL="457200" lvl="0" indent="-355600" algn="l" rtl="0">
              <a:spcBef>
                <a:spcPts val="0"/>
              </a:spcBef>
              <a:spcAft>
                <a:spcPts val="0"/>
              </a:spcAft>
              <a:buClr>
                <a:srgbClr val="333333"/>
              </a:buClr>
              <a:buSzPts val="2000"/>
              <a:buChar char="●"/>
            </a:pPr>
            <a:r>
              <a:rPr lang="en-US" sz="2000">
                <a:solidFill>
                  <a:srgbClr val="333333"/>
                </a:solidFill>
                <a:highlight>
                  <a:srgbClr val="FFFFFF"/>
                </a:highlight>
              </a:rPr>
              <a:t>Most IoT Devices Weren’t Designed to be Upgraded.</a:t>
            </a:r>
            <a:endParaRPr sz="2000">
              <a:solidFill>
                <a:srgbClr val="333333"/>
              </a:solidFill>
              <a:highlight>
                <a:srgbClr val="FFFFFF"/>
              </a:highlight>
            </a:endParaRPr>
          </a:p>
          <a:p>
            <a:pPr marL="457200" lvl="0" indent="-355600" algn="l" rtl="0">
              <a:spcBef>
                <a:spcPts val="0"/>
              </a:spcBef>
              <a:spcAft>
                <a:spcPts val="0"/>
              </a:spcAft>
              <a:buClr>
                <a:srgbClr val="333333"/>
              </a:buClr>
              <a:buSzPts val="2000"/>
              <a:buChar char="●"/>
            </a:pPr>
            <a:r>
              <a:rPr lang="en-US" sz="2000">
                <a:solidFill>
                  <a:srgbClr val="333333"/>
                </a:solidFill>
                <a:highlight>
                  <a:srgbClr val="FFFFFF"/>
                </a:highlight>
              </a:rPr>
              <a:t>Devices are connected to the internet all the time.</a:t>
            </a:r>
            <a:endParaRPr sz="2000">
              <a:solidFill>
                <a:srgbClr val="333333"/>
              </a:solidFill>
              <a:highlight>
                <a:srgbClr val="FFFFFF"/>
              </a:highlight>
            </a:endParaRPr>
          </a:p>
          <a:p>
            <a:pPr marL="914400" lvl="0" indent="0" algn="l" rtl="0">
              <a:spcBef>
                <a:spcPts val="0"/>
              </a:spcBef>
              <a:spcAft>
                <a:spcPts val="0"/>
              </a:spcAft>
              <a:buNone/>
            </a:pPr>
            <a:endParaRPr>
              <a:solidFill>
                <a:srgbClr val="333333"/>
              </a:solidFill>
              <a:highlight>
                <a:srgbClr val="FFFFFF"/>
              </a:highlight>
            </a:endParaRPr>
          </a:p>
        </p:txBody>
      </p:sp>
    </p:spTree>
  </p:cSld>
  <p:clrMapOvr>
    <a:masterClrMapping/>
  </p:clrMapOvr>
</p:sld>
</file>

<file path=ppt/theme/theme1.xml><?xml version="1.0" encoding="utf-8"?>
<a:theme xmlns:a="http://schemas.openxmlformats.org/drawingml/2006/main" name="UM2007d">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1132</Words>
  <Application>Microsoft Office PowerPoint</Application>
  <PresentationFormat>On-screen Show (4:3)</PresentationFormat>
  <Paragraphs>124</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Arial Narrow</vt:lpstr>
      <vt:lpstr>Noto Sans Symbols</vt:lpstr>
      <vt:lpstr>Times New Roman</vt:lpstr>
      <vt:lpstr>UM2007d</vt:lpstr>
      <vt:lpstr>Security Challenges in the Industrial Revolution 4.0 (IR 4.0)</vt:lpstr>
      <vt:lpstr>PowerPoint Presentation</vt:lpstr>
      <vt:lpstr>Introduction</vt:lpstr>
      <vt:lpstr>Introduction</vt:lpstr>
      <vt:lpstr>Literature Review</vt:lpstr>
      <vt:lpstr>Basic Understanding of IoT</vt:lpstr>
      <vt:lpstr>Three layer of IoT</vt:lpstr>
      <vt:lpstr>Security Challenges in Each layer of IoT</vt:lpstr>
      <vt:lpstr>Why it is difficult to have secure network within IoT</vt:lpstr>
      <vt:lpstr>Cases of security flaw of in IoT</vt:lpstr>
      <vt:lpstr> Challenges to propose secure network:</vt:lpstr>
      <vt:lpstr>         Recommendation</vt:lpstr>
      <vt:lpstr>Recommendation (continue)</vt:lpstr>
      <vt:lpstr>Conclusion</vt:lpstr>
      <vt:lpstr>Question &amp; Answer….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Challenges in the Industrial Revolution 4.0 (IR 4.0)</dc:title>
  <cp:lastModifiedBy>Zainol, Nurafiqah</cp:lastModifiedBy>
  <cp:revision>1</cp:revision>
  <dcterms:modified xsi:type="dcterms:W3CDTF">2019-10-06T05:01:10Z</dcterms:modified>
</cp:coreProperties>
</file>