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Arial Narrow"/>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5B42B18-3300-4E2D-9855-DC449BA6AE58}">
  <a:tblStyle styleId="{85B42B18-3300-4E2D-9855-DC449BA6AE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rialNarrow-regular.fntdata"/><Relationship Id="rId21" Type="http://schemas.openxmlformats.org/officeDocument/2006/relationships/slide" Target="slides/slide15.xml"/><Relationship Id="rId24" Type="http://schemas.openxmlformats.org/officeDocument/2006/relationships/font" Target="fonts/ArialNarrow-italic.fntdata"/><Relationship Id="rId23" Type="http://schemas.openxmlformats.org/officeDocument/2006/relationships/font" Target="fonts/Arial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5" Type="http://schemas.openxmlformats.org/officeDocument/2006/relationships/font" Target="fonts/ArialNarrow-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30T15:31:28.459">
    <p:pos x="6000" y="0"/>
    <p:text>-sidratul muntaha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Narrow"/>
                <a:ea typeface="Arial Narrow"/>
                <a:cs typeface="Arial Narrow"/>
                <a:sym typeface="Arial Narrow"/>
              </a:rPr>
              <a:t>‹#›</a:t>
            </a:fld>
            <a:endParaRPr b="0" i="0" sz="12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8a13d78cf_6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a13d78cf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58a13d78cf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4" name="Google Shape;18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1" name="Google Shape;19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5" name="Google Shape;20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2" name="Google Shape;21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Font typeface="Arial"/>
              <a:buChar char="●"/>
            </a:pPr>
            <a:r>
              <a:rPr lang="en-US">
                <a:latin typeface="Arial"/>
                <a:ea typeface="Arial"/>
                <a:cs typeface="Arial"/>
                <a:sym typeface="Arial"/>
              </a:rPr>
              <a:t>GERMAN SCHOLAR</a:t>
            </a:r>
            <a:endParaRPr>
              <a:latin typeface="Arial"/>
              <a:ea typeface="Arial"/>
              <a:cs typeface="Arial"/>
              <a:sym typeface="Arial"/>
            </a:endParaRPr>
          </a:p>
          <a:p>
            <a:pPr indent="0" lvl="0" marL="457200" rtl="0" algn="l">
              <a:spcBef>
                <a:spcPts val="0"/>
              </a:spcBef>
              <a:spcAft>
                <a:spcPts val="0"/>
              </a:spcAft>
              <a:buNone/>
            </a:pPr>
            <a:r>
              <a:t/>
            </a:r>
            <a:endParaRPr sz="600">
              <a:latin typeface="Arial"/>
              <a:ea typeface="Arial"/>
              <a:cs typeface="Arial"/>
              <a:sym typeface="Arial"/>
            </a:endParaRPr>
          </a:p>
          <a:p>
            <a:pPr indent="-317500" lvl="0" marL="457200" rtl="0" algn="l">
              <a:spcBef>
                <a:spcPts val="0"/>
              </a:spcBef>
              <a:spcAft>
                <a:spcPts val="0"/>
              </a:spcAft>
              <a:buSzPts val="1400"/>
              <a:buFont typeface="Arial"/>
              <a:buChar char="●"/>
            </a:pPr>
            <a:r>
              <a:rPr lang="en-US">
                <a:latin typeface="Arial"/>
                <a:ea typeface="Arial"/>
                <a:cs typeface="Arial"/>
                <a:sym typeface="Arial"/>
              </a:rPr>
              <a:t>THIS CONVERSION FACILITATES INDUSTRIES WITH: automation…..</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US">
                <a:latin typeface="Times New Roman"/>
                <a:ea typeface="Times New Roman"/>
                <a:cs typeface="Times New Roman"/>
                <a:sym typeface="Times New Roman"/>
              </a:rPr>
              <a:t>CYBER PHYSICAL PRODUCTION  SYSTEM (CPPS) THAT INTEGRATES AND JOIN VARIOUS OF CURRENT AUTOMATED DEVICES SUCH AS: robotics….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sz="600">
              <a:latin typeface="Times New Roman"/>
              <a:ea typeface="Times New Roman"/>
              <a:cs typeface="Times New Roman"/>
              <a:sym typeface="Times New Roman"/>
            </a:endParaRPr>
          </a:p>
          <a:p>
            <a:pPr indent="-317500" lvl="0" marL="457200" rtl="0" algn="l">
              <a:spcBef>
                <a:spcPts val="0"/>
              </a:spcBef>
              <a:spcAft>
                <a:spcPts val="0"/>
              </a:spcAft>
              <a:buSzPts val="1400"/>
              <a:buFont typeface="Arial"/>
              <a:buChar char="●"/>
            </a:pPr>
            <a:r>
              <a:rPr lang="en-US">
                <a:latin typeface="Times New Roman"/>
                <a:ea typeface="Times New Roman"/>
                <a:cs typeface="Times New Roman"/>
                <a:sym typeface="Times New Roman"/>
              </a:rPr>
              <a:t>The need of interrelating every devices and use of standard communication protocols in IR4.0 are posing great demands to protect critical industrial systems and manufacturing lines from cybersecurity threats that has been growing dramatically.</a:t>
            </a:r>
            <a:endParaRPr sz="600">
              <a:latin typeface="Times New Roman"/>
              <a:ea typeface="Times New Roman"/>
              <a:cs typeface="Times New Roman"/>
              <a:sym typeface="Times New Roman"/>
            </a:endParaRPr>
          </a:p>
          <a:p>
            <a:pPr indent="0" lvl="0" marL="457200" rtl="0" algn="l">
              <a:spcBef>
                <a:spcPts val="0"/>
              </a:spcBef>
              <a:spcAft>
                <a:spcPts val="0"/>
              </a:spcAft>
              <a:buNone/>
            </a:pPr>
            <a:r>
              <a:rPr lang="en-US">
                <a:latin typeface="Times New Roman"/>
                <a:ea typeface="Times New Roman"/>
                <a:cs typeface="Times New Roman"/>
                <a:sym typeface="Times New Roman"/>
              </a:rPr>
              <a:t>AS A RESULT, SECURE AND RELIABLE COMMUNICATION AND AUTHENTIC IDENTITY ARE INDISPENSABLE.</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sz="6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ENGINEERS DOES NOT POSSESS STANDARDIZED METHOD FOR CONSIDERING SECURITY AND PROTECTION REQUIREMENT AT EARLY STAGE DESIGN.</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20" name="Google Shape;1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a13d78cf_5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g58a13d78cf_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Font typeface="Arial"/>
              <a:buChar char="●"/>
            </a:pPr>
            <a:r>
              <a:rPr lang="en-US">
                <a:latin typeface="Arial"/>
                <a:ea typeface="Arial"/>
                <a:cs typeface="Arial"/>
                <a:sym typeface="Arial"/>
              </a:rPr>
              <a:t>standard guide for cybersecurity: ISO, NIST, OWASP.</a:t>
            </a:r>
            <a:endParaRPr>
              <a:latin typeface="Arial"/>
              <a:ea typeface="Arial"/>
              <a:cs typeface="Arial"/>
              <a:sym typeface="Arial"/>
            </a:endParaRPr>
          </a:p>
        </p:txBody>
      </p:sp>
      <p:sp>
        <p:nvSpPr>
          <p:cNvPr id="127" name="Google Shape;127;g58a13d78cf_5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adb840ae8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adb840ae8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5adb840ae8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9" name="Google Shape;14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a13d78cf_6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g58a13d78cf_6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6" name="Google Shape;156;g58a13d78cf_6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a13d78cf_6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g58a13d78cf_6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3" name="Google Shape;163;g58a13d78cf_6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a13d78cf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g58a13d78cf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0" name="Google Shape;170;g58a13d78cf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143000" y="2286000"/>
            <a:ext cx="77724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2133600" y="3933825"/>
            <a:ext cx="6400800" cy="1752600"/>
          </a:xfrm>
          <a:prstGeom prst="rect">
            <a:avLst/>
          </a:prstGeom>
          <a:noFill/>
          <a:ln>
            <a:noFill/>
          </a:ln>
        </p:spPr>
        <p:txBody>
          <a:bodyPr anchorCtr="0" anchor="t" bIns="45700" lIns="91425" spcFirstLastPara="1" rIns="91425" wrap="square" tIns="45700"/>
          <a:lstStyle>
            <a:lvl1pPr lvl="0" algn="l">
              <a:spcBef>
                <a:spcPts val="600"/>
              </a:spcBef>
              <a:spcAft>
                <a:spcPts val="0"/>
              </a:spcAft>
              <a:buSzPts val="2700"/>
              <a:buFont typeface="Noto Sans Symbols"/>
              <a:buNone/>
              <a:defRPr b="1" sz="3000"/>
            </a:lvl1pPr>
            <a:lvl2pPr lvl="1" algn="l">
              <a:spcBef>
                <a:spcPts val="360"/>
              </a:spcBef>
              <a:spcAft>
                <a:spcPts val="0"/>
              </a:spcAft>
              <a:buSzPts val="1620"/>
              <a:buChar char="▪"/>
              <a:defRPr/>
            </a:lvl2pPr>
            <a:lvl3pPr lvl="2" algn="l">
              <a:spcBef>
                <a:spcPts val="360"/>
              </a:spcBef>
              <a:spcAft>
                <a:spcPts val="0"/>
              </a:spcAft>
              <a:buSzPts val="1620"/>
              <a:buChar char="▪"/>
              <a:defRPr/>
            </a:lvl3pPr>
            <a:lvl4pPr lvl="3" algn="l">
              <a:spcBef>
                <a:spcPts val="360"/>
              </a:spcBef>
              <a:spcAft>
                <a:spcPts val="0"/>
              </a:spcAft>
              <a:buSzPts val="1620"/>
              <a:buChar char="▪"/>
              <a:defRPr/>
            </a:lvl4pPr>
            <a:lvl5pPr lvl="4" algn="l">
              <a:spcBef>
                <a:spcPts val="360"/>
              </a:spcBef>
              <a:spcAft>
                <a:spcPts val="0"/>
              </a:spcAft>
              <a:buSzPts val="990"/>
              <a:buChar char="●"/>
              <a:defRPr/>
            </a:lvl5pPr>
            <a:lvl6pPr lvl="5" algn="l">
              <a:spcBef>
                <a:spcPts val="360"/>
              </a:spcBef>
              <a:spcAft>
                <a:spcPts val="0"/>
              </a:spcAft>
              <a:buSzPts val="990"/>
              <a:buChar char="●"/>
              <a:defRPr/>
            </a:lvl6pPr>
            <a:lvl7pPr lvl="6" algn="l">
              <a:spcBef>
                <a:spcPts val="360"/>
              </a:spcBef>
              <a:spcAft>
                <a:spcPts val="0"/>
              </a:spcAft>
              <a:buSzPts val="990"/>
              <a:buChar char="●"/>
              <a:defRPr/>
            </a:lvl7pPr>
            <a:lvl8pPr lvl="7" algn="l">
              <a:spcBef>
                <a:spcPts val="360"/>
              </a:spcBef>
              <a:spcAft>
                <a:spcPts val="0"/>
              </a:spcAft>
              <a:buSzPts val="990"/>
              <a:buChar char="●"/>
              <a:defRPr/>
            </a:lvl8pPr>
            <a:lvl9pPr lvl="8" algn="l">
              <a:spcBef>
                <a:spcPts val="360"/>
              </a:spcBef>
              <a:spcAft>
                <a:spcPts val="0"/>
              </a:spcAft>
              <a:buSzPts val="990"/>
              <a:buChar char="●"/>
              <a:defRPr/>
            </a:lvl9pPr>
          </a:lstStyle>
          <a:p/>
        </p:txBody>
      </p:sp>
      <p:sp>
        <p:nvSpPr>
          <p:cNvPr id="21" name="Google Shape;21;p2"/>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1979613" y="6597650"/>
            <a:ext cx="5400675"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um_header_Jun2007" id="24" name="Google Shape;24;p2"/>
          <p:cNvPicPr preferRelativeResize="0"/>
          <p:nvPr/>
        </p:nvPicPr>
        <p:blipFill rotWithShape="1">
          <a:blip r:embed="rId2">
            <a:alphaModFix/>
          </a:blip>
          <a:srcRect b="0" l="0" r="0" t="0"/>
          <a:stretch/>
        </p:blipFill>
        <p:spPr>
          <a:xfrm>
            <a:off x="0" y="-24"/>
            <a:ext cx="9144000" cy="1028699"/>
          </a:xfrm>
          <a:prstGeom prst="rect">
            <a:avLst/>
          </a:prstGeom>
          <a:noFill/>
          <a:ln>
            <a:noFill/>
          </a:ln>
        </p:spPr>
      </p:pic>
      <p:pic>
        <p:nvPicPr>
          <p:cNvPr descr="ummc_profile_bw01" id="25" name="Google Shape;25;p2"/>
          <p:cNvPicPr preferRelativeResize="0"/>
          <p:nvPr/>
        </p:nvPicPr>
        <p:blipFill rotWithShape="1">
          <a:blip r:embed="rId3">
            <a:alphaModFix/>
          </a:blip>
          <a:srcRect b="0" l="0" r="0" t="0"/>
          <a:stretch/>
        </p:blipFill>
        <p:spPr>
          <a:xfrm>
            <a:off x="900113" y="6032500"/>
            <a:ext cx="7500937" cy="70961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395288" y="917575"/>
            <a:ext cx="8424862" cy="9985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2601119" y="-216693"/>
            <a:ext cx="4032250" cy="8443912"/>
          </a:xfrm>
          <a:prstGeom prst="rect">
            <a:avLst/>
          </a:prstGeom>
          <a:noFill/>
          <a:ln>
            <a:noFill/>
          </a:ln>
        </p:spPr>
        <p:txBody>
          <a:bodyPr anchorCtr="0" anchor="t" bIns="45700" lIns="91425" spcFirstLastPara="1" rIns="91425" wrap="square" tIns="45700"/>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31469" lvl="3" marL="1828800" algn="l">
              <a:spcBef>
                <a:spcPts val="360"/>
              </a:spcBef>
              <a:spcAft>
                <a:spcPts val="0"/>
              </a:spcAft>
              <a:buSzPts val="1620"/>
              <a:buChar char="▪"/>
              <a:defRPr/>
            </a:lvl4pPr>
            <a:lvl5pPr indent="-291464" lvl="4" marL="2286000" algn="l">
              <a:spcBef>
                <a:spcPts val="360"/>
              </a:spcBef>
              <a:spcAft>
                <a:spcPts val="0"/>
              </a:spcAft>
              <a:buSzPts val="990"/>
              <a:buChar char="●"/>
              <a:defRPr/>
            </a:lvl5pPr>
            <a:lvl6pPr indent="-291464" lvl="5" marL="2743200" algn="l">
              <a:spcBef>
                <a:spcPts val="360"/>
              </a:spcBef>
              <a:spcAft>
                <a:spcPts val="0"/>
              </a:spcAft>
              <a:buSzPts val="990"/>
              <a:buChar char="●"/>
              <a:defRPr/>
            </a:lvl6pPr>
            <a:lvl7pPr indent="-291464" lvl="6" marL="3200400" algn="l">
              <a:spcBef>
                <a:spcPts val="360"/>
              </a:spcBef>
              <a:spcAft>
                <a:spcPts val="0"/>
              </a:spcAft>
              <a:buSzPts val="990"/>
              <a:buChar char="●"/>
              <a:defRPr/>
            </a:lvl7pPr>
            <a:lvl8pPr indent="-291465" lvl="7" marL="3657600" algn="l">
              <a:spcBef>
                <a:spcPts val="360"/>
              </a:spcBef>
              <a:spcAft>
                <a:spcPts val="0"/>
              </a:spcAft>
              <a:buSzPts val="990"/>
              <a:buChar char="●"/>
              <a:defRPr/>
            </a:lvl8pPr>
            <a:lvl9pPr indent="-291465" lvl="8" marL="4114800" algn="l">
              <a:spcBef>
                <a:spcPts val="360"/>
              </a:spcBef>
              <a:spcAft>
                <a:spcPts val="0"/>
              </a:spcAft>
              <a:buSzPts val="990"/>
              <a:buChar char="●"/>
              <a:defRPr/>
            </a:lvl9pPr>
          </a:lstStyle>
          <a:p/>
        </p:txBody>
      </p:sp>
      <p:sp>
        <p:nvSpPr>
          <p:cNvPr id="78" name="Google Shape;78;p11"/>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5232400" y="2414588"/>
            <a:ext cx="5103813" cy="2109787"/>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934244" y="378619"/>
            <a:ext cx="5103813" cy="6181725"/>
          </a:xfrm>
          <a:prstGeom prst="rect">
            <a:avLst/>
          </a:prstGeom>
          <a:noFill/>
          <a:ln>
            <a:noFill/>
          </a:ln>
        </p:spPr>
        <p:txBody>
          <a:bodyPr anchorCtr="0" anchor="t" bIns="45700" lIns="91425" spcFirstLastPara="1" rIns="91425" wrap="square" tIns="45700"/>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31469" lvl="3" marL="1828800" algn="l">
              <a:spcBef>
                <a:spcPts val="360"/>
              </a:spcBef>
              <a:spcAft>
                <a:spcPts val="0"/>
              </a:spcAft>
              <a:buSzPts val="1620"/>
              <a:buChar char="▪"/>
              <a:defRPr/>
            </a:lvl4pPr>
            <a:lvl5pPr indent="-291464" lvl="4" marL="2286000" algn="l">
              <a:spcBef>
                <a:spcPts val="360"/>
              </a:spcBef>
              <a:spcAft>
                <a:spcPts val="0"/>
              </a:spcAft>
              <a:buSzPts val="990"/>
              <a:buChar char="●"/>
              <a:defRPr/>
            </a:lvl5pPr>
            <a:lvl6pPr indent="-291464" lvl="5" marL="2743200" algn="l">
              <a:spcBef>
                <a:spcPts val="360"/>
              </a:spcBef>
              <a:spcAft>
                <a:spcPts val="0"/>
              </a:spcAft>
              <a:buSzPts val="990"/>
              <a:buChar char="●"/>
              <a:defRPr/>
            </a:lvl6pPr>
            <a:lvl7pPr indent="-291464" lvl="6" marL="3200400" algn="l">
              <a:spcBef>
                <a:spcPts val="360"/>
              </a:spcBef>
              <a:spcAft>
                <a:spcPts val="0"/>
              </a:spcAft>
              <a:buSzPts val="990"/>
              <a:buChar char="●"/>
              <a:defRPr/>
            </a:lvl7pPr>
            <a:lvl8pPr indent="-291465" lvl="7" marL="3657600" algn="l">
              <a:spcBef>
                <a:spcPts val="360"/>
              </a:spcBef>
              <a:spcAft>
                <a:spcPts val="0"/>
              </a:spcAft>
              <a:buSzPts val="990"/>
              <a:buChar char="●"/>
              <a:defRPr/>
            </a:lvl8pPr>
            <a:lvl9pPr indent="-291465" lvl="8" marL="4114800" algn="l">
              <a:spcBef>
                <a:spcPts val="360"/>
              </a:spcBef>
              <a:spcAft>
                <a:spcPts val="0"/>
              </a:spcAft>
              <a:buSzPts val="990"/>
              <a:buChar char="●"/>
              <a:defRPr/>
            </a:lvl9pPr>
          </a:lstStyle>
          <a:p/>
        </p:txBody>
      </p:sp>
      <p:sp>
        <p:nvSpPr>
          <p:cNvPr id="84" name="Google Shape;84;p12"/>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395288" y="917575"/>
            <a:ext cx="8424862" cy="9985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395288" y="1989138"/>
            <a:ext cx="8443912" cy="4032250"/>
          </a:xfrm>
          <a:prstGeom prst="rect">
            <a:avLst/>
          </a:prstGeom>
          <a:noFill/>
          <a:ln>
            <a:noFill/>
          </a:ln>
        </p:spPr>
        <p:txBody>
          <a:bodyPr anchorCtr="0" anchor="t" bIns="45700" lIns="91425" spcFirstLastPara="1" rIns="91425" wrap="square" tIns="45700"/>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31469" lvl="3" marL="1828800" algn="l">
              <a:spcBef>
                <a:spcPts val="360"/>
              </a:spcBef>
              <a:spcAft>
                <a:spcPts val="0"/>
              </a:spcAft>
              <a:buSzPts val="1620"/>
              <a:buChar char="▪"/>
              <a:defRPr/>
            </a:lvl4pPr>
            <a:lvl5pPr indent="-291464" lvl="4" marL="2286000" algn="l">
              <a:spcBef>
                <a:spcPts val="360"/>
              </a:spcBef>
              <a:spcAft>
                <a:spcPts val="0"/>
              </a:spcAft>
              <a:buSzPts val="990"/>
              <a:buChar char="●"/>
              <a:defRPr/>
            </a:lvl5pPr>
            <a:lvl6pPr indent="-291464" lvl="5" marL="2743200" algn="l">
              <a:spcBef>
                <a:spcPts val="360"/>
              </a:spcBef>
              <a:spcAft>
                <a:spcPts val="0"/>
              </a:spcAft>
              <a:buSzPts val="990"/>
              <a:buChar char="●"/>
              <a:defRPr/>
            </a:lvl6pPr>
            <a:lvl7pPr indent="-291464" lvl="6" marL="3200400" algn="l">
              <a:spcBef>
                <a:spcPts val="360"/>
              </a:spcBef>
              <a:spcAft>
                <a:spcPts val="0"/>
              </a:spcAft>
              <a:buSzPts val="990"/>
              <a:buChar char="●"/>
              <a:defRPr/>
            </a:lvl7pPr>
            <a:lvl8pPr indent="-291465" lvl="7" marL="3657600" algn="l">
              <a:spcBef>
                <a:spcPts val="360"/>
              </a:spcBef>
              <a:spcAft>
                <a:spcPts val="0"/>
              </a:spcAft>
              <a:buSzPts val="990"/>
              <a:buChar char="●"/>
              <a:defRPr/>
            </a:lvl8pPr>
            <a:lvl9pPr indent="-291465" lvl="8" marL="4114800" algn="l">
              <a:spcBef>
                <a:spcPts val="360"/>
              </a:spcBef>
              <a:spcAft>
                <a:spcPts val="0"/>
              </a:spcAft>
              <a:buSzPts val="990"/>
              <a:buChar char="●"/>
              <a:defRPr/>
            </a:lvl9pPr>
          </a:lstStyle>
          <a:p/>
        </p:txBody>
      </p:sp>
      <p:sp>
        <p:nvSpPr>
          <p:cNvPr id="29" name="Google Shape;29;p3"/>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SzPts val="1800"/>
              <a:buNone/>
              <a:defRPr sz="2000"/>
            </a:lvl1pPr>
            <a:lvl2pPr indent="-228600" lvl="1" marL="914400" algn="l">
              <a:spcBef>
                <a:spcPts val="360"/>
              </a:spcBef>
              <a:spcAft>
                <a:spcPts val="0"/>
              </a:spcAft>
              <a:buSzPts val="1620"/>
              <a:buNone/>
              <a:defRPr sz="1800"/>
            </a:lvl2pPr>
            <a:lvl3pPr indent="-228600" lvl="2" marL="1371600" algn="l">
              <a:spcBef>
                <a:spcPts val="320"/>
              </a:spcBef>
              <a:spcAft>
                <a:spcPts val="0"/>
              </a:spcAft>
              <a:buSzPts val="1440"/>
              <a:buNone/>
              <a:defRPr sz="1600"/>
            </a:lvl3pPr>
            <a:lvl4pPr indent="-228600" lvl="3" marL="1828800" algn="l">
              <a:spcBef>
                <a:spcPts val="280"/>
              </a:spcBef>
              <a:spcAft>
                <a:spcPts val="0"/>
              </a:spcAft>
              <a:buSzPts val="1260"/>
              <a:buNone/>
              <a:defRPr sz="1400"/>
            </a:lvl4pPr>
            <a:lvl5pPr indent="-228600" lvl="4" marL="2286000" algn="l">
              <a:spcBef>
                <a:spcPts val="280"/>
              </a:spcBef>
              <a:spcAft>
                <a:spcPts val="0"/>
              </a:spcAft>
              <a:buSzPts val="770"/>
              <a:buNone/>
              <a:defRPr sz="1400"/>
            </a:lvl5pPr>
            <a:lvl6pPr indent="-228600" lvl="5" marL="2743200" algn="l">
              <a:spcBef>
                <a:spcPts val="280"/>
              </a:spcBef>
              <a:spcAft>
                <a:spcPts val="0"/>
              </a:spcAft>
              <a:buSzPts val="770"/>
              <a:buNone/>
              <a:defRPr sz="1400"/>
            </a:lvl6pPr>
            <a:lvl7pPr indent="-228600" lvl="6" marL="3200400" algn="l">
              <a:spcBef>
                <a:spcPts val="280"/>
              </a:spcBef>
              <a:spcAft>
                <a:spcPts val="0"/>
              </a:spcAft>
              <a:buSzPts val="770"/>
              <a:buNone/>
              <a:defRPr sz="1400"/>
            </a:lvl7pPr>
            <a:lvl8pPr indent="-228600" lvl="7" marL="3657600" algn="l">
              <a:spcBef>
                <a:spcPts val="280"/>
              </a:spcBef>
              <a:spcAft>
                <a:spcPts val="0"/>
              </a:spcAft>
              <a:buSzPts val="770"/>
              <a:buNone/>
              <a:defRPr sz="1400"/>
            </a:lvl8pPr>
            <a:lvl9pPr indent="-228600" lvl="8" marL="4114800" algn="l">
              <a:spcBef>
                <a:spcPts val="280"/>
              </a:spcBef>
              <a:spcAft>
                <a:spcPts val="0"/>
              </a:spcAft>
              <a:buSzPts val="770"/>
              <a:buNone/>
              <a:defRPr sz="1400"/>
            </a:lvl9pPr>
          </a:lstStyle>
          <a:p/>
        </p:txBody>
      </p:sp>
      <p:sp>
        <p:nvSpPr>
          <p:cNvPr id="35" name="Google Shape;35;p4"/>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395288" y="917575"/>
            <a:ext cx="8424862" cy="9985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395288" y="1989138"/>
            <a:ext cx="4144962" cy="4032250"/>
          </a:xfrm>
          <a:prstGeom prst="rect">
            <a:avLst/>
          </a:prstGeom>
          <a:noFill/>
          <a:ln>
            <a:noFill/>
          </a:ln>
        </p:spPr>
        <p:txBody>
          <a:bodyPr anchorCtr="0" anchor="t" bIns="45700" lIns="91425" spcFirstLastPara="1" rIns="91425" wrap="square" tIns="45700"/>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31469" lvl="3" marL="1828800" algn="l">
              <a:spcBef>
                <a:spcPts val="360"/>
              </a:spcBef>
              <a:spcAft>
                <a:spcPts val="0"/>
              </a:spcAft>
              <a:buSzPts val="1620"/>
              <a:buChar char="▪"/>
              <a:defRPr sz="1800"/>
            </a:lvl4pPr>
            <a:lvl5pPr indent="-291464" lvl="4" marL="2286000" algn="l">
              <a:spcBef>
                <a:spcPts val="360"/>
              </a:spcBef>
              <a:spcAft>
                <a:spcPts val="0"/>
              </a:spcAft>
              <a:buSzPts val="990"/>
              <a:buChar char="●"/>
              <a:defRPr sz="1800"/>
            </a:lvl5pPr>
            <a:lvl6pPr indent="-291464" lvl="5" marL="2743200" algn="l">
              <a:spcBef>
                <a:spcPts val="360"/>
              </a:spcBef>
              <a:spcAft>
                <a:spcPts val="0"/>
              </a:spcAft>
              <a:buSzPts val="990"/>
              <a:buChar char="●"/>
              <a:defRPr sz="1800"/>
            </a:lvl6pPr>
            <a:lvl7pPr indent="-291464" lvl="6" marL="3200400" algn="l">
              <a:spcBef>
                <a:spcPts val="360"/>
              </a:spcBef>
              <a:spcAft>
                <a:spcPts val="0"/>
              </a:spcAft>
              <a:buSzPts val="990"/>
              <a:buChar char="●"/>
              <a:defRPr sz="1800"/>
            </a:lvl7pPr>
            <a:lvl8pPr indent="-291465" lvl="7" marL="3657600" algn="l">
              <a:spcBef>
                <a:spcPts val="360"/>
              </a:spcBef>
              <a:spcAft>
                <a:spcPts val="0"/>
              </a:spcAft>
              <a:buSzPts val="990"/>
              <a:buChar char="●"/>
              <a:defRPr sz="1800"/>
            </a:lvl8pPr>
            <a:lvl9pPr indent="-291465" lvl="8" marL="4114800" algn="l">
              <a:spcBef>
                <a:spcPts val="360"/>
              </a:spcBef>
              <a:spcAft>
                <a:spcPts val="0"/>
              </a:spcAft>
              <a:buSzPts val="990"/>
              <a:buChar char="●"/>
              <a:defRPr sz="1800"/>
            </a:lvl9pPr>
          </a:lstStyle>
          <a:p/>
        </p:txBody>
      </p:sp>
      <p:sp>
        <p:nvSpPr>
          <p:cNvPr id="41" name="Google Shape;41;p5"/>
          <p:cNvSpPr txBox="1"/>
          <p:nvPr>
            <p:ph idx="2" type="body"/>
          </p:nvPr>
        </p:nvSpPr>
        <p:spPr>
          <a:xfrm>
            <a:off x="4692650" y="1989138"/>
            <a:ext cx="4146550" cy="4032250"/>
          </a:xfrm>
          <a:prstGeom prst="rect">
            <a:avLst/>
          </a:prstGeom>
          <a:noFill/>
          <a:ln>
            <a:noFill/>
          </a:ln>
        </p:spPr>
        <p:txBody>
          <a:bodyPr anchorCtr="0" anchor="t" bIns="45700" lIns="91425" spcFirstLastPara="1" rIns="91425" wrap="square" tIns="45700"/>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31469" lvl="3" marL="1828800" algn="l">
              <a:spcBef>
                <a:spcPts val="360"/>
              </a:spcBef>
              <a:spcAft>
                <a:spcPts val="0"/>
              </a:spcAft>
              <a:buSzPts val="1620"/>
              <a:buChar char="▪"/>
              <a:defRPr sz="1800"/>
            </a:lvl4pPr>
            <a:lvl5pPr indent="-291464" lvl="4" marL="2286000" algn="l">
              <a:spcBef>
                <a:spcPts val="360"/>
              </a:spcBef>
              <a:spcAft>
                <a:spcPts val="0"/>
              </a:spcAft>
              <a:buSzPts val="990"/>
              <a:buChar char="●"/>
              <a:defRPr sz="1800"/>
            </a:lvl5pPr>
            <a:lvl6pPr indent="-291464" lvl="5" marL="2743200" algn="l">
              <a:spcBef>
                <a:spcPts val="360"/>
              </a:spcBef>
              <a:spcAft>
                <a:spcPts val="0"/>
              </a:spcAft>
              <a:buSzPts val="990"/>
              <a:buChar char="●"/>
              <a:defRPr sz="1800"/>
            </a:lvl6pPr>
            <a:lvl7pPr indent="-291464" lvl="6" marL="3200400" algn="l">
              <a:spcBef>
                <a:spcPts val="360"/>
              </a:spcBef>
              <a:spcAft>
                <a:spcPts val="0"/>
              </a:spcAft>
              <a:buSzPts val="990"/>
              <a:buChar char="●"/>
              <a:defRPr sz="1800"/>
            </a:lvl7pPr>
            <a:lvl8pPr indent="-291465" lvl="7" marL="3657600" algn="l">
              <a:spcBef>
                <a:spcPts val="360"/>
              </a:spcBef>
              <a:spcAft>
                <a:spcPts val="0"/>
              </a:spcAft>
              <a:buSzPts val="990"/>
              <a:buChar char="●"/>
              <a:defRPr sz="1800"/>
            </a:lvl8pPr>
            <a:lvl9pPr indent="-291465" lvl="8" marL="4114800" algn="l">
              <a:spcBef>
                <a:spcPts val="360"/>
              </a:spcBef>
              <a:spcAft>
                <a:spcPts val="0"/>
              </a:spcAft>
              <a:buSzPts val="990"/>
              <a:buChar char="●"/>
              <a:defRPr sz="1800"/>
            </a:lvl9pPr>
          </a:lstStyle>
          <a:p/>
        </p:txBody>
      </p:sp>
      <p:sp>
        <p:nvSpPr>
          <p:cNvPr id="42" name="Google Shape;42;p5"/>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5" name="Shape 45"/>
        <p:cNvGrpSpPr/>
        <p:nvPr/>
      </p:nvGrpSpPr>
      <p:grpSpPr>
        <a:xfrm>
          <a:off x="0" y="0"/>
          <a:ext cx="0" cy="0"/>
          <a:chOff x="0" y="0"/>
          <a:chExt cx="0" cy="0"/>
        </a:xfrm>
      </p:grpSpPr>
      <p:sp>
        <p:nvSpPr>
          <p:cNvPr id="46" name="Google Shape;46;p6"/>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6"/>
          <p:cNvSpPr txBox="1"/>
          <p:nvPr>
            <p:ph type="title"/>
          </p:nvPr>
        </p:nvSpPr>
        <p:spPr>
          <a:xfrm>
            <a:off x="395288" y="908050"/>
            <a:ext cx="8424862" cy="9985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457200" y="2071677"/>
            <a:ext cx="4038600" cy="3929091"/>
          </a:xfrm>
          <a:prstGeom prst="rect">
            <a:avLst/>
          </a:prstGeom>
          <a:noFill/>
          <a:ln>
            <a:noFill/>
          </a:ln>
        </p:spPr>
        <p:txBody>
          <a:bodyPr anchorCtr="0" anchor="t" bIns="45700" lIns="91425" spcFirstLastPara="1" rIns="91425" wrap="square" tIns="45700"/>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31469" lvl="3" marL="1828800" algn="l">
              <a:spcBef>
                <a:spcPts val="360"/>
              </a:spcBef>
              <a:spcAft>
                <a:spcPts val="0"/>
              </a:spcAft>
              <a:buSzPts val="1620"/>
              <a:buChar char="▪"/>
              <a:defRPr sz="1800"/>
            </a:lvl4pPr>
            <a:lvl5pPr indent="-291464" lvl="4" marL="2286000" algn="l">
              <a:spcBef>
                <a:spcPts val="360"/>
              </a:spcBef>
              <a:spcAft>
                <a:spcPts val="0"/>
              </a:spcAft>
              <a:buSzPts val="990"/>
              <a:buChar char="●"/>
              <a:defRPr sz="1800"/>
            </a:lvl5pPr>
            <a:lvl6pPr indent="-291464" lvl="5" marL="2743200" algn="l">
              <a:spcBef>
                <a:spcPts val="360"/>
              </a:spcBef>
              <a:spcAft>
                <a:spcPts val="0"/>
              </a:spcAft>
              <a:buSzPts val="990"/>
              <a:buChar char="●"/>
              <a:defRPr sz="1800"/>
            </a:lvl6pPr>
            <a:lvl7pPr indent="-291464" lvl="6" marL="3200400" algn="l">
              <a:spcBef>
                <a:spcPts val="360"/>
              </a:spcBef>
              <a:spcAft>
                <a:spcPts val="0"/>
              </a:spcAft>
              <a:buSzPts val="990"/>
              <a:buChar char="●"/>
              <a:defRPr sz="1800"/>
            </a:lvl7pPr>
            <a:lvl8pPr indent="-291465" lvl="7" marL="3657600" algn="l">
              <a:spcBef>
                <a:spcPts val="360"/>
              </a:spcBef>
              <a:spcAft>
                <a:spcPts val="0"/>
              </a:spcAft>
              <a:buSzPts val="990"/>
              <a:buChar char="●"/>
              <a:defRPr sz="1800"/>
            </a:lvl8pPr>
            <a:lvl9pPr indent="-291465" lvl="8" marL="4114800" algn="l">
              <a:spcBef>
                <a:spcPts val="360"/>
              </a:spcBef>
              <a:spcAft>
                <a:spcPts val="0"/>
              </a:spcAft>
              <a:buSzPts val="990"/>
              <a:buChar char="●"/>
              <a:defRPr sz="1800"/>
            </a:lvl9pPr>
          </a:lstStyle>
          <a:p/>
        </p:txBody>
      </p:sp>
      <p:sp>
        <p:nvSpPr>
          <p:cNvPr id="51" name="Google Shape;51;p6"/>
          <p:cNvSpPr txBox="1"/>
          <p:nvPr>
            <p:ph idx="2" type="body"/>
          </p:nvPr>
        </p:nvSpPr>
        <p:spPr>
          <a:xfrm>
            <a:off x="4648200" y="2071677"/>
            <a:ext cx="4038600" cy="3929091"/>
          </a:xfrm>
          <a:prstGeom prst="rect">
            <a:avLst/>
          </a:prstGeom>
          <a:noFill/>
          <a:ln>
            <a:noFill/>
          </a:ln>
        </p:spPr>
        <p:txBody>
          <a:bodyPr anchorCtr="0" anchor="t" bIns="45700" lIns="91425" spcFirstLastPara="1" rIns="91425" wrap="square" tIns="45700"/>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31469" lvl="3" marL="1828800" algn="l">
              <a:spcBef>
                <a:spcPts val="360"/>
              </a:spcBef>
              <a:spcAft>
                <a:spcPts val="0"/>
              </a:spcAft>
              <a:buSzPts val="1620"/>
              <a:buChar char="▪"/>
              <a:defRPr sz="1800"/>
            </a:lvl4pPr>
            <a:lvl5pPr indent="-291464" lvl="4" marL="2286000" algn="l">
              <a:spcBef>
                <a:spcPts val="360"/>
              </a:spcBef>
              <a:spcAft>
                <a:spcPts val="0"/>
              </a:spcAft>
              <a:buSzPts val="990"/>
              <a:buChar char="●"/>
              <a:defRPr sz="1800"/>
            </a:lvl5pPr>
            <a:lvl6pPr indent="-291464" lvl="5" marL="2743200" algn="l">
              <a:spcBef>
                <a:spcPts val="360"/>
              </a:spcBef>
              <a:spcAft>
                <a:spcPts val="0"/>
              </a:spcAft>
              <a:buSzPts val="990"/>
              <a:buChar char="●"/>
              <a:defRPr sz="1800"/>
            </a:lvl6pPr>
            <a:lvl7pPr indent="-291464" lvl="6" marL="3200400" algn="l">
              <a:spcBef>
                <a:spcPts val="360"/>
              </a:spcBef>
              <a:spcAft>
                <a:spcPts val="0"/>
              </a:spcAft>
              <a:buSzPts val="990"/>
              <a:buChar char="●"/>
              <a:defRPr sz="1800"/>
            </a:lvl7pPr>
            <a:lvl8pPr indent="-291465" lvl="7" marL="3657600" algn="l">
              <a:spcBef>
                <a:spcPts val="360"/>
              </a:spcBef>
              <a:spcAft>
                <a:spcPts val="0"/>
              </a:spcAft>
              <a:buSzPts val="990"/>
              <a:buChar char="●"/>
              <a:defRPr sz="1800"/>
            </a:lvl8pPr>
            <a:lvl9pPr indent="-291465" lvl="8" marL="4114800" algn="l">
              <a:spcBef>
                <a:spcPts val="360"/>
              </a:spcBef>
              <a:spcAft>
                <a:spcPts val="0"/>
              </a:spcAft>
              <a:buSzPts val="99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395288" y="917575"/>
            <a:ext cx="8424862" cy="9985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92117" y="1000108"/>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3575050" y="1000108"/>
            <a:ext cx="5111750" cy="5126055"/>
          </a:xfrm>
          <a:prstGeom prst="rect">
            <a:avLst/>
          </a:prstGeom>
          <a:noFill/>
          <a:ln>
            <a:noFill/>
          </a:ln>
        </p:spPr>
        <p:txBody>
          <a:bodyPr anchorCtr="0" anchor="t" bIns="45700" lIns="91425" spcFirstLastPara="1" rIns="91425" wrap="square" tIns="45700"/>
          <a:lstStyle>
            <a:lvl1pPr indent="-411480" lvl="0" marL="457200" algn="l">
              <a:spcBef>
                <a:spcPts val="640"/>
              </a:spcBef>
              <a:spcAft>
                <a:spcPts val="0"/>
              </a:spcAft>
              <a:buSzPts val="2880"/>
              <a:buChar char="▪"/>
              <a:defRPr sz="3200"/>
            </a:lvl1pPr>
            <a:lvl2pPr indent="-388619" lvl="1" marL="914400" algn="l">
              <a:spcBef>
                <a:spcPts val="560"/>
              </a:spcBef>
              <a:spcAft>
                <a:spcPts val="0"/>
              </a:spcAft>
              <a:buSzPts val="2520"/>
              <a:buChar char="▪"/>
              <a:defRPr sz="2800"/>
            </a:lvl2pPr>
            <a:lvl3pPr indent="-365760" lvl="2" marL="1371600" algn="l">
              <a:spcBef>
                <a:spcPts val="480"/>
              </a:spcBef>
              <a:spcAft>
                <a:spcPts val="0"/>
              </a:spcAft>
              <a:buSzPts val="2160"/>
              <a:buChar char="▪"/>
              <a:defRPr sz="2400"/>
            </a:lvl3pPr>
            <a:lvl4pPr indent="-342900" lvl="3" marL="1828800" algn="l">
              <a:spcBef>
                <a:spcPts val="400"/>
              </a:spcBef>
              <a:spcAft>
                <a:spcPts val="0"/>
              </a:spcAft>
              <a:buSzPts val="1800"/>
              <a:buChar char="▪"/>
              <a:defRPr sz="2000"/>
            </a:lvl4pPr>
            <a:lvl5pPr indent="-298450" lvl="4" marL="2286000" algn="l">
              <a:spcBef>
                <a:spcPts val="400"/>
              </a:spcBef>
              <a:spcAft>
                <a:spcPts val="0"/>
              </a:spcAft>
              <a:buSzPts val="1100"/>
              <a:buChar char="●"/>
              <a:defRPr sz="2000"/>
            </a:lvl5pPr>
            <a:lvl6pPr indent="-298450" lvl="5" marL="2743200" algn="l">
              <a:spcBef>
                <a:spcPts val="400"/>
              </a:spcBef>
              <a:spcAft>
                <a:spcPts val="0"/>
              </a:spcAft>
              <a:buSzPts val="1100"/>
              <a:buChar char="●"/>
              <a:defRPr sz="2000"/>
            </a:lvl6pPr>
            <a:lvl7pPr indent="-298450" lvl="6" marL="3200400" algn="l">
              <a:spcBef>
                <a:spcPts val="400"/>
              </a:spcBef>
              <a:spcAft>
                <a:spcPts val="0"/>
              </a:spcAft>
              <a:buSzPts val="1100"/>
              <a:buChar char="●"/>
              <a:defRPr sz="2000"/>
            </a:lvl7pPr>
            <a:lvl8pPr indent="-298450" lvl="7" marL="3657600" algn="l">
              <a:spcBef>
                <a:spcPts val="400"/>
              </a:spcBef>
              <a:spcAft>
                <a:spcPts val="0"/>
              </a:spcAft>
              <a:buSzPts val="1100"/>
              <a:buChar char="●"/>
              <a:defRPr sz="2000"/>
            </a:lvl8pPr>
            <a:lvl9pPr indent="-298450" lvl="8" marL="4114800" algn="l">
              <a:spcBef>
                <a:spcPts val="400"/>
              </a:spcBef>
              <a:spcAft>
                <a:spcPts val="0"/>
              </a:spcAft>
              <a:buSzPts val="1100"/>
              <a:buChar char="●"/>
              <a:defRPr sz="2000"/>
            </a:lvl9pPr>
          </a:lstStyle>
          <a:p/>
        </p:txBody>
      </p:sp>
      <p:sp>
        <p:nvSpPr>
          <p:cNvPr id="64" name="Google Shape;64;p9"/>
          <p:cNvSpPr txBox="1"/>
          <p:nvPr>
            <p:ph idx="2" type="body"/>
          </p:nvPr>
        </p:nvSpPr>
        <p:spPr>
          <a:xfrm>
            <a:off x="492117" y="2285992"/>
            <a:ext cx="3008313" cy="3840171"/>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495"/>
              <a:buNone/>
              <a:defRPr sz="900"/>
            </a:lvl5pPr>
            <a:lvl6pPr indent="-228600" lvl="5" marL="2743200" algn="l">
              <a:spcBef>
                <a:spcPts val="180"/>
              </a:spcBef>
              <a:spcAft>
                <a:spcPts val="0"/>
              </a:spcAft>
              <a:buSzPts val="495"/>
              <a:buNone/>
              <a:defRPr sz="900"/>
            </a:lvl6pPr>
            <a:lvl7pPr indent="-228600" lvl="6" marL="3200400" algn="l">
              <a:spcBef>
                <a:spcPts val="180"/>
              </a:spcBef>
              <a:spcAft>
                <a:spcPts val="0"/>
              </a:spcAft>
              <a:buSzPts val="495"/>
              <a:buNone/>
              <a:defRPr sz="900"/>
            </a:lvl7pPr>
            <a:lvl8pPr indent="-228600" lvl="7" marL="3657600" algn="l">
              <a:spcBef>
                <a:spcPts val="180"/>
              </a:spcBef>
              <a:spcAft>
                <a:spcPts val="0"/>
              </a:spcAft>
              <a:buSzPts val="495"/>
              <a:buNone/>
              <a:defRPr sz="900"/>
            </a:lvl8pPr>
            <a:lvl9pPr indent="-228600" lvl="8" marL="4114800" algn="l">
              <a:spcBef>
                <a:spcPts val="180"/>
              </a:spcBef>
              <a:spcAft>
                <a:spcPts val="0"/>
              </a:spcAft>
              <a:buSzPts val="495"/>
              <a:buNone/>
              <a:defRPr sz="900"/>
            </a:lvl9pPr>
          </a:lstStyle>
          <a:p/>
        </p:txBody>
      </p:sp>
      <p:sp>
        <p:nvSpPr>
          <p:cNvPr id="65" name="Google Shape;65;p9"/>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1792288" y="928669"/>
            <a:ext cx="5486400" cy="3798905"/>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000099"/>
              </a:buClr>
              <a:buSzPts val="288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rgbClr val="000099"/>
              </a:buClr>
              <a:buSzPts val="252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000099"/>
              </a:buClr>
              <a:buSzPts val="21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rgbClr val="000099"/>
              </a:buClr>
              <a:buSzPts val="18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9pPr>
          </a:lstStyle>
          <a:p/>
        </p:txBody>
      </p:sp>
      <p:sp>
        <p:nvSpPr>
          <p:cNvPr id="71" name="Google Shape;7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495"/>
              <a:buNone/>
              <a:defRPr sz="900"/>
            </a:lvl5pPr>
            <a:lvl6pPr indent="-228600" lvl="5" marL="2743200" algn="l">
              <a:spcBef>
                <a:spcPts val="180"/>
              </a:spcBef>
              <a:spcAft>
                <a:spcPts val="0"/>
              </a:spcAft>
              <a:buSzPts val="495"/>
              <a:buNone/>
              <a:defRPr sz="900"/>
            </a:lvl6pPr>
            <a:lvl7pPr indent="-228600" lvl="6" marL="3200400" algn="l">
              <a:spcBef>
                <a:spcPts val="180"/>
              </a:spcBef>
              <a:spcAft>
                <a:spcPts val="0"/>
              </a:spcAft>
              <a:buSzPts val="495"/>
              <a:buNone/>
              <a:defRPr sz="900"/>
            </a:lvl7pPr>
            <a:lvl8pPr indent="-228600" lvl="7" marL="3657600" algn="l">
              <a:spcBef>
                <a:spcPts val="180"/>
              </a:spcBef>
              <a:spcAft>
                <a:spcPts val="0"/>
              </a:spcAft>
              <a:buSzPts val="495"/>
              <a:buNone/>
              <a:defRPr sz="900"/>
            </a:lvl8pPr>
            <a:lvl9pPr indent="-228600" lvl="8" marL="4114800" algn="l">
              <a:spcBef>
                <a:spcPts val="180"/>
              </a:spcBef>
              <a:spcAft>
                <a:spcPts val="0"/>
              </a:spcAft>
              <a:buSzPts val="495"/>
              <a:buNone/>
              <a:defRPr sz="900"/>
            </a:lvl9pPr>
          </a:lstStyle>
          <a:p/>
        </p:txBody>
      </p:sp>
      <p:sp>
        <p:nvSpPr>
          <p:cNvPr id="72" name="Google Shape;72;p10"/>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95288" y="917575"/>
            <a:ext cx="8424862" cy="9985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95288" y="1989138"/>
            <a:ext cx="8443912" cy="4032250"/>
          </a:xfrm>
          <a:prstGeom prst="rect">
            <a:avLst/>
          </a:prstGeom>
          <a:noFill/>
          <a:ln>
            <a:noFill/>
          </a:ln>
        </p:spPr>
        <p:txBody>
          <a:bodyPr anchorCtr="0" anchor="t" bIns="45700" lIns="91425" spcFirstLastPara="1" rIns="91425" wrap="square" tIns="45700"/>
          <a:lstStyle>
            <a:lvl1pPr indent="-422910" lvl="0" marL="457200" marR="0" rtl="0" algn="l">
              <a:spcBef>
                <a:spcPts val="680"/>
              </a:spcBef>
              <a:spcAft>
                <a:spcPts val="0"/>
              </a:spcAft>
              <a:buClr>
                <a:srgbClr val="000099"/>
              </a:buClr>
              <a:buSzPts val="3060"/>
              <a:buFont typeface="Noto Sans Symbols"/>
              <a:buChar char="▪"/>
              <a:defRPr b="0" i="0" sz="3400" u="none" cap="none" strike="noStrike">
                <a:solidFill>
                  <a:schemeClr val="dk1"/>
                </a:solidFill>
                <a:latin typeface="Arial"/>
                <a:ea typeface="Arial"/>
                <a:cs typeface="Arial"/>
                <a:sym typeface="Arial"/>
              </a:defRPr>
            </a:lvl1pPr>
            <a:lvl2pPr indent="-388619" lvl="1" marL="914400" marR="0" rtl="0" algn="l">
              <a:spcBef>
                <a:spcPts val="560"/>
              </a:spcBef>
              <a:spcAft>
                <a:spcPts val="0"/>
              </a:spcAft>
              <a:buClr>
                <a:srgbClr val="000099"/>
              </a:buClr>
              <a:buSzPts val="2520"/>
              <a:buFont typeface="Noto Sans Symbols"/>
              <a:buChar char="▪"/>
              <a:defRPr b="0" i="0" sz="28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rgbClr val="000099"/>
              </a:buClr>
              <a:buSzPts val="2160"/>
              <a:buFont typeface="Noto Sans Symbols"/>
              <a:buChar char="▪"/>
              <a:defRPr b="0" i="0" sz="2400" u="none" cap="none" strike="noStrike">
                <a:solidFill>
                  <a:schemeClr val="dk1"/>
                </a:solidFill>
                <a:latin typeface="Arial"/>
                <a:ea typeface="Arial"/>
                <a:cs typeface="Arial"/>
                <a:sym typeface="Arial"/>
              </a:defRPr>
            </a:lvl3pPr>
            <a:lvl4pPr indent="-342900" lvl="3" marL="1828800" marR="0" rtl="0" algn="l">
              <a:spcBef>
                <a:spcPts val="400"/>
              </a:spcBef>
              <a:spcAft>
                <a:spcPts val="0"/>
              </a:spcAft>
              <a:buClr>
                <a:srgbClr val="000099"/>
              </a:buClr>
              <a:buSzPts val="1800"/>
              <a:buFont typeface="Noto Sans Symbols"/>
              <a:buChar char="▪"/>
              <a:defRPr b="0" i="0" sz="20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5pPr>
            <a:lvl6pPr indent="-298450" lvl="5" marL="27432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6pPr>
            <a:lvl7pPr indent="-298450" lvl="6" marL="32004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7pPr>
            <a:lvl8pPr indent="-298450" lvl="7" marL="36576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8pPr>
            <a:lvl9pPr indent="-298450" lvl="8" marL="4114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3495675" y="3176588"/>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Narrow"/>
              <a:ea typeface="Arial Narrow"/>
              <a:cs typeface="Arial Narrow"/>
              <a:sym typeface="Arial Narrow"/>
            </a:endParaRPr>
          </a:p>
        </p:txBody>
      </p:sp>
      <p:sp>
        <p:nvSpPr>
          <p:cNvPr id="13" name="Google Shape;13;p1"/>
          <p:cNvSpPr txBox="1"/>
          <p:nvPr>
            <p:ph idx="10" type="dt"/>
          </p:nvPr>
        </p:nvSpPr>
        <p:spPr>
          <a:xfrm>
            <a:off x="0" y="6597650"/>
            <a:ext cx="1905000" cy="2603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chemeClr val="dk2"/>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14" name="Google Shape;14;p1"/>
          <p:cNvSpPr txBox="1"/>
          <p:nvPr>
            <p:ph idx="11" type="ftr"/>
          </p:nvPr>
        </p:nvSpPr>
        <p:spPr>
          <a:xfrm>
            <a:off x="2195513" y="6597650"/>
            <a:ext cx="5113337" cy="2603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chemeClr val="dk2"/>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2400" u="none" cap="none" strike="noStrike">
                <a:solidFill>
                  <a:schemeClr val="dk1"/>
                </a:solidFill>
                <a:latin typeface="Arial Narrow"/>
                <a:ea typeface="Arial Narrow"/>
                <a:cs typeface="Arial Narrow"/>
                <a:sym typeface="Arial Narrow"/>
              </a:defRPr>
            </a:lvl9pPr>
          </a:lstStyle>
          <a:p/>
        </p:txBody>
      </p:sp>
      <p:sp>
        <p:nvSpPr>
          <p:cNvPr id="15" name="Google Shape;15;p1"/>
          <p:cNvSpPr txBox="1"/>
          <p:nvPr>
            <p:ph idx="12" type="sldNum"/>
          </p:nvPr>
        </p:nvSpPr>
        <p:spPr>
          <a:xfrm>
            <a:off x="7451725" y="6597650"/>
            <a:ext cx="1692275" cy="2603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sz="1400" u="none">
                <a:solidFill>
                  <a:schemeClr val="dk2"/>
                </a:solidFill>
                <a:latin typeface="Arial"/>
                <a:ea typeface="Arial"/>
                <a:cs typeface="Arial"/>
                <a:sym typeface="Arial"/>
              </a:defRPr>
            </a:lvl1pPr>
            <a:lvl2pPr indent="0" lvl="1" marL="0" marR="0" rtl="0" algn="r">
              <a:spcBef>
                <a:spcPts val="0"/>
              </a:spcBef>
              <a:spcAft>
                <a:spcPts val="0"/>
              </a:spcAft>
              <a:buNone/>
              <a:defRPr b="0" sz="1400" u="none">
                <a:solidFill>
                  <a:schemeClr val="dk2"/>
                </a:solidFill>
                <a:latin typeface="Arial"/>
                <a:ea typeface="Arial"/>
                <a:cs typeface="Arial"/>
                <a:sym typeface="Arial"/>
              </a:defRPr>
            </a:lvl2pPr>
            <a:lvl3pPr indent="0" lvl="2" marL="0" marR="0" rtl="0" algn="r">
              <a:spcBef>
                <a:spcPts val="0"/>
              </a:spcBef>
              <a:spcAft>
                <a:spcPts val="0"/>
              </a:spcAft>
              <a:buNone/>
              <a:defRPr b="0" sz="1400" u="none">
                <a:solidFill>
                  <a:schemeClr val="dk2"/>
                </a:solidFill>
                <a:latin typeface="Arial"/>
                <a:ea typeface="Arial"/>
                <a:cs typeface="Arial"/>
                <a:sym typeface="Arial"/>
              </a:defRPr>
            </a:lvl3pPr>
            <a:lvl4pPr indent="0" lvl="3" marL="0" marR="0" rtl="0" algn="r">
              <a:spcBef>
                <a:spcPts val="0"/>
              </a:spcBef>
              <a:spcAft>
                <a:spcPts val="0"/>
              </a:spcAft>
              <a:buNone/>
              <a:defRPr b="0" sz="1400" u="none">
                <a:solidFill>
                  <a:schemeClr val="dk2"/>
                </a:solidFill>
                <a:latin typeface="Arial"/>
                <a:ea typeface="Arial"/>
                <a:cs typeface="Arial"/>
                <a:sym typeface="Arial"/>
              </a:defRPr>
            </a:lvl4pPr>
            <a:lvl5pPr indent="0" lvl="4" marL="0" marR="0" rtl="0" algn="r">
              <a:spcBef>
                <a:spcPts val="0"/>
              </a:spcBef>
              <a:spcAft>
                <a:spcPts val="0"/>
              </a:spcAft>
              <a:buNone/>
              <a:defRPr b="0" sz="1400" u="none">
                <a:solidFill>
                  <a:schemeClr val="dk2"/>
                </a:solidFill>
                <a:latin typeface="Arial"/>
                <a:ea typeface="Arial"/>
                <a:cs typeface="Arial"/>
                <a:sym typeface="Arial"/>
              </a:defRPr>
            </a:lvl5pPr>
            <a:lvl6pPr indent="0" lvl="5" marL="0" marR="0" rtl="0" algn="r">
              <a:spcBef>
                <a:spcPts val="0"/>
              </a:spcBef>
              <a:spcAft>
                <a:spcPts val="0"/>
              </a:spcAft>
              <a:buNone/>
              <a:defRPr b="0" sz="1400" u="none">
                <a:solidFill>
                  <a:schemeClr val="dk2"/>
                </a:solidFill>
                <a:latin typeface="Arial"/>
                <a:ea typeface="Arial"/>
                <a:cs typeface="Arial"/>
                <a:sym typeface="Arial"/>
              </a:defRPr>
            </a:lvl6pPr>
            <a:lvl7pPr indent="0" lvl="6" marL="0" marR="0" rtl="0" algn="r">
              <a:spcBef>
                <a:spcPts val="0"/>
              </a:spcBef>
              <a:spcAft>
                <a:spcPts val="0"/>
              </a:spcAft>
              <a:buNone/>
              <a:defRPr b="0" sz="1400" u="none">
                <a:solidFill>
                  <a:schemeClr val="dk2"/>
                </a:solidFill>
                <a:latin typeface="Arial"/>
                <a:ea typeface="Arial"/>
                <a:cs typeface="Arial"/>
                <a:sym typeface="Arial"/>
              </a:defRPr>
            </a:lvl7pPr>
            <a:lvl8pPr indent="0" lvl="7" marL="0" marR="0" rtl="0" algn="r">
              <a:spcBef>
                <a:spcPts val="0"/>
              </a:spcBef>
              <a:spcAft>
                <a:spcPts val="0"/>
              </a:spcAft>
              <a:buNone/>
              <a:defRPr b="0" sz="1400" u="none">
                <a:solidFill>
                  <a:schemeClr val="dk2"/>
                </a:solidFill>
                <a:latin typeface="Arial"/>
                <a:ea typeface="Arial"/>
                <a:cs typeface="Arial"/>
                <a:sym typeface="Arial"/>
              </a:defRPr>
            </a:lvl8pPr>
            <a:lvl9pPr indent="0" lvl="8" marL="0" marR="0" rtl="0" algn="r">
              <a:spcBef>
                <a:spcPts val="0"/>
              </a:spcBef>
              <a:spcAft>
                <a:spcPts val="0"/>
              </a:spcAft>
              <a:buNone/>
              <a:defRPr b="0" sz="14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ummc_profile_bw01" id="16" name="Google Shape;16;p1"/>
          <p:cNvPicPr preferRelativeResize="0"/>
          <p:nvPr/>
        </p:nvPicPr>
        <p:blipFill rotWithShape="1">
          <a:blip r:embed="rId1">
            <a:alphaModFix/>
          </a:blip>
          <a:srcRect b="0" l="0" r="0" t="0"/>
          <a:stretch/>
        </p:blipFill>
        <p:spPr>
          <a:xfrm>
            <a:off x="900113" y="6032500"/>
            <a:ext cx="7500937" cy="709613"/>
          </a:xfrm>
          <a:prstGeom prst="rect">
            <a:avLst/>
          </a:prstGeom>
          <a:noFill/>
          <a:ln>
            <a:noFill/>
          </a:ln>
        </p:spPr>
      </p:pic>
      <p:pic>
        <p:nvPicPr>
          <p:cNvPr descr="um_header_Jun2007" id="17" name="Google Shape;17;p1"/>
          <p:cNvPicPr preferRelativeResize="0"/>
          <p:nvPr/>
        </p:nvPicPr>
        <p:blipFill rotWithShape="1">
          <a:blip r:embed="rId2">
            <a:alphaModFix/>
          </a:blip>
          <a:srcRect b="0" l="0" r="0" t="0"/>
          <a:stretch/>
        </p:blipFill>
        <p:spPr>
          <a:xfrm>
            <a:off x="0" y="-24"/>
            <a:ext cx="9144000" cy="10286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ph type="ctrTitle"/>
          </p:nvPr>
        </p:nvSpPr>
        <p:spPr>
          <a:xfrm>
            <a:off x="431800" y="1727200"/>
            <a:ext cx="8102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Security Challenges in the Industrial Revolution 4.0 (IR 4.0)</a:t>
            </a:r>
            <a:endParaRPr/>
          </a:p>
        </p:txBody>
      </p:sp>
      <p:sp>
        <p:nvSpPr>
          <p:cNvPr id="92" name="Google Shape;92;p13"/>
          <p:cNvSpPr txBox="1"/>
          <p:nvPr>
            <p:ph idx="1" type="subTitle"/>
          </p:nvPr>
        </p:nvSpPr>
        <p:spPr>
          <a:xfrm>
            <a:off x="431800" y="3235324"/>
            <a:ext cx="8102600" cy="28225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160"/>
              <a:buNone/>
            </a:pPr>
            <a:r>
              <a:rPr lang="en-US">
                <a:solidFill>
                  <a:srgbClr val="000000"/>
                </a:solidFill>
              </a:rPr>
              <a:t>NetSec </a:t>
            </a:r>
            <a:r>
              <a:rPr lang="en-US">
                <a:solidFill>
                  <a:srgbClr val="000000"/>
                </a:solidFill>
              </a:rPr>
              <a:t>Group Member:</a:t>
            </a:r>
            <a:endParaRPr/>
          </a:p>
          <a:p>
            <a:pPr indent="0" lvl="0" marL="0" rtl="0" algn="ctr">
              <a:spcBef>
                <a:spcPts val="480"/>
              </a:spcBef>
              <a:spcAft>
                <a:spcPts val="0"/>
              </a:spcAft>
              <a:buSzPts val="2160"/>
              <a:buNone/>
            </a:pPr>
            <a:r>
              <a:rPr lang="en-US" sz="2200"/>
              <a:t>WQD180122 Nur Afiqah Zainol Abidin</a:t>
            </a:r>
            <a:endParaRPr sz="2200"/>
          </a:p>
          <a:p>
            <a:pPr indent="0" lvl="0" marL="0" rtl="0" algn="ctr">
              <a:spcBef>
                <a:spcPts val="480"/>
              </a:spcBef>
              <a:spcAft>
                <a:spcPts val="0"/>
              </a:spcAft>
              <a:buSzPts val="2160"/>
              <a:buNone/>
            </a:pPr>
            <a:r>
              <a:rPr lang="en-US" sz="2200"/>
              <a:t>WQD180079 Sidratul Muntaha</a:t>
            </a:r>
            <a:endParaRPr sz="2200"/>
          </a:p>
          <a:p>
            <a:pPr indent="0" lvl="0" marL="0" rtl="0" algn="ctr">
              <a:spcBef>
                <a:spcPts val="480"/>
              </a:spcBef>
              <a:spcAft>
                <a:spcPts val="0"/>
              </a:spcAft>
              <a:buSzPts val="2160"/>
              <a:buNone/>
            </a:pPr>
            <a:r>
              <a:rPr lang="en-US" sz="2200">
                <a:solidFill>
                  <a:srgbClr val="000000"/>
                </a:solidFill>
              </a:rPr>
              <a:t>WQD180119 Lee Zhao Wei</a:t>
            </a:r>
            <a:endParaRPr sz="2200"/>
          </a:p>
          <a:p>
            <a:pPr indent="0" lvl="0" marL="0" rtl="0" algn="ctr">
              <a:spcBef>
                <a:spcPts val="400"/>
              </a:spcBef>
              <a:spcAft>
                <a:spcPts val="0"/>
              </a:spcAft>
              <a:buSzPts val="1800"/>
              <a:buNone/>
            </a:pPr>
            <a:r>
              <a:t/>
            </a:r>
            <a:endParaRPr sz="2000">
              <a:solidFill>
                <a:srgbClr val="000000"/>
              </a:solidFill>
            </a:endParaRPr>
          </a:p>
          <a:p>
            <a:pPr indent="0" lvl="0" marL="0" rtl="0" algn="ctr">
              <a:spcBef>
                <a:spcPts val="400"/>
              </a:spcBef>
              <a:spcAft>
                <a:spcPts val="0"/>
              </a:spcAft>
              <a:buSzPts val="1800"/>
              <a:buNone/>
            </a:pPr>
            <a:r>
              <a:rPr lang="en-US" sz="2000">
                <a:solidFill>
                  <a:srgbClr val="000000"/>
                </a:solidFill>
              </a:rPr>
              <a:t>Lecturer: Dr. Saaidal Razalli Bin Azzuhri</a:t>
            </a:r>
            <a:endParaRPr sz="2000">
              <a:solidFill>
                <a:srgbClr val="000000"/>
              </a:solidFill>
            </a:endParaRPr>
          </a:p>
          <a:p>
            <a:pPr indent="0" lvl="0" marL="0" rtl="0" algn="l">
              <a:spcBef>
                <a:spcPts val="480"/>
              </a:spcBef>
              <a:spcAft>
                <a:spcPts val="0"/>
              </a:spcAft>
              <a:buSzPts val="2160"/>
              <a:buFont typeface="Noto Sans Symbols"/>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ctrTitle"/>
          </p:nvPr>
        </p:nvSpPr>
        <p:spPr>
          <a:xfrm>
            <a:off x="165100" y="939800"/>
            <a:ext cx="8369400" cy="711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Cases of security flaw of in IoT</a:t>
            </a:r>
            <a:endParaRPr/>
          </a:p>
        </p:txBody>
      </p:sp>
      <p:sp>
        <p:nvSpPr>
          <p:cNvPr id="180" name="Google Shape;180;p22"/>
          <p:cNvSpPr txBox="1"/>
          <p:nvPr/>
        </p:nvSpPr>
        <p:spPr>
          <a:xfrm>
            <a:off x="443700" y="1823175"/>
            <a:ext cx="8049000" cy="406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1600" u="sng">
                <a:solidFill>
                  <a:srgbClr val="323232"/>
                </a:solidFill>
                <a:latin typeface="Calibri"/>
                <a:ea typeface="Calibri"/>
                <a:cs typeface="Calibri"/>
                <a:sym typeface="Calibri"/>
              </a:rPr>
              <a:t>Mirai Botnet</a:t>
            </a:r>
            <a:endParaRPr b="1" sz="1600" u="sng">
              <a:solidFill>
                <a:srgbClr val="323232"/>
              </a:solidFill>
              <a:latin typeface="Calibri"/>
              <a:ea typeface="Calibri"/>
              <a:cs typeface="Calibri"/>
              <a:sym typeface="Calibri"/>
            </a:endParaRPr>
          </a:p>
          <a:p>
            <a:pPr indent="-317500" lvl="0" marL="457200" rtl="0" algn="l">
              <a:lnSpc>
                <a:spcPct val="150000"/>
              </a:lnSpc>
              <a:spcBef>
                <a:spcPts val="0"/>
              </a:spcBef>
              <a:spcAft>
                <a:spcPts val="0"/>
              </a:spcAft>
              <a:buSzPts val="1400"/>
              <a:buChar char="●"/>
            </a:pPr>
            <a:r>
              <a:rPr b="1" lang="en-US" sz="1600">
                <a:solidFill>
                  <a:srgbClr val="323232"/>
                </a:solidFill>
                <a:latin typeface="Calibri"/>
                <a:ea typeface="Calibri"/>
                <a:cs typeface="Calibri"/>
                <a:sym typeface="Calibri"/>
              </a:rPr>
              <a:t>Mirai</a:t>
            </a:r>
            <a:r>
              <a:rPr lang="en-US" sz="1350">
                <a:solidFill>
                  <a:srgbClr val="323232"/>
                </a:solidFill>
                <a:latin typeface="Calibri"/>
                <a:ea typeface="Calibri"/>
                <a:cs typeface="Calibri"/>
                <a:sym typeface="Calibri"/>
              </a:rPr>
              <a:t> is IoT specialized malware that uses common usernames and passwords to gain access to IoT devices. For example, IP cameras, monitors, and loggers running Linux may have default credentials such as “admin” and “password,” allowing the malware to easily access the system, install itself, and then turn the IoT device into a bot. While individual IoT devices cannot perform much of an attack, the combination of millions of simple devices allows the collection of bots – called botnet – to perform distributed denial of service (DDoS) attacks on major networks.</a:t>
            </a:r>
            <a:endParaRPr sz="1350">
              <a:solidFill>
                <a:srgbClr val="323232"/>
              </a:solidFill>
              <a:latin typeface="Calibri"/>
              <a:ea typeface="Calibri"/>
              <a:cs typeface="Calibri"/>
              <a:sym typeface="Calibri"/>
            </a:endParaRPr>
          </a:p>
          <a:p>
            <a:pPr indent="-317500" lvl="0" marL="457200" rtl="0" algn="l">
              <a:lnSpc>
                <a:spcPct val="150000"/>
              </a:lnSpc>
              <a:spcBef>
                <a:spcPts val="0"/>
              </a:spcBef>
              <a:spcAft>
                <a:spcPts val="0"/>
              </a:spcAft>
              <a:buSzPts val="1400"/>
              <a:buChar char="●"/>
            </a:pPr>
            <a:r>
              <a:rPr lang="en-US" sz="1350">
                <a:solidFill>
                  <a:srgbClr val="323232"/>
                </a:solidFill>
                <a:latin typeface="Calibri"/>
                <a:ea typeface="Calibri"/>
                <a:cs typeface="Calibri"/>
                <a:sym typeface="Calibri"/>
              </a:rPr>
              <a:t>One noticeable attack occurred on October 21st, 2016, when the Mirai botnet attacked Dyn, a company that provides domain name services to major companies including Netflix, GitHub, Twitter, and Reddit.</a:t>
            </a:r>
            <a:endParaRPr sz="1350">
              <a:solidFill>
                <a:srgbClr val="323232"/>
              </a:solidFill>
              <a:latin typeface="Calibri"/>
              <a:ea typeface="Calibri"/>
              <a:cs typeface="Calibri"/>
              <a:sym typeface="Calibri"/>
            </a:endParaRPr>
          </a:p>
          <a:p>
            <a:pPr indent="-317500" lvl="0" marL="457200" rtl="0" algn="l">
              <a:lnSpc>
                <a:spcPct val="150000"/>
              </a:lnSpc>
              <a:spcBef>
                <a:spcPts val="0"/>
              </a:spcBef>
              <a:spcAft>
                <a:spcPts val="0"/>
              </a:spcAft>
              <a:buSzPts val="1400"/>
              <a:buChar char="●"/>
            </a:pPr>
            <a:r>
              <a:rPr lang="en-US" sz="1350">
                <a:solidFill>
                  <a:srgbClr val="323232"/>
                </a:solidFill>
                <a:latin typeface="Calibri"/>
                <a:ea typeface="Calibri"/>
                <a:cs typeface="Calibri"/>
                <a:sym typeface="Calibri"/>
              </a:rPr>
              <a:t>Mirai perfectly demonstrates how designers of IoT devices with integrated, publicly available software must recognize that default login credentials should be changed and can be potentially abused for serious attacks.</a:t>
            </a:r>
            <a:endParaRPr sz="1350">
              <a:solidFill>
                <a:srgbClr val="323232"/>
              </a:solidFill>
              <a:latin typeface="Calibri"/>
              <a:ea typeface="Calibri"/>
              <a:cs typeface="Calibri"/>
              <a:sym typeface="Calibri"/>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type="ctrTitle"/>
          </p:nvPr>
        </p:nvSpPr>
        <p:spPr>
          <a:xfrm>
            <a:off x="0" y="818078"/>
            <a:ext cx="8369300" cy="711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br>
              <a:rPr lang="en-US"/>
            </a:br>
            <a:r>
              <a:rPr lang="en-US" sz="1800"/>
              <a:t>Challenges to propose secure network:</a:t>
            </a:r>
            <a:endParaRPr/>
          </a:p>
        </p:txBody>
      </p:sp>
      <p:sp>
        <p:nvSpPr>
          <p:cNvPr id="187" name="Google Shape;187;p23"/>
          <p:cNvSpPr txBox="1"/>
          <p:nvPr>
            <p:ph idx="1" type="subTitle"/>
          </p:nvPr>
        </p:nvSpPr>
        <p:spPr>
          <a:xfrm>
            <a:off x="0" y="1529278"/>
            <a:ext cx="8597734" cy="497774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620"/>
              <a:buFont typeface="Arial"/>
              <a:buChar char="•"/>
            </a:pPr>
            <a:r>
              <a:rPr b="0" lang="en-US" sz="1800">
                <a:solidFill>
                  <a:srgbClr val="17365D"/>
                </a:solidFill>
                <a:latin typeface="Times New Roman"/>
                <a:ea typeface="Times New Roman"/>
                <a:cs typeface="Times New Roman"/>
                <a:sym typeface="Times New Roman"/>
              </a:rPr>
              <a:t>one of the major challenges of Industrial revolution is that the industries are converging with information technology , But the way IT gets updated and upgraded in a very short circles ,OT can not do that. OT projects that include CPS, IoT like devices require budget, planning and longevity.</a:t>
            </a:r>
            <a:endParaRPr/>
          </a:p>
          <a:p>
            <a:pPr indent="0" lvl="0" marL="0" rtl="0" algn="l">
              <a:spcBef>
                <a:spcPts val="360"/>
              </a:spcBef>
              <a:spcAft>
                <a:spcPts val="0"/>
              </a:spcAft>
              <a:buSzPts val="1620"/>
              <a:buFont typeface="Noto Sans Symbols"/>
              <a:buNone/>
            </a:pPr>
            <a:r>
              <a:t/>
            </a:r>
            <a:endParaRPr b="0" sz="1800">
              <a:solidFill>
                <a:srgbClr val="17365D"/>
              </a:solidFill>
              <a:latin typeface="Times New Roman"/>
              <a:ea typeface="Times New Roman"/>
              <a:cs typeface="Times New Roman"/>
              <a:sym typeface="Times New Roman"/>
            </a:endParaRPr>
          </a:p>
          <a:p>
            <a:pPr indent="-285750" lvl="0" marL="285750" rtl="0" algn="l">
              <a:spcBef>
                <a:spcPts val="360"/>
              </a:spcBef>
              <a:spcAft>
                <a:spcPts val="0"/>
              </a:spcAft>
              <a:buSzPts val="1620"/>
              <a:buFont typeface="Arial"/>
              <a:buChar char="•"/>
            </a:pPr>
            <a:r>
              <a:rPr b="0" lang="en-US" sz="1800">
                <a:solidFill>
                  <a:srgbClr val="17365D"/>
                </a:solidFill>
                <a:latin typeface="Times New Roman"/>
                <a:ea typeface="Times New Roman"/>
                <a:cs typeface="Times New Roman"/>
                <a:sym typeface="Times New Roman"/>
              </a:rPr>
              <a:t>The transformation of factories to smart factories need smart people as well , so  the workers  need practical and clear knowledge about technologies.</a:t>
            </a:r>
            <a:endParaRPr/>
          </a:p>
          <a:p>
            <a:pPr indent="0" lvl="0" marL="0" rtl="0" algn="l">
              <a:spcBef>
                <a:spcPts val="360"/>
              </a:spcBef>
              <a:spcAft>
                <a:spcPts val="0"/>
              </a:spcAft>
              <a:buSzPts val="1620"/>
              <a:buFont typeface="Noto Sans Symbols"/>
              <a:buNone/>
            </a:pPr>
            <a:r>
              <a:t/>
            </a:r>
            <a:endParaRPr b="0" sz="1800">
              <a:solidFill>
                <a:srgbClr val="17365D"/>
              </a:solidFill>
              <a:latin typeface="Times New Roman"/>
              <a:ea typeface="Times New Roman"/>
              <a:cs typeface="Times New Roman"/>
              <a:sym typeface="Times New Roman"/>
            </a:endParaRPr>
          </a:p>
          <a:p>
            <a:pPr indent="-285750" lvl="0" marL="285750" rtl="0" algn="l">
              <a:spcBef>
                <a:spcPts val="360"/>
              </a:spcBef>
              <a:spcAft>
                <a:spcPts val="0"/>
              </a:spcAft>
              <a:buSzPts val="1620"/>
              <a:buFont typeface="Arial"/>
              <a:buChar char="•"/>
            </a:pPr>
            <a:r>
              <a:rPr b="0" lang="en-US" sz="1800">
                <a:solidFill>
                  <a:srgbClr val="17365D"/>
                </a:solidFill>
                <a:latin typeface="Times New Roman"/>
                <a:ea typeface="Times New Roman"/>
                <a:cs typeface="Times New Roman"/>
                <a:sym typeface="Times New Roman"/>
              </a:rPr>
              <a:t>Another important factor  is  cost estimation for security sectors. Financial barriers are the components that can no be ignored . So , the manufacturers tend to overlook the security aspect while building the devices.</a:t>
            </a:r>
            <a:endParaRPr/>
          </a:p>
          <a:p>
            <a:pPr indent="-182880" lvl="0" marL="285750" rtl="0" algn="l">
              <a:spcBef>
                <a:spcPts val="360"/>
              </a:spcBef>
              <a:spcAft>
                <a:spcPts val="0"/>
              </a:spcAft>
              <a:buSzPts val="1620"/>
              <a:buFont typeface="Arial"/>
              <a:buNone/>
            </a:pPr>
            <a:r>
              <a:t/>
            </a:r>
            <a:endParaRPr b="0" sz="1800">
              <a:solidFill>
                <a:srgbClr val="17365D"/>
              </a:solidFill>
              <a:latin typeface="Times New Roman"/>
              <a:ea typeface="Times New Roman"/>
              <a:cs typeface="Times New Roman"/>
              <a:sym typeface="Times New Roman"/>
            </a:endParaRPr>
          </a:p>
          <a:p>
            <a:pPr indent="-285750" lvl="0" marL="285750" rtl="0" algn="l">
              <a:spcBef>
                <a:spcPts val="360"/>
              </a:spcBef>
              <a:spcAft>
                <a:spcPts val="0"/>
              </a:spcAft>
              <a:buSzPts val="1620"/>
              <a:buFont typeface="Arial"/>
              <a:buChar char="•"/>
            </a:pPr>
            <a:r>
              <a:rPr b="0" lang="en-US" sz="1800">
                <a:solidFill>
                  <a:srgbClr val="17365D"/>
                </a:solidFill>
                <a:latin typeface="Times New Roman"/>
                <a:ea typeface="Times New Roman"/>
                <a:cs typeface="Times New Roman"/>
                <a:sym typeface="Times New Roman"/>
              </a:rPr>
              <a:t> The CIA triangle varies among different kinds of factories. For example: for electric company availability is more important but for a financial company confidentiality and integrity is more of a priority. </a:t>
            </a:r>
            <a:endParaRPr/>
          </a:p>
          <a:p>
            <a:pPr indent="0" lvl="0" marL="0" rtl="0" algn="l">
              <a:spcBef>
                <a:spcPts val="600"/>
              </a:spcBef>
              <a:spcAft>
                <a:spcPts val="0"/>
              </a:spcAft>
              <a:buSzPts val="2700"/>
              <a:buFont typeface="Noto Sans Symbols"/>
              <a:buNone/>
            </a:pPr>
            <a:r>
              <a:t/>
            </a:r>
            <a:endParaRPr b="0">
              <a:solidFill>
                <a:srgbClr val="17365D"/>
              </a:solidFill>
              <a:latin typeface="Times New Roman"/>
              <a:ea typeface="Times New Roman"/>
              <a:cs typeface="Times New Roman"/>
              <a:sym typeface="Times New Roman"/>
            </a:endParaRPr>
          </a:p>
          <a:p>
            <a:pPr indent="-400050" lvl="0" marL="571500" rtl="0" algn="l">
              <a:spcBef>
                <a:spcPts val="600"/>
              </a:spcBef>
              <a:spcAft>
                <a:spcPts val="0"/>
              </a:spcAft>
              <a:buSzPts val="2700"/>
              <a:buFont typeface="Arial"/>
              <a:buNone/>
            </a:pPr>
            <a:r>
              <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ctrTitle"/>
          </p:nvPr>
        </p:nvSpPr>
        <p:spPr>
          <a:xfrm>
            <a:off x="165100" y="865249"/>
            <a:ext cx="8369300" cy="130826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br>
              <a:rPr lang="en-US"/>
            </a:br>
            <a:br>
              <a:rPr lang="en-US"/>
            </a:br>
            <a:br>
              <a:rPr lang="en-US"/>
            </a:br>
            <a:br>
              <a:rPr lang="en-US"/>
            </a:br>
            <a:br>
              <a:rPr lang="en-US"/>
            </a:br>
            <a:br>
              <a:rPr lang="en-US"/>
            </a:br>
            <a:br>
              <a:rPr lang="en-US"/>
            </a:br>
            <a:br>
              <a:rPr lang="en-US"/>
            </a:br>
            <a:br>
              <a:rPr lang="en-US"/>
            </a:br>
            <a:r>
              <a:rPr lang="en-US"/>
              <a:t>Recommendation</a:t>
            </a:r>
            <a:endParaRPr/>
          </a:p>
        </p:txBody>
      </p:sp>
      <p:sp>
        <p:nvSpPr>
          <p:cNvPr id="194" name="Google Shape;194;p24"/>
          <p:cNvSpPr txBox="1"/>
          <p:nvPr>
            <p:ph idx="1" type="subTitle"/>
          </p:nvPr>
        </p:nvSpPr>
        <p:spPr>
          <a:xfrm>
            <a:off x="165100" y="2292268"/>
            <a:ext cx="8369300" cy="4318000"/>
          </a:xfrm>
          <a:prstGeom prst="rect">
            <a:avLst/>
          </a:prstGeom>
          <a:noFill/>
          <a:ln>
            <a:noFill/>
          </a:ln>
        </p:spPr>
        <p:txBody>
          <a:bodyPr anchorCtr="0" anchor="t" bIns="45700" lIns="91425" spcFirstLastPara="1" rIns="91425" wrap="square" tIns="45700">
            <a:noAutofit/>
          </a:bodyPr>
          <a:lstStyle/>
          <a:p>
            <a:pPr indent="-285750" lvl="0" marL="285750" rtl="0" algn="just">
              <a:spcBef>
                <a:spcPts val="0"/>
              </a:spcBef>
              <a:spcAft>
                <a:spcPts val="0"/>
              </a:spcAft>
              <a:buSzPts val="1620"/>
              <a:buFont typeface="Noto Sans Symbols"/>
              <a:buChar char="❖"/>
            </a:pPr>
            <a:r>
              <a:rPr b="0" lang="en-US" sz="1800">
                <a:latin typeface="Times New Roman"/>
                <a:ea typeface="Times New Roman"/>
                <a:cs typeface="Times New Roman"/>
                <a:sym typeface="Times New Roman"/>
              </a:rPr>
              <a:t>Establishing set of policies and legalizing them for ensuring Data integrity and confidentiality in the industries. </a:t>
            </a:r>
            <a:endParaRPr/>
          </a:p>
          <a:p>
            <a:pPr indent="-285750" lvl="0" marL="285750" rtl="0" algn="just">
              <a:spcBef>
                <a:spcPts val="360"/>
              </a:spcBef>
              <a:spcAft>
                <a:spcPts val="0"/>
              </a:spcAft>
              <a:buSzPts val="1620"/>
              <a:buFont typeface="Noto Sans Symbols"/>
              <a:buChar char="❖"/>
            </a:pPr>
            <a:r>
              <a:rPr b="0" lang="en-US" sz="1800">
                <a:latin typeface="Times New Roman"/>
                <a:ea typeface="Times New Roman"/>
                <a:cs typeface="Times New Roman"/>
                <a:sym typeface="Times New Roman"/>
              </a:rPr>
              <a:t>For Protecting copyright issues and sensitive data of machines and production systems necessary measures should be taken like cryptography for copyright issues and coupling machines upon necessity only can reduce the risk. </a:t>
            </a:r>
            <a:endParaRPr/>
          </a:p>
          <a:p>
            <a:pPr indent="-285750" lvl="0" marL="285750" rtl="0" algn="just">
              <a:spcBef>
                <a:spcPts val="360"/>
              </a:spcBef>
              <a:spcAft>
                <a:spcPts val="0"/>
              </a:spcAft>
              <a:buSzPts val="1620"/>
              <a:buFont typeface="Noto Sans Symbols"/>
              <a:buChar char="❖"/>
            </a:pPr>
            <a:r>
              <a:rPr b="0" lang="en-US" sz="1800">
                <a:latin typeface="Times New Roman"/>
                <a:ea typeface="Times New Roman"/>
                <a:cs typeface="Times New Roman"/>
                <a:sym typeface="Times New Roman"/>
              </a:rPr>
              <a:t>Security should be initiated in the early stages of system design, which can save the company from redesigning , costing and time.</a:t>
            </a:r>
            <a:endParaRPr/>
          </a:p>
          <a:p>
            <a:pPr indent="-285750" lvl="0" marL="285750" rtl="0" algn="just">
              <a:spcBef>
                <a:spcPts val="360"/>
              </a:spcBef>
              <a:spcAft>
                <a:spcPts val="0"/>
              </a:spcAft>
              <a:buSzPts val="1620"/>
              <a:buFont typeface="Noto Sans Symbols"/>
              <a:buChar char="❖"/>
            </a:pPr>
            <a:r>
              <a:rPr b="0" lang="en-US" sz="1800">
                <a:latin typeface="Times New Roman"/>
                <a:ea typeface="Times New Roman"/>
                <a:cs typeface="Times New Roman"/>
                <a:sym typeface="Times New Roman"/>
              </a:rPr>
              <a:t> self maintenance for upgrading the devices can be introduced and the devices can give error report and feedback when needed. </a:t>
            </a:r>
            <a:endParaRPr/>
          </a:p>
          <a:p>
            <a:pPr indent="-285750" lvl="0" marL="285750" rtl="0" algn="just">
              <a:spcBef>
                <a:spcPts val="360"/>
              </a:spcBef>
              <a:spcAft>
                <a:spcPts val="0"/>
              </a:spcAft>
              <a:buSzPts val="1620"/>
              <a:buFont typeface="Noto Sans Symbols"/>
              <a:buChar char="❖"/>
            </a:pPr>
            <a:r>
              <a:rPr b="0" lang="en-US" sz="1800">
                <a:latin typeface="Times New Roman"/>
                <a:ea typeface="Times New Roman"/>
                <a:cs typeface="Times New Roman"/>
                <a:sym typeface="Times New Roman"/>
              </a:rPr>
              <a:t> vocational training should be provided among the workers so that they can have sound knowledge about the technology and work as such.</a:t>
            </a:r>
            <a:endParaRPr/>
          </a:p>
          <a:p>
            <a:pPr indent="-240030" lvl="0" marL="342900" rtl="0" algn="just">
              <a:spcBef>
                <a:spcPts val="360"/>
              </a:spcBef>
              <a:spcAft>
                <a:spcPts val="0"/>
              </a:spcAft>
              <a:buSzPts val="1620"/>
              <a:buNone/>
            </a:pPr>
            <a:r>
              <a:t/>
            </a:r>
            <a:endParaRPr b="0" sz="1800">
              <a:latin typeface="Times New Roman"/>
              <a:ea typeface="Times New Roman"/>
              <a:cs typeface="Times New Roman"/>
              <a:sym typeface="Times New Roman"/>
            </a:endParaRPr>
          </a:p>
          <a:p>
            <a:pPr indent="0" lvl="0" marL="0" rtl="0" algn="just">
              <a:spcBef>
                <a:spcPts val="360"/>
              </a:spcBef>
              <a:spcAft>
                <a:spcPts val="0"/>
              </a:spcAft>
              <a:buSzPts val="1620"/>
              <a:buNone/>
            </a:pPr>
            <a:r>
              <a:rPr b="0" lang="en-US" sz="1800">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95288" y="917575"/>
            <a:ext cx="8424862" cy="99853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Recommendation (continue)</a:t>
            </a:r>
            <a:endParaRPr/>
          </a:p>
        </p:txBody>
      </p:sp>
      <p:pic>
        <p:nvPicPr>
          <p:cNvPr descr="A picture containing jack, electronics&#10;&#10;Description automatically generated" id="200" name="Google Shape;200;p25"/>
          <p:cNvPicPr preferRelativeResize="0"/>
          <p:nvPr>
            <p:ph idx="1" type="body"/>
          </p:nvPr>
        </p:nvPicPr>
        <p:blipFill rotWithShape="1">
          <a:blip r:embed="rId4">
            <a:alphaModFix/>
          </a:blip>
          <a:srcRect b="0" l="0" r="0" t="0"/>
          <a:stretch/>
        </p:blipFill>
        <p:spPr>
          <a:xfrm>
            <a:off x="1372100" y="1821110"/>
            <a:ext cx="5764970" cy="3479757"/>
          </a:xfrm>
          <a:prstGeom prst="rect">
            <a:avLst/>
          </a:prstGeom>
          <a:noFill/>
          <a:ln>
            <a:noFill/>
          </a:ln>
        </p:spPr>
      </p:pic>
      <p:sp>
        <p:nvSpPr>
          <p:cNvPr id="201" name="Google Shape;201;p25"/>
          <p:cNvSpPr txBox="1"/>
          <p:nvPr/>
        </p:nvSpPr>
        <p:spPr>
          <a:xfrm>
            <a:off x="2185060" y="5142016"/>
            <a:ext cx="275507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Fig.1:Security measures for IR 4.0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ctrTitle"/>
          </p:nvPr>
        </p:nvSpPr>
        <p:spPr>
          <a:xfrm>
            <a:off x="165100" y="939800"/>
            <a:ext cx="8369300" cy="711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08" name="Google Shape;208;p26"/>
          <p:cNvSpPr txBox="1"/>
          <p:nvPr>
            <p:ph idx="1" type="subTitle"/>
          </p:nvPr>
        </p:nvSpPr>
        <p:spPr>
          <a:xfrm>
            <a:off x="93848" y="1767444"/>
            <a:ext cx="8369299" cy="3987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2093"/>
              <a:buNone/>
            </a:pPr>
            <a:r>
              <a:rPr b="0" lang="en-US" sz="2325">
                <a:solidFill>
                  <a:srgbClr val="17365D"/>
                </a:solidFill>
                <a:latin typeface="Times New Roman"/>
                <a:ea typeface="Times New Roman"/>
                <a:cs typeface="Times New Roman"/>
                <a:sym typeface="Times New Roman"/>
              </a:rPr>
              <a:t>Security in industrial revolution 4.0 is the most talked issue of the decade, considering the exploding complexity of the emerging technologies, which creates possibilities of attack surface that did not exist before. In a general way, what before could be protected with walls and physical security, now requires a matching level of sophistication and management.</a:t>
            </a:r>
            <a:endParaRPr/>
          </a:p>
          <a:p>
            <a:pPr indent="0" lvl="0" marL="0" rtl="0" algn="just">
              <a:lnSpc>
                <a:spcPct val="80000"/>
              </a:lnSpc>
              <a:spcBef>
                <a:spcPts val="465"/>
              </a:spcBef>
              <a:spcAft>
                <a:spcPts val="0"/>
              </a:spcAft>
              <a:buSzPts val="2093"/>
              <a:buNone/>
            </a:pPr>
            <a:r>
              <a:rPr b="0" lang="en-US" sz="2325">
                <a:solidFill>
                  <a:srgbClr val="17365D"/>
                </a:solidFill>
                <a:latin typeface="Times New Roman"/>
                <a:ea typeface="Times New Roman"/>
                <a:cs typeface="Times New Roman"/>
                <a:sym typeface="Times New Roman"/>
              </a:rPr>
              <a:t> </a:t>
            </a:r>
            <a:endParaRPr/>
          </a:p>
          <a:p>
            <a:pPr indent="0" lvl="0" marL="0" rtl="0" algn="just">
              <a:lnSpc>
                <a:spcPct val="80000"/>
              </a:lnSpc>
              <a:spcBef>
                <a:spcPts val="465"/>
              </a:spcBef>
              <a:spcAft>
                <a:spcPts val="0"/>
              </a:spcAft>
              <a:buSzPts val="2093"/>
              <a:buNone/>
            </a:pPr>
            <a:r>
              <a:rPr b="0" lang="en-US" sz="2325">
                <a:solidFill>
                  <a:srgbClr val="17365D"/>
                </a:solidFill>
                <a:latin typeface="Times New Roman"/>
                <a:ea typeface="Times New Roman"/>
                <a:cs typeface="Times New Roman"/>
                <a:sym typeface="Times New Roman"/>
              </a:rPr>
              <a:t>In order to ensure  a safe and protected environment in I4.0,the security management is of utmost important. And it should be implemented with proper planning, deployment and operational cycle. </a:t>
            </a:r>
            <a:endParaRPr/>
          </a:p>
          <a:p>
            <a:pPr indent="0" lvl="0" marL="0" rtl="0" algn="just">
              <a:lnSpc>
                <a:spcPct val="80000"/>
              </a:lnSpc>
              <a:spcBef>
                <a:spcPts val="465"/>
              </a:spcBef>
              <a:spcAft>
                <a:spcPts val="0"/>
              </a:spcAft>
              <a:buSzPts val="2093"/>
              <a:buNone/>
            </a:pPr>
            <a:r>
              <a:rPr b="0" lang="en-US" sz="2325">
                <a:solidFill>
                  <a:srgbClr val="17365D"/>
                </a:solidFill>
                <a:latin typeface="Times New Roman"/>
                <a:ea typeface="Times New Roman"/>
                <a:cs typeface="Times New Roman"/>
                <a:sym typeface="Times New Roman"/>
              </a:rPr>
              <a:t> </a:t>
            </a:r>
            <a:endParaRPr/>
          </a:p>
          <a:p>
            <a:pPr indent="0" lvl="0" marL="0" rtl="0" algn="just">
              <a:lnSpc>
                <a:spcPct val="80000"/>
              </a:lnSpc>
              <a:spcBef>
                <a:spcPts val="465"/>
              </a:spcBef>
              <a:spcAft>
                <a:spcPts val="0"/>
              </a:spcAft>
              <a:buSzPts val="2093"/>
              <a:buNone/>
            </a:pPr>
            <a:r>
              <a:t/>
            </a:r>
            <a:endParaRPr b="0" sz="2325">
              <a:solidFill>
                <a:srgbClr val="17365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ctrTitle"/>
          </p:nvPr>
        </p:nvSpPr>
        <p:spPr>
          <a:xfrm>
            <a:off x="165100" y="939800"/>
            <a:ext cx="8369300" cy="711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 &amp; Answer….</a:t>
            </a:r>
            <a:endParaRPr/>
          </a:p>
        </p:txBody>
      </p:sp>
      <p:sp>
        <p:nvSpPr>
          <p:cNvPr id="215" name="Google Shape;215;p27"/>
          <p:cNvSpPr txBox="1"/>
          <p:nvPr>
            <p:ph idx="1" type="subTitle"/>
          </p:nvPr>
        </p:nvSpPr>
        <p:spPr>
          <a:xfrm>
            <a:off x="165101" y="1981200"/>
            <a:ext cx="8699499" cy="3987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3240"/>
              <a:buNone/>
            </a:pPr>
            <a:r>
              <a:rPr lang="en-US" sz="3600"/>
              <a:t>Thank You</a:t>
            </a:r>
            <a:endParaRPr/>
          </a:p>
          <a:p>
            <a:pPr indent="0" lvl="0" marL="0" rtl="0" algn="ctr">
              <a:spcBef>
                <a:spcPts val="720"/>
              </a:spcBef>
              <a:spcAft>
                <a:spcPts val="0"/>
              </a:spcAft>
              <a:buSzPts val="3240"/>
              <a:buNone/>
            </a:pPr>
            <a:r>
              <a:rPr lang="en-US" sz="3600"/>
              <a:t>All The Best for final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pSp>
        <p:nvGrpSpPr>
          <p:cNvPr id="98" name="Google Shape;98;p14"/>
          <p:cNvGrpSpPr/>
          <p:nvPr/>
        </p:nvGrpSpPr>
        <p:grpSpPr>
          <a:xfrm>
            <a:off x="165100" y="2372888"/>
            <a:ext cx="8775700" cy="2442499"/>
            <a:chOff x="0" y="721888"/>
            <a:chExt cx="8775700" cy="2442499"/>
          </a:xfrm>
        </p:grpSpPr>
        <p:sp>
          <p:nvSpPr>
            <p:cNvPr id="99" name="Google Shape;99;p14"/>
            <p:cNvSpPr/>
            <p:nvPr/>
          </p:nvSpPr>
          <p:spPr>
            <a:xfrm>
              <a:off x="0" y="721888"/>
              <a:ext cx="8775700" cy="1892873"/>
            </a:xfrm>
            <a:prstGeom prst="rightArrow">
              <a:avLst>
                <a:gd fmla="val 50000" name="adj1"/>
                <a:gd fmla="val 50000" name="adj2"/>
              </a:avLst>
            </a:prstGeom>
            <a:solidFill>
              <a:srgbClr val="49ACC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6376951" y="2236187"/>
              <a:ext cx="1521178" cy="928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6376951" y="2236187"/>
              <a:ext cx="1521178" cy="928125"/>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600"/>
                <a:buFont typeface="Arial Narrow"/>
                <a:buChar char="•"/>
              </a:pPr>
              <a:r>
                <a:rPr b="0" i="0" lang="en-US" sz="1600" u="none" cap="none" strike="noStrike">
                  <a:solidFill>
                    <a:schemeClr val="dk1"/>
                  </a:solidFill>
                  <a:latin typeface="Arial Narrow"/>
                  <a:ea typeface="Arial Narrow"/>
                  <a:cs typeface="Arial Narrow"/>
                  <a:sym typeface="Arial Narrow"/>
                </a:rPr>
                <a:t>Expected Outcome</a:t>
              </a:r>
              <a:endParaRPr/>
            </a:p>
            <a:p>
              <a:pPr indent="-171450" lvl="1" marL="171450" marR="0" rtl="0" algn="l">
                <a:lnSpc>
                  <a:spcPct val="90000"/>
                </a:lnSpc>
                <a:spcBef>
                  <a:spcPts val="240"/>
                </a:spcBef>
                <a:spcAft>
                  <a:spcPts val="0"/>
                </a:spcAft>
                <a:buClr>
                  <a:schemeClr val="dk1"/>
                </a:buClr>
                <a:buSzPts val="1600"/>
                <a:buFont typeface="Arial Narrow"/>
                <a:buChar char="•"/>
              </a:pPr>
              <a:r>
                <a:rPr b="0" i="0" lang="en-US" sz="1600" u="none" cap="none" strike="noStrike">
                  <a:solidFill>
                    <a:schemeClr val="dk1"/>
                  </a:solidFill>
                  <a:latin typeface="Arial Narrow"/>
                  <a:ea typeface="Arial Narrow"/>
                  <a:cs typeface="Arial Narrow"/>
                  <a:sym typeface="Arial Narrow"/>
                </a:rPr>
                <a:t>Conclusion</a:t>
              </a:r>
              <a:endParaRPr/>
            </a:p>
          </p:txBody>
        </p:sp>
        <p:sp>
          <p:nvSpPr>
            <p:cNvPr id="102" name="Google Shape;102;p14"/>
            <p:cNvSpPr/>
            <p:nvPr/>
          </p:nvSpPr>
          <p:spPr>
            <a:xfrm>
              <a:off x="6376951" y="1195106"/>
              <a:ext cx="1521178" cy="9464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6376951" y="1195106"/>
              <a:ext cx="1521178" cy="946436"/>
            </a:xfrm>
            <a:prstGeom prst="rect">
              <a:avLst/>
            </a:prstGeom>
            <a:noFill/>
            <a:ln>
              <a:noFill/>
            </a:ln>
          </p:spPr>
          <p:txBody>
            <a:bodyPr anchorCtr="0" anchor="ctr" bIns="203200" lIns="0" spcFirstLastPara="1" rIns="0" wrap="square" tIns="203200">
              <a:noAutofit/>
            </a:bodyPr>
            <a:lstStyle/>
            <a:p>
              <a:pPr indent="0" lvl="0" marL="0" marR="0" rtl="0" algn="l">
                <a:lnSpc>
                  <a:spcPct val="90000"/>
                </a:lnSpc>
                <a:spcBef>
                  <a:spcPts val="0"/>
                </a:spcBef>
                <a:spcAft>
                  <a:spcPts val="0"/>
                </a:spcAft>
                <a:buClr>
                  <a:schemeClr val="dk1"/>
                </a:buClr>
                <a:buSzPts val="2000"/>
                <a:buFont typeface="Arial Narrow"/>
                <a:buNone/>
              </a:pPr>
              <a:r>
                <a:rPr b="1" lang="en-US" sz="2000">
                  <a:solidFill>
                    <a:schemeClr val="dk1"/>
                  </a:solidFill>
                  <a:latin typeface="Arial Narrow"/>
                  <a:ea typeface="Arial Narrow"/>
                  <a:cs typeface="Arial Narrow"/>
                  <a:sym typeface="Arial Narrow"/>
                </a:rPr>
                <a:t>Results &amp; Conclusion</a:t>
              </a:r>
              <a:endParaRPr b="1"/>
            </a:p>
          </p:txBody>
        </p:sp>
        <p:sp>
          <p:nvSpPr>
            <p:cNvPr id="104" name="Google Shape;104;p14"/>
            <p:cNvSpPr/>
            <p:nvPr/>
          </p:nvSpPr>
          <p:spPr>
            <a:xfrm>
              <a:off x="4551537" y="2236187"/>
              <a:ext cx="1521178" cy="928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4196500" y="2236175"/>
              <a:ext cx="1876200" cy="9282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600"/>
                <a:buFont typeface="Arial Narrow"/>
                <a:buChar char="•"/>
              </a:pPr>
              <a:r>
                <a:rPr b="0" i="0" lang="en-US" sz="1600" u="none" cap="none" strike="noStrike">
                  <a:solidFill>
                    <a:schemeClr val="dk1"/>
                  </a:solidFill>
                  <a:latin typeface="Arial Narrow"/>
                  <a:ea typeface="Arial Narrow"/>
                  <a:cs typeface="Arial Narrow"/>
                  <a:sym typeface="Arial Narrow"/>
                </a:rPr>
                <a:t>Challenges</a:t>
              </a:r>
              <a:endParaRPr/>
            </a:p>
            <a:p>
              <a:pPr indent="-171450" lvl="1" marL="171450" marR="0" rtl="0" algn="l">
                <a:lnSpc>
                  <a:spcPct val="90000"/>
                </a:lnSpc>
                <a:spcBef>
                  <a:spcPts val="240"/>
                </a:spcBef>
                <a:spcAft>
                  <a:spcPts val="0"/>
                </a:spcAft>
                <a:buClr>
                  <a:schemeClr val="dk1"/>
                </a:buClr>
                <a:buSzPts val="1600"/>
                <a:buFont typeface="Arial Narrow"/>
                <a:buChar char="•"/>
              </a:pPr>
              <a:r>
                <a:rPr b="0" i="0" lang="en-US" sz="1600" u="none" cap="none" strike="noStrike">
                  <a:solidFill>
                    <a:schemeClr val="dk1"/>
                  </a:solidFill>
                  <a:latin typeface="Arial Narrow"/>
                  <a:ea typeface="Arial Narrow"/>
                  <a:cs typeface="Arial Narrow"/>
                  <a:sym typeface="Arial Narrow"/>
                </a:rPr>
                <a:t>Components</a:t>
              </a:r>
              <a:endParaRPr/>
            </a:p>
            <a:p>
              <a:pPr indent="-171450" lvl="1" marL="171450" marR="0" rtl="0" algn="l">
                <a:lnSpc>
                  <a:spcPct val="90000"/>
                </a:lnSpc>
                <a:spcBef>
                  <a:spcPts val="240"/>
                </a:spcBef>
                <a:spcAft>
                  <a:spcPts val="0"/>
                </a:spcAft>
                <a:buClr>
                  <a:schemeClr val="dk1"/>
                </a:buClr>
                <a:buSzPts val="1600"/>
                <a:buFont typeface="Arial Narrow"/>
                <a:buChar char="•"/>
              </a:pPr>
              <a:r>
                <a:rPr b="0" i="0" lang="en-US" sz="1600" u="none" cap="none" strike="noStrike">
                  <a:solidFill>
                    <a:schemeClr val="dk1"/>
                  </a:solidFill>
                  <a:latin typeface="Arial Narrow"/>
                  <a:ea typeface="Arial Narrow"/>
                  <a:cs typeface="Arial Narrow"/>
                  <a:sym typeface="Arial Narrow"/>
                </a:rPr>
                <a:t>Importance of security</a:t>
              </a:r>
              <a:endParaRPr/>
            </a:p>
          </p:txBody>
        </p:sp>
        <p:sp>
          <p:nvSpPr>
            <p:cNvPr id="106" name="Google Shape;106;p14"/>
            <p:cNvSpPr/>
            <p:nvPr/>
          </p:nvSpPr>
          <p:spPr>
            <a:xfrm>
              <a:off x="4551537" y="1195106"/>
              <a:ext cx="1521178" cy="9464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4551537" y="1195106"/>
              <a:ext cx="1521178" cy="946436"/>
            </a:xfrm>
            <a:prstGeom prst="rect">
              <a:avLst/>
            </a:prstGeom>
            <a:noFill/>
            <a:ln>
              <a:noFill/>
            </a:ln>
          </p:spPr>
          <p:txBody>
            <a:bodyPr anchorCtr="0" anchor="ctr" bIns="203200" lIns="0" spcFirstLastPara="1" rIns="0" wrap="square" tIns="203200">
              <a:noAutofit/>
            </a:bodyPr>
            <a:lstStyle/>
            <a:p>
              <a:pPr indent="0" lvl="0" marL="0" marR="0" rtl="0" algn="l">
                <a:lnSpc>
                  <a:spcPct val="90000"/>
                </a:lnSpc>
                <a:spcBef>
                  <a:spcPts val="0"/>
                </a:spcBef>
                <a:spcAft>
                  <a:spcPts val="0"/>
                </a:spcAft>
                <a:buClr>
                  <a:schemeClr val="dk1"/>
                </a:buClr>
                <a:buSzPts val="2000"/>
                <a:buFont typeface="Arial Narrow"/>
                <a:buNone/>
              </a:pPr>
              <a:r>
                <a:rPr b="1" lang="en-US" sz="2000">
                  <a:solidFill>
                    <a:schemeClr val="dk1"/>
                  </a:solidFill>
                  <a:latin typeface="Arial Narrow"/>
                  <a:ea typeface="Arial Narrow"/>
                  <a:cs typeface="Arial Narrow"/>
                  <a:sym typeface="Arial Narrow"/>
                </a:rPr>
                <a:t>Methodology</a:t>
              </a:r>
              <a:endParaRPr b="1"/>
            </a:p>
          </p:txBody>
        </p:sp>
        <p:sp>
          <p:nvSpPr>
            <p:cNvPr id="108" name="Google Shape;108;p14"/>
            <p:cNvSpPr/>
            <p:nvPr/>
          </p:nvSpPr>
          <p:spPr>
            <a:xfrm>
              <a:off x="2480878" y="2236187"/>
              <a:ext cx="1715615" cy="928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nvSpPr>
          <p:spPr>
            <a:xfrm>
              <a:off x="2328478" y="2236187"/>
              <a:ext cx="1715700" cy="9282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240"/>
                </a:spcBef>
                <a:spcAft>
                  <a:spcPts val="0"/>
                </a:spcAft>
                <a:buClr>
                  <a:schemeClr val="dk1"/>
                </a:buClr>
                <a:buSzPts val="1600"/>
                <a:buFont typeface="Arial Narrow"/>
                <a:buChar char="•"/>
              </a:pPr>
              <a:r>
                <a:rPr lang="en-US" sz="1600">
                  <a:solidFill>
                    <a:schemeClr val="dk1"/>
                  </a:solidFill>
                  <a:latin typeface="Arial Narrow"/>
                  <a:ea typeface="Arial Narrow"/>
                  <a:cs typeface="Arial Narrow"/>
                  <a:sym typeface="Arial Narrow"/>
                </a:rPr>
                <a:t>CPS &amp; IoT</a:t>
              </a:r>
              <a:endParaRPr/>
            </a:p>
          </p:txBody>
        </p:sp>
        <p:sp>
          <p:nvSpPr>
            <p:cNvPr id="110" name="Google Shape;110;p14"/>
            <p:cNvSpPr/>
            <p:nvPr/>
          </p:nvSpPr>
          <p:spPr>
            <a:xfrm>
              <a:off x="2480878" y="1195106"/>
              <a:ext cx="1715615" cy="9464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txBox="1"/>
            <p:nvPr/>
          </p:nvSpPr>
          <p:spPr>
            <a:xfrm>
              <a:off x="2480878" y="1195106"/>
              <a:ext cx="1715615" cy="946436"/>
            </a:xfrm>
            <a:prstGeom prst="rect">
              <a:avLst/>
            </a:prstGeom>
            <a:noFill/>
            <a:ln>
              <a:noFill/>
            </a:ln>
          </p:spPr>
          <p:txBody>
            <a:bodyPr anchorCtr="0" anchor="ctr" bIns="203200" lIns="0" spcFirstLastPara="1" rIns="0" wrap="square" tIns="203200">
              <a:noAutofit/>
            </a:bodyPr>
            <a:lstStyle/>
            <a:p>
              <a:pPr indent="0" lvl="0" marL="0" marR="0" rtl="0" algn="l">
                <a:lnSpc>
                  <a:spcPct val="90000"/>
                </a:lnSpc>
                <a:spcBef>
                  <a:spcPts val="0"/>
                </a:spcBef>
                <a:spcAft>
                  <a:spcPts val="0"/>
                </a:spcAft>
                <a:buClr>
                  <a:schemeClr val="dk1"/>
                </a:buClr>
                <a:buSzPts val="2000"/>
                <a:buFont typeface="Arial Narrow"/>
                <a:buNone/>
              </a:pPr>
              <a:r>
                <a:rPr b="1" lang="en-US" sz="2000">
                  <a:solidFill>
                    <a:schemeClr val="dk1"/>
                  </a:solidFill>
                  <a:latin typeface="Arial Narrow"/>
                  <a:ea typeface="Arial Narrow"/>
                  <a:cs typeface="Arial Narrow"/>
                  <a:sym typeface="Arial Narrow"/>
                </a:rPr>
                <a:t>Literature Review</a:t>
              </a:r>
              <a:endParaRPr b="1"/>
            </a:p>
          </p:txBody>
        </p:sp>
        <p:sp>
          <p:nvSpPr>
            <p:cNvPr id="112" name="Google Shape;112;p14"/>
            <p:cNvSpPr/>
            <p:nvPr/>
          </p:nvSpPr>
          <p:spPr>
            <a:xfrm>
              <a:off x="461681" y="2236187"/>
              <a:ext cx="1521178" cy="928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nvSpPr>
          <p:spPr>
            <a:xfrm>
              <a:off x="267224" y="2236175"/>
              <a:ext cx="1715700" cy="9282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600"/>
                <a:buFont typeface="Arial Narrow"/>
                <a:buChar char="•"/>
              </a:pPr>
              <a:r>
                <a:rPr b="0" i="0" lang="en-US" sz="1600" u="none" cap="none" strike="noStrike">
                  <a:solidFill>
                    <a:schemeClr val="dk1"/>
                  </a:solidFill>
                  <a:latin typeface="Arial Narrow"/>
                  <a:ea typeface="Arial Narrow"/>
                  <a:cs typeface="Arial Narrow"/>
                  <a:sym typeface="Arial Narrow"/>
                </a:rPr>
                <a:t>Project purpose</a:t>
              </a:r>
              <a:endParaRPr/>
            </a:p>
            <a:p>
              <a:pPr indent="-171450" lvl="1" marL="171450" marR="0" rtl="0" algn="l">
                <a:lnSpc>
                  <a:spcPct val="90000"/>
                </a:lnSpc>
                <a:spcBef>
                  <a:spcPts val="240"/>
                </a:spcBef>
                <a:spcAft>
                  <a:spcPts val="0"/>
                </a:spcAft>
                <a:buClr>
                  <a:schemeClr val="dk1"/>
                </a:buClr>
                <a:buSzPts val="1600"/>
                <a:buFont typeface="Arial Narrow"/>
                <a:buChar char="•"/>
              </a:pPr>
              <a:r>
                <a:rPr b="0" i="0" lang="en-US" sz="1600" u="none" cap="none" strike="noStrike">
                  <a:solidFill>
                    <a:schemeClr val="dk1"/>
                  </a:solidFill>
                  <a:latin typeface="Arial Narrow"/>
                  <a:ea typeface="Arial Narrow"/>
                  <a:cs typeface="Arial Narrow"/>
                  <a:sym typeface="Arial Narrow"/>
                </a:rPr>
                <a:t>Pro</a:t>
              </a:r>
              <a:r>
                <a:rPr lang="en-US" sz="1600">
                  <a:solidFill>
                    <a:schemeClr val="dk1"/>
                  </a:solidFill>
                  <a:latin typeface="Arial Narrow"/>
                  <a:ea typeface="Arial Narrow"/>
                  <a:cs typeface="Arial Narrow"/>
                  <a:sym typeface="Arial Narrow"/>
                </a:rPr>
                <a:t>blem </a:t>
              </a:r>
              <a:r>
                <a:rPr lang="en-US" sz="1600">
                  <a:solidFill>
                    <a:schemeClr val="dk1"/>
                  </a:solidFill>
                  <a:latin typeface="Arial Narrow"/>
                  <a:ea typeface="Arial Narrow"/>
                  <a:cs typeface="Arial Narrow"/>
                  <a:sym typeface="Arial Narrow"/>
                </a:rPr>
                <a:t>statements</a:t>
              </a:r>
              <a:endParaRPr sz="1600">
                <a:solidFill>
                  <a:schemeClr val="dk1"/>
                </a:solidFill>
                <a:latin typeface="Arial Narrow"/>
                <a:ea typeface="Arial Narrow"/>
                <a:cs typeface="Arial Narrow"/>
                <a:sym typeface="Arial Narrow"/>
              </a:endParaRPr>
            </a:p>
            <a:p>
              <a:pPr indent="-171450" lvl="1" marL="171450" marR="0" rtl="0" algn="l">
                <a:lnSpc>
                  <a:spcPct val="90000"/>
                </a:lnSpc>
                <a:spcBef>
                  <a:spcPts val="240"/>
                </a:spcBef>
                <a:spcAft>
                  <a:spcPts val="0"/>
                </a:spcAft>
                <a:buClr>
                  <a:schemeClr val="dk1"/>
                </a:buClr>
                <a:buSzPts val="1600"/>
                <a:buFont typeface="Arial Narrow"/>
                <a:buChar char="•"/>
              </a:pPr>
              <a:r>
                <a:rPr lang="en-US" sz="1600">
                  <a:solidFill>
                    <a:schemeClr val="dk1"/>
                  </a:solidFill>
                  <a:latin typeface="Arial Narrow"/>
                  <a:ea typeface="Arial Narrow"/>
                  <a:cs typeface="Arial Narrow"/>
                  <a:sym typeface="Arial Narrow"/>
                </a:rPr>
                <a:t>Objectives</a:t>
              </a:r>
              <a:endParaRPr sz="1600">
                <a:solidFill>
                  <a:schemeClr val="dk1"/>
                </a:solidFill>
                <a:latin typeface="Arial Narrow"/>
                <a:ea typeface="Arial Narrow"/>
                <a:cs typeface="Arial Narrow"/>
                <a:sym typeface="Arial Narrow"/>
              </a:endParaRPr>
            </a:p>
          </p:txBody>
        </p:sp>
        <p:sp>
          <p:nvSpPr>
            <p:cNvPr id="114" name="Google Shape;114;p14"/>
            <p:cNvSpPr/>
            <p:nvPr/>
          </p:nvSpPr>
          <p:spPr>
            <a:xfrm>
              <a:off x="461681" y="1195106"/>
              <a:ext cx="1521178" cy="9464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nvSpPr>
          <p:spPr>
            <a:xfrm>
              <a:off x="461681" y="1195106"/>
              <a:ext cx="1521300" cy="946500"/>
            </a:xfrm>
            <a:prstGeom prst="rect">
              <a:avLst/>
            </a:prstGeom>
            <a:noFill/>
            <a:ln>
              <a:noFill/>
            </a:ln>
          </p:spPr>
          <p:txBody>
            <a:bodyPr anchorCtr="0" anchor="ctr" bIns="203200" lIns="0" spcFirstLastPara="1" rIns="0" wrap="square" tIns="203200">
              <a:noAutofit/>
            </a:bodyPr>
            <a:lstStyle/>
            <a:p>
              <a:pPr indent="0" lvl="0" marL="0" marR="0" rtl="0" algn="l">
                <a:lnSpc>
                  <a:spcPct val="90000"/>
                </a:lnSpc>
                <a:spcBef>
                  <a:spcPts val="0"/>
                </a:spcBef>
                <a:spcAft>
                  <a:spcPts val="0"/>
                </a:spcAft>
                <a:buClr>
                  <a:schemeClr val="dk1"/>
                </a:buClr>
                <a:buSzPts val="2000"/>
                <a:buFont typeface="Arial Narrow"/>
                <a:buNone/>
              </a:pPr>
              <a:r>
                <a:rPr b="1" lang="en-US" sz="2000">
                  <a:solidFill>
                    <a:schemeClr val="dk1"/>
                  </a:solidFill>
                  <a:latin typeface="Arial Narrow"/>
                  <a:ea typeface="Arial Narrow"/>
                  <a:cs typeface="Arial Narrow"/>
                  <a:sym typeface="Arial Narrow"/>
                </a:rPr>
                <a:t>Introduction</a:t>
              </a:r>
              <a:endParaRPr b="1"/>
            </a:p>
          </p:txBody>
        </p:sp>
      </p:grpSp>
      <p:sp>
        <p:nvSpPr>
          <p:cNvPr id="116" name="Google Shape;116;p14"/>
          <p:cNvSpPr txBox="1"/>
          <p:nvPr/>
        </p:nvSpPr>
        <p:spPr>
          <a:xfrm>
            <a:off x="165100" y="939800"/>
            <a:ext cx="8369300" cy="711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600">
                <a:solidFill>
                  <a:schemeClr val="dk2"/>
                </a:solidFill>
                <a:latin typeface="Arial"/>
                <a:ea typeface="Arial"/>
                <a:cs typeface="Arial"/>
                <a:sym typeface="Arial"/>
              </a:rPr>
              <a:t>Presentation 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5"/>
          <p:cNvSpPr txBox="1"/>
          <p:nvPr>
            <p:ph type="ctrTitle"/>
          </p:nvPr>
        </p:nvSpPr>
        <p:spPr>
          <a:xfrm>
            <a:off x="165100" y="939800"/>
            <a:ext cx="8369400" cy="711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23" name="Google Shape;123;p15"/>
          <p:cNvSpPr txBox="1"/>
          <p:nvPr/>
        </p:nvSpPr>
        <p:spPr>
          <a:xfrm>
            <a:off x="517625" y="1913525"/>
            <a:ext cx="7843500" cy="3925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US" sz="1600">
                <a:solidFill>
                  <a:schemeClr val="dk1"/>
                </a:solidFill>
              </a:rPr>
              <a:t>Industry Revolution 4.0 (IR4.0) was introduced by German scholar.</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Automation, interoperable &amp; interrelated production and product development life cycle.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Cyber physical production system (CPPS): Integrate and join various automated devices such as;</a:t>
            </a:r>
            <a:endParaRPr sz="1600">
              <a:solidFill>
                <a:schemeClr val="dk1"/>
              </a:solidFill>
            </a:endParaRPr>
          </a:p>
          <a:p>
            <a:pPr indent="-330200" lvl="1" marL="914400" rtl="0" algn="l">
              <a:spcBef>
                <a:spcPts val="0"/>
              </a:spcBef>
              <a:spcAft>
                <a:spcPts val="0"/>
              </a:spcAft>
              <a:buClr>
                <a:schemeClr val="dk1"/>
              </a:buClr>
              <a:buSzPts val="1600"/>
              <a:buChar char="○"/>
            </a:pPr>
            <a:r>
              <a:rPr lang="en-US" sz="1600">
                <a:solidFill>
                  <a:schemeClr val="dk1"/>
                </a:solidFill>
              </a:rPr>
              <a:t>robotics, automation, cloud </a:t>
            </a:r>
            <a:r>
              <a:rPr lang="en-US" sz="1600">
                <a:solidFill>
                  <a:schemeClr val="dk1"/>
                </a:solidFill>
              </a:rPr>
              <a:t>computing</a:t>
            </a:r>
            <a:r>
              <a:rPr lang="en-US" sz="1600">
                <a:solidFill>
                  <a:schemeClr val="dk1"/>
                </a:solidFill>
              </a:rPr>
              <a:t>, big data, AI, IoT, augmented reality.</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Interrelating every devices and use of standard communication protocols in IR4.0 are in great demand.</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Purpose: demonstrate the security risks and challenges of IR 4.0 and to deliver ideas that can ensure reliability and security of automation sectors.</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grpSp>
        <p:nvGrpSpPr>
          <p:cNvPr id="129" name="Google Shape;129;p16"/>
          <p:cNvGrpSpPr/>
          <p:nvPr/>
        </p:nvGrpSpPr>
        <p:grpSpPr>
          <a:xfrm>
            <a:off x="380925" y="2197564"/>
            <a:ext cx="8369374" cy="3770865"/>
            <a:chOff x="-75" y="464"/>
            <a:chExt cx="8369374" cy="3770865"/>
          </a:xfrm>
        </p:grpSpPr>
        <p:sp>
          <p:nvSpPr>
            <p:cNvPr id="130" name="Google Shape;130;p16"/>
            <p:cNvSpPr/>
            <p:nvPr/>
          </p:nvSpPr>
          <p:spPr>
            <a:xfrm rot="5400000">
              <a:off x="-304425" y="304814"/>
              <a:ext cx="2029500" cy="1420800"/>
            </a:xfrm>
            <a:prstGeom prst="chevron">
              <a:avLst>
                <a:gd fmla="val 50000" name="adj"/>
              </a:avLst>
            </a:prstGeom>
            <a:solidFill>
              <a:srgbClr val="49ACC5"/>
            </a:solidFill>
            <a:ln cap="flat" cmpd="sng" w="25400">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1" y="710826"/>
              <a:ext cx="1420800" cy="6090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Arial Narrow"/>
                <a:buNone/>
              </a:pPr>
              <a:r>
                <a:rPr lang="en-US" sz="2200">
                  <a:solidFill>
                    <a:schemeClr val="lt1"/>
                  </a:solidFill>
                  <a:latin typeface="Arial Narrow"/>
                  <a:ea typeface="Arial Narrow"/>
                  <a:cs typeface="Arial Narrow"/>
                  <a:sym typeface="Arial Narrow"/>
                </a:rPr>
                <a:t>Problem Statement</a:t>
              </a:r>
              <a:endParaRPr/>
            </a:p>
          </p:txBody>
        </p:sp>
        <p:sp>
          <p:nvSpPr>
            <p:cNvPr id="132" name="Google Shape;132;p16"/>
            <p:cNvSpPr/>
            <p:nvPr/>
          </p:nvSpPr>
          <p:spPr>
            <a:xfrm rot="5400000">
              <a:off x="4235449" y="-2814285"/>
              <a:ext cx="1319100" cy="6948600"/>
            </a:xfrm>
            <a:prstGeom prst="round2SameRect">
              <a:avLst>
                <a:gd fmla="val 16667" name="adj1"/>
                <a:gd fmla="val 0" name="adj2"/>
              </a:avLst>
            </a:prstGeom>
            <a:solidFill>
              <a:schemeClr val="lt1">
                <a:alpha val="89800"/>
              </a:schemeClr>
            </a:solidFill>
            <a:ln cap="flat" cmpd="sng" w="25400">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1420725" y="64864"/>
              <a:ext cx="6884100" cy="1190400"/>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Narrow"/>
                <a:buChar char="•"/>
              </a:pPr>
              <a:r>
                <a:rPr lang="en-US" sz="1800">
                  <a:solidFill>
                    <a:schemeClr val="dk1"/>
                  </a:solidFill>
                  <a:latin typeface="Arial Narrow"/>
                  <a:ea typeface="Arial Narrow"/>
                  <a:cs typeface="Arial Narrow"/>
                  <a:sym typeface="Arial Narrow"/>
                </a:rPr>
                <a:t>Lack of standardized method in considering security and protection requirements of industrial system.</a:t>
              </a:r>
              <a:endParaRPr/>
            </a:p>
            <a:p>
              <a:pPr indent="-171450" lvl="1" marL="171450" marR="0" rtl="0" algn="l">
                <a:lnSpc>
                  <a:spcPct val="90000"/>
                </a:lnSpc>
                <a:spcBef>
                  <a:spcPts val="27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Ensure reliability of the CPS devices.</a:t>
              </a:r>
              <a:endParaRPr/>
            </a:p>
          </p:txBody>
        </p:sp>
        <p:sp>
          <p:nvSpPr>
            <p:cNvPr id="134" name="Google Shape;134;p16"/>
            <p:cNvSpPr/>
            <p:nvPr/>
          </p:nvSpPr>
          <p:spPr>
            <a:xfrm rot="5400000">
              <a:off x="-304425" y="2046179"/>
              <a:ext cx="2029500" cy="1420800"/>
            </a:xfrm>
            <a:prstGeom prst="chevron">
              <a:avLst>
                <a:gd fmla="val 50000" name="adj"/>
              </a:avLst>
            </a:prstGeom>
            <a:solidFill>
              <a:srgbClr val="F69444"/>
            </a:solidFill>
            <a:ln cap="flat" cmpd="sng" w="25400">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a:off x="1" y="2452191"/>
              <a:ext cx="1420800" cy="6090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Arial Narrow"/>
                <a:buNone/>
              </a:pPr>
              <a:r>
                <a:rPr lang="en-US" sz="2200">
                  <a:solidFill>
                    <a:schemeClr val="lt1"/>
                  </a:solidFill>
                  <a:latin typeface="Arial Narrow"/>
                  <a:ea typeface="Arial Narrow"/>
                  <a:cs typeface="Arial Narrow"/>
                  <a:sym typeface="Arial Narrow"/>
                </a:rPr>
                <a:t>Objectives</a:t>
              </a:r>
              <a:endParaRPr/>
            </a:p>
          </p:txBody>
        </p:sp>
        <p:sp>
          <p:nvSpPr>
            <p:cNvPr id="136" name="Google Shape;136;p16"/>
            <p:cNvSpPr/>
            <p:nvPr/>
          </p:nvSpPr>
          <p:spPr>
            <a:xfrm rot="5400000">
              <a:off x="4235449" y="-1072921"/>
              <a:ext cx="1319100" cy="6948600"/>
            </a:xfrm>
            <a:prstGeom prst="round2SameRect">
              <a:avLst>
                <a:gd fmla="val 16667" name="adj1"/>
                <a:gd fmla="val 0" name="adj2"/>
              </a:avLst>
            </a:prstGeom>
            <a:solidFill>
              <a:schemeClr val="lt1">
                <a:alpha val="89800"/>
              </a:schemeClr>
            </a:solidFill>
            <a:ln cap="flat" cmpd="sng" w="25400">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a:off x="1420725" y="1806229"/>
              <a:ext cx="6884100" cy="1190400"/>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To discuss the increasing security risks and challenges of IR4.0.</a:t>
              </a:r>
              <a:endParaRPr b="0" i="0" sz="1800" u="none" cap="none" strike="noStrike">
                <a:solidFill>
                  <a:schemeClr val="dk1"/>
                </a:solidFill>
                <a:latin typeface="Arial Narrow"/>
                <a:ea typeface="Arial Narrow"/>
                <a:cs typeface="Arial Narrow"/>
                <a:sym typeface="Arial Narrow"/>
              </a:endParaRPr>
            </a:p>
            <a:p>
              <a:pPr indent="-171450" lvl="1" marL="171450" marR="0" rtl="0" algn="l">
                <a:lnSpc>
                  <a:spcPct val="90000"/>
                </a:lnSpc>
                <a:spcBef>
                  <a:spcPts val="27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To find a standardized architecture that acknowledges the reliability and security of the CPS devices at an early stage of system design. </a:t>
              </a:r>
              <a:endParaRPr/>
            </a:p>
          </p:txBody>
        </p:sp>
      </p:grpSp>
      <p:sp>
        <p:nvSpPr>
          <p:cNvPr id="138" name="Google Shape;138;p16"/>
          <p:cNvSpPr txBox="1"/>
          <p:nvPr>
            <p:ph type="ctrTitle"/>
          </p:nvPr>
        </p:nvSpPr>
        <p:spPr>
          <a:xfrm>
            <a:off x="165100" y="939800"/>
            <a:ext cx="8369400" cy="711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165100" y="939800"/>
            <a:ext cx="8369400" cy="711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Literature Review</a:t>
            </a:r>
            <a:endParaRPr/>
          </a:p>
        </p:txBody>
      </p:sp>
      <p:sp>
        <p:nvSpPr>
          <p:cNvPr id="145" name="Google Shape;145;p17"/>
          <p:cNvSpPr txBox="1"/>
          <p:nvPr/>
        </p:nvSpPr>
        <p:spPr>
          <a:xfrm>
            <a:off x="517625" y="1651100"/>
            <a:ext cx="8016900" cy="43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Devices in the Internet of Things (IoT) generate, process, and exchange vast amounts of security and safety-critical data as well as privacy-sensitive information, and hence are appealing targets of various attacks.</a:t>
            </a:r>
            <a:endParaRPr sz="1600">
              <a:solidFill>
                <a:schemeClr val="dk1"/>
              </a:solidFill>
            </a:endParaRPr>
          </a:p>
          <a:p>
            <a:pPr indent="-330200" lvl="0" marL="457200" rtl="0" algn="l">
              <a:lnSpc>
                <a:spcPct val="107916"/>
              </a:lnSpc>
              <a:spcBef>
                <a:spcPts val="0"/>
              </a:spcBef>
              <a:spcAft>
                <a:spcPts val="0"/>
              </a:spcAft>
              <a:buClr>
                <a:schemeClr val="dk1"/>
              </a:buClr>
              <a:buSzPts val="1600"/>
              <a:buChar char="●"/>
            </a:pPr>
            <a:r>
              <a:rPr lang="en-US" sz="1600">
                <a:solidFill>
                  <a:schemeClr val="dk1"/>
                </a:solidFill>
              </a:rPr>
              <a:t>Cyber Physical Systems (CPS) are automated systems that enable connection of the operations of the physical reality with computing and communication infrastructures. </a:t>
            </a:r>
            <a:endParaRPr sz="1600">
              <a:solidFill>
                <a:schemeClr val="dk1"/>
              </a:solidFill>
            </a:endParaRPr>
          </a:p>
          <a:p>
            <a:pPr indent="-330200" lvl="0" marL="457200" rtl="0" algn="l">
              <a:lnSpc>
                <a:spcPct val="107916"/>
              </a:lnSpc>
              <a:spcBef>
                <a:spcPts val="800"/>
              </a:spcBef>
              <a:spcAft>
                <a:spcPts val="0"/>
              </a:spcAft>
              <a:buClr>
                <a:schemeClr val="dk1"/>
              </a:buClr>
              <a:buSzPts val="1600"/>
              <a:buChar char="●"/>
            </a:pPr>
            <a:r>
              <a:rPr lang="en-US" sz="1600">
                <a:solidFill>
                  <a:schemeClr val="dk1"/>
                </a:solidFill>
              </a:rPr>
              <a:t>It aims to monitor the behavior of physical processes and execute actions to modify its behavior so that physical environment can work correctly and better.  </a:t>
            </a:r>
            <a:endParaRPr sz="1600">
              <a:solidFill>
                <a:schemeClr val="dk1"/>
              </a:solidFill>
            </a:endParaRPr>
          </a:p>
          <a:p>
            <a:pPr indent="-330200" lvl="0" marL="457200" rtl="0" algn="l">
              <a:lnSpc>
                <a:spcPct val="107916"/>
              </a:lnSpc>
              <a:spcBef>
                <a:spcPts val="800"/>
              </a:spcBef>
              <a:spcAft>
                <a:spcPts val="0"/>
              </a:spcAft>
              <a:buClr>
                <a:schemeClr val="dk1"/>
              </a:buClr>
              <a:buSzPts val="1600"/>
              <a:buChar char="●"/>
            </a:pPr>
            <a:r>
              <a:rPr lang="en-US" sz="1600">
                <a:solidFill>
                  <a:schemeClr val="dk1"/>
                </a:solidFill>
              </a:rPr>
              <a:t>The physical process is monitored or controlled by the system which is the networked system of several tiny devices with sensing, computing and communication capabilities</a:t>
            </a:r>
            <a:endParaRPr sz="1600">
              <a:solidFill>
                <a:schemeClr val="dk1"/>
              </a:solidFill>
            </a:endParaRPr>
          </a:p>
          <a:p>
            <a:pPr indent="0" lvl="0" marL="457200" rtl="0" algn="l">
              <a:spcBef>
                <a:spcPts val="800"/>
              </a:spcBef>
              <a:spcAft>
                <a:spcPts val="0"/>
              </a:spcAft>
              <a:buNone/>
            </a:pPr>
            <a:r>
              <a:t/>
            </a:r>
            <a:endParaRPr sz="1600">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ctrTitle"/>
          </p:nvPr>
        </p:nvSpPr>
        <p:spPr>
          <a:xfrm>
            <a:off x="165100" y="939800"/>
            <a:ext cx="8369300" cy="711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Basic Understanding of IoT</a:t>
            </a:r>
            <a:endParaRPr/>
          </a:p>
        </p:txBody>
      </p:sp>
      <p:pic>
        <p:nvPicPr>
          <p:cNvPr id="152" name="Google Shape;152;p18"/>
          <p:cNvPicPr preferRelativeResize="0"/>
          <p:nvPr/>
        </p:nvPicPr>
        <p:blipFill>
          <a:blip r:embed="rId3">
            <a:alphaModFix/>
          </a:blip>
          <a:stretch>
            <a:fillRect/>
          </a:stretch>
        </p:blipFill>
        <p:spPr>
          <a:xfrm>
            <a:off x="1150663" y="1724250"/>
            <a:ext cx="6398175" cy="402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ph type="ctrTitle"/>
          </p:nvPr>
        </p:nvSpPr>
        <p:spPr>
          <a:xfrm>
            <a:off x="165100" y="939800"/>
            <a:ext cx="8369400" cy="711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Three layer </a:t>
            </a:r>
            <a:r>
              <a:rPr lang="en-US"/>
              <a:t>of IoT</a:t>
            </a:r>
            <a:endParaRPr/>
          </a:p>
        </p:txBody>
      </p:sp>
      <p:pic>
        <p:nvPicPr>
          <p:cNvPr id="159" name="Google Shape;159;p19"/>
          <p:cNvPicPr preferRelativeResize="0"/>
          <p:nvPr/>
        </p:nvPicPr>
        <p:blipFill>
          <a:blip r:embed="rId3">
            <a:alphaModFix/>
          </a:blip>
          <a:stretch>
            <a:fillRect/>
          </a:stretch>
        </p:blipFill>
        <p:spPr>
          <a:xfrm>
            <a:off x="1764150" y="1556275"/>
            <a:ext cx="4730875" cy="4511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type="ctrTitle"/>
          </p:nvPr>
        </p:nvSpPr>
        <p:spPr>
          <a:xfrm>
            <a:off x="165100" y="939800"/>
            <a:ext cx="8369400" cy="711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Security Challenges in Each </a:t>
            </a:r>
            <a:r>
              <a:rPr lang="en-US" sz="2800"/>
              <a:t>layer of IoT</a:t>
            </a:r>
            <a:endParaRPr sz="2800"/>
          </a:p>
        </p:txBody>
      </p:sp>
      <p:graphicFrame>
        <p:nvGraphicFramePr>
          <p:cNvPr id="166" name="Google Shape;166;p20"/>
          <p:cNvGraphicFramePr/>
          <p:nvPr/>
        </p:nvGraphicFramePr>
        <p:xfrm>
          <a:off x="1251750" y="1885675"/>
          <a:ext cx="3000000" cy="3000000"/>
        </p:xfrm>
        <a:graphic>
          <a:graphicData uri="http://schemas.openxmlformats.org/drawingml/2006/table">
            <a:tbl>
              <a:tblPr>
                <a:noFill/>
                <a:tableStyleId>{85B42B18-3300-4E2D-9855-DC449BA6AE58}</a:tableStyleId>
              </a:tblPr>
              <a:tblGrid>
                <a:gridCol w="2213500"/>
                <a:gridCol w="2213500"/>
                <a:gridCol w="2213500"/>
              </a:tblGrid>
              <a:tr h="601975">
                <a:tc>
                  <a:txBody>
                    <a:bodyPr>
                      <a:noAutofit/>
                    </a:bodyPr>
                    <a:lstStyle/>
                    <a:p>
                      <a:pPr indent="0" lvl="0" marL="0" rtl="0" algn="l">
                        <a:spcBef>
                          <a:spcPts val="0"/>
                        </a:spcBef>
                        <a:spcAft>
                          <a:spcPts val="0"/>
                        </a:spcAft>
                        <a:buNone/>
                      </a:pPr>
                      <a:r>
                        <a:rPr lang="en-US"/>
                        <a:t>Perception Layer</a:t>
                      </a:r>
                      <a:endParaRPr/>
                    </a:p>
                  </a:txBody>
                  <a:tcPr marT="91425" marB="91425" marR="91425" marL="91425"/>
                </a:tc>
                <a:tc>
                  <a:txBody>
                    <a:bodyPr>
                      <a:noAutofit/>
                    </a:bodyPr>
                    <a:lstStyle/>
                    <a:p>
                      <a:pPr indent="0" lvl="0" marL="0" rtl="0" algn="l">
                        <a:spcBef>
                          <a:spcPts val="0"/>
                        </a:spcBef>
                        <a:spcAft>
                          <a:spcPts val="0"/>
                        </a:spcAft>
                        <a:buNone/>
                      </a:pPr>
                      <a:r>
                        <a:rPr lang="en-US"/>
                        <a:t>Network Layer</a:t>
                      </a:r>
                      <a:endParaRPr/>
                    </a:p>
                  </a:txBody>
                  <a:tcPr marT="91425" marB="91425" marR="91425" marL="91425"/>
                </a:tc>
                <a:tc>
                  <a:txBody>
                    <a:bodyPr>
                      <a:noAutofit/>
                    </a:bodyPr>
                    <a:lstStyle/>
                    <a:p>
                      <a:pPr indent="0" lvl="0" marL="0" rtl="0" algn="l">
                        <a:spcBef>
                          <a:spcPts val="0"/>
                        </a:spcBef>
                        <a:spcAft>
                          <a:spcPts val="0"/>
                        </a:spcAft>
                        <a:buNone/>
                      </a:pPr>
                      <a:r>
                        <a:rPr lang="en-US"/>
                        <a:t>Application Layer</a:t>
                      </a:r>
                      <a:endParaRPr/>
                    </a:p>
                  </a:txBody>
                  <a:tcPr marT="91425" marB="91425" marR="91425" marL="91425"/>
                </a:tc>
              </a:tr>
              <a:tr h="1024325">
                <a:tc>
                  <a:txBody>
                    <a:bodyPr>
                      <a:noAutofit/>
                    </a:bodyPr>
                    <a:lstStyle/>
                    <a:p>
                      <a:pPr indent="0" lvl="0" marL="0" rtl="0" algn="l">
                        <a:spcBef>
                          <a:spcPts val="0"/>
                        </a:spcBef>
                        <a:spcAft>
                          <a:spcPts val="0"/>
                        </a:spcAft>
                        <a:buNone/>
                      </a:pPr>
                      <a:r>
                        <a:rPr lang="en-US"/>
                        <a:t>Strength of Wireless signals </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a:t>heterogeneity of the network components makes it</a:t>
                      </a:r>
                      <a:endParaRPr/>
                    </a:p>
                    <a:p>
                      <a:pPr indent="0" lvl="0" marL="0" rtl="0" algn="l">
                        <a:spcBef>
                          <a:spcPts val="0"/>
                        </a:spcBef>
                        <a:spcAft>
                          <a:spcPts val="0"/>
                        </a:spcAft>
                        <a:buNone/>
                      </a:pPr>
                      <a:r>
                        <a:rPr lang="en-US"/>
                        <a:t>difficult to use the current network protocols</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a:t>Different applications have different authentication</a:t>
                      </a:r>
                      <a:endParaRPr/>
                    </a:p>
                    <a:p>
                      <a:pPr indent="0" lvl="0" marL="0" rtl="0" algn="l">
                        <a:spcBef>
                          <a:spcPts val="0"/>
                        </a:spcBef>
                        <a:spcAft>
                          <a:spcPts val="0"/>
                        </a:spcAft>
                        <a:buClr>
                          <a:schemeClr val="dk1"/>
                        </a:buClr>
                        <a:buSzPts val="1100"/>
                        <a:buFont typeface="Arial"/>
                        <a:buNone/>
                      </a:pPr>
                      <a:r>
                        <a:rPr lang="en-US"/>
                        <a:t>mechanisms,  integration of all of them very</a:t>
                      </a:r>
                      <a:endParaRPr/>
                    </a:p>
                    <a:p>
                      <a:pPr indent="0" lvl="0" marL="0" rtl="0" algn="l">
                        <a:spcBef>
                          <a:spcPts val="0"/>
                        </a:spcBef>
                        <a:spcAft>
                          <a:spcPts val="0"/>
                        </a:spcAft>
                        <a:buNone/>
                      </a:pPr>
                      <a:r>
                        <a:rPr lang="en-US"/>
                        <a:t>difficult</a:t>
                      </a:r>
                      <a:endParaRPr/>
                    </a:p>
                  </a:txBody>
                  <a:tcPr marT="91425" marB="91425" marR="91425" marL="91425"/>
                </a:tc>
              </a:tr>
              <a:tr h="1024325">
                <a:tc>
                  <a:txBody>
                    <a:bodyPr>
                      <a:noAutofit/>
                    </a:bodyPr>
                    <a:lstStyle/>
                    <a:p>
                      <a:pPr indent="0" lvl="0" marL="0" rtl="0" algn="l">
                        <a:spcBef>
                          <a:spcPts val="0"/>
                        </a:spcBef>
                        <a:spcAft>
                          <a:spcPts val="0"/>
                        </a:spcAft>
                        <a:buNone/>
                      </a:pPr>
                      <a:r>
                        <a:rPr lang="en-US"/>
                        <a:t>Sensor node in IoT devices can be intercepted</a:t>
                      </a:r>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a:t>Highly susceptible to</a:t>
                      </a:r>
                      <a:endParaRPr/>
                    </a:p>
                    <a:p>
                      <a:pPr indent="0" lvl="0" marL="0" rtl="0" algn="l">
                        <a:spcBef>
                          <a:spcPts val="0"/>
                        </a:spcBef>
                        <a:spcAft>
                          <a:spcPts val="0"/>
                        </a:spcAft>
                        <a:buClr>
                          <a:schemeClr val="dk1"/>
                        </a:buClr>
                        <a:buSzPts val="1100"/>
                        <a:buFont typeface="Arial"/>
                        <a:buNone/>
                      </a:pPr>
                      <a:r>
                        <a:rPr lang="en-US"/>
                        <a:t>Man-in-the-Middle attack</a:t>
                      </a:r>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1024325">
                <a:tc>
                  <a:txBody>
                    <a:bodyPr>
                      <a:noAutofit/>
                    </a:bodyPr>
                    <a:lstStyle/>
                    <a:p>
                      <a:pPr indent="0" lvl="0" marL="0" rtl="0" algn="l">
                        <a:spcBef>
                          <a:spcPts val="0"/>
                        </a:spcBef>
                        <a:spcAft>
                          <a:spcPts val="0"/>
                        </a:spcAft>
                        <a:buClr>
                          <a:schemeClr val="dk1"/>
                        </a:buClr>
                        <a:buSzPts val="1100"/>
                        <a:buFont typeface="Arial"/>
                        <a:buNone/>
                      </a:pPr>
                      <a:r>
                        <a:rPr lang="en-US"/>
                        <a:t>In</a:t>
                      </a:r>
                      <a:r>
                        <a:rPr lang="en-US"/>
                        <a:t>herent nature of</a:t>
                      </a:r>
                      <a:endParaRPr/>
                    </a:p>
                    <a:p>
                      <a:pPr indent="0" lvl="0" marL="0" rtl="0" algn="l">
                        <a:spcBef>
                          <a:spcPts val="0"/>
                        </a:spcBef>
                        <a:spcAft>
                          <a:spcPts val="0"/>
                        </a:spcAft>
                        <a:buClr>
                          <a:schemeClr val="dk1"/>
                        </a:buClr>
                        <a:buSzPts val="1100"/>
                        <a:buFont typeface="Arial"/>
                        <a:buNone/>
                      </a:pPr>
                      <a:r>
                        <a:rPr lang="en-US"/>
                        <a:t>network topology which is dynamic</a:t>
                      </a:r>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a:t>M</a:t>
                      </a:r>
                      <a:r>
                        <a:rPr lang="en-US"/>
                        <a:t>achine-to-machine communication</a:t>
                      </a:r>
                      <a:endParaRPr/>
                    </a:p>
                    <a:p>
                      <a:pPr indent="0" lvl="0" marL="0" rtl="0" algn="l">
                        <a:spcBef>
                          <a:spcPts val="0"/>
                        </a:spcBef>
                        <a:spcAft>
                          <a:spcPts val="0"/>
                        </a:spcAft>
                        <a:buClr>
                          <a:schemeClr val="dk1"/>
                        </a:buClr>
                        <a:buSzPts val="1100"/>
                        <a:buFont typeface="Arial"/>
                        <a:buNone/>
                      </a:pPr>
                      <a:r>
                        <a:rPr lang="en-US"/>
                        <a:t>that the IoT introduces has a security issue of Compatibility.</a:t>
                      </a:r>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ctrTitle"/>
          </p:nvPr>
        </p:nvSpPr>
        <p:spPr>
          <a:xfrm>
            <a:off x="165100" y="939800"/>
            <a:ext cx="8369400" cy="711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Why it is difficult to have secure network within IoT</a:t>
            </a:r>
            <a:endParaRPr sz="2400"/>
          </a:p>
        </p:txBody>
      </p:sp>
      <p:sp>
        <p:nvSpPr>
          <p:cNvPr id="173" name="Google Shape;173;p21"/>
          <p:cNvSpPr txBox="1"/>
          <p:nvPr/>
        </p:nvSpPr>
        <p:spPr>
          <a:xfrm>
            <a:off x="422650" y="1738425"/>
            <a:ext cx="8181900" cy="42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55600" lvl="0" marL="457200" rtl="0" algn="l">
              <a:spcBef>
                <a:spcPts val="0"/>
              </a:spcBef>
              <a:spcAft>
                <a:spcPts val="0"/>
              </a:spcAft>
              <a:buClr>
                <a:schemeClr val="dk1"/>
              </a:buClr>
              <a:buSzPts val="2000"/>
              <a:buChar char="●"/>
            </a:pPr>
            <a:r>
              <a:rPr lang="en-US" sz="2000">
                <a:solidFill>
                  <a:schemeClr val="dk1"/>
                </a:solidFill>
              </a:rPr>
              <a:t>In the past, systematic integration of countermeasures against cyberattacks often followed integration of IT components with some delay.</a:t>
            </a:r>
            <a:endParaRPr sz="2000"/>
          </a:p>
          <a:p>
            <a:pPr indent="-355600" lvl="0" marL="457200" rtl="0" algn="l">
              <a:spcBef>
                <a:spcPts val="0"/>
              </a:spcBef>
              <a:spcAft>
                <a:spcPts val="0"/>
              </a:spcAft>
              <a:buSzPts val="2000"/>
              <a:buChar char="●"/>
            </a:pPr>
            <a:r>
              <a:rPr lang="en-US" sz="2000"/>
              <a:t>The security challenges with IoT is the heterogenous and large scale </a:t>
            </a:r>
            <a:r>
              <a:rPr lang="en-US" sz="2000"/>
              <a:t>objects and networks.</a:t>
            </a:r>
            <a:endParaRPr sz="2000"/>
          </a:p>
          <a:p>
            <a:pPr indent="-355600" lvl="0" marL="457200" rtl="0" algn="l">
              <a:spcBef>
                <a:spcPts val="0"/>
              </a:spcBef>
              <a:spcAft>
                <a:spcPts val="0"/>
              </a:spcAft>
              <a:buClr>
                <a:srgbClr val="333333"/>
              </a:buClr>
              <a:buSzPts val="2000"/>
              <a:buChar char="●"/>
            </a:pPr>
            <a:r>
              <a:rPr lang="en-US" sz="2000">
                <a:solidFill>
                  <a:srgbClr val="333333"/>
                </a:solidFill>
                <a:highlight>
                  <a:srgbClr val="FFFFFF"/>
                </a:highlight>
              </a:rPr>
              <a:t>Huge number of devices as is but now add in a massive level of complexity with most of these devices being very different from each other with regards to operating systems, memory and harware.</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US" sz="2000">
                <a:solidFill>
                  <a:srgbClr val="333333"/>
                </a:solidFill>
                <a:highlight>
                  <a:srgbClr val="FFFFFF"/>
                </a:highlight>
              </a:rPr>
              <a:t>Most IoT Devices Weren’t Designed to be Upgraded.</a:t>
            </a:r>
            <a:endParaRPr sz="2000">
              <a:solidFill>
                <a:srgbClr val="333333"/>
              </a:solidFill>
              <a:highlight>
                <a:srgbClr val="FFFFFF"/>
              </a:highlight>
            </a:endParaRPr>
          </a:p>
          <a:p>
            <a:pPr indent="-355600" lvl="0" marL="457200" rtl="0" algn="l">
              <a:spcBef>
                <a:spcPts val="0"/>
              </a:spcBef>
              <a:spcAft>
                <a:spcPts val="0"/>
              </a:spcAft>
              <a:buClr>
                <a:srgbClr val="333333"/>
              </a:buClr>
              <a:buSzPts val="2000"/>
              <a:buChar char="●"/>
            </a:pPr>
            <a:r>
              <a:rPr lang="en-US" sz="2000">
                <a:solidFill>
                  <a:srgbClr val="333333"/>
                </a:solidFill>
                <a:highlight>
                  <a:srgbClr val="FFFFFF"/>
                </a:highlight>
              </a:rPr>
              <a:t>Devices are connected to the internet all the time.</a:t>
            </a:r>
            <a:endParaRPr sz="2000">
              <a:solidFill>
                <a:srgbClr val="333333"/>
              </a:solidFill>
              <a:highlight>
                <a:srgbClr val="FFFFFF"/>
              </a:highlight>
            </a:endParaRPr>
          </a:p>
          <a:p>
            <a:pPr indent="0" lvl="0" marL="914400" rtl="0" algn="l">
              <a:spcBef>
                <a:spcPts val="0"/>
              </a:spcBef>
              <a:spcAft>
                <a:spcPts val="0"/>
              </a:spcAft>
              <a:buNone/>
            </a:pPr>
            <a:r>
              <a:t/>
            </a:r>
            <a:endParaRPr>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M2007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