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8" r:id="rId2"/>
  </p:sldMasterIdLst>
  <p:notesMasterIdLst>
    <p:notesMasterId r:id="rId11"/>
  </p:notesMasterIdLst>
  <p:sldIdLst>
    <p:sldId id="256" r:id="rId3"/>
    <p:sldId id="260" r:id="rId4"/>
    <p:sldId id="263" r:id="rId5"/>
    <p:sldId id="257" r:id="rId6"/>
    <p:sldId id="259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32345-023C-4565-94DD-7E2E5C54A001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0320F-E784-47D6-853F-922EBC0E4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8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2F8-EE55-497C-9D90-2D5F5E319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58" y="573893"/>
            <a:ext cx="6047538" cy="245625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87388-45A2-4D9F-B4CC-652898D2D2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58" y="3237702"/>
            <a:ext cx="6047538" cy="265424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Peter Sharpe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21D9-57E3-4872-8033-002F3030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3011-1EAD-478E-AF74-AE76F45D3B9B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8D0D-14AE-4939-89E0-BD4775F3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2DBF-E3EF-48FA-BEB2-EF233921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F75BA-DE68-4485-AD73-E7C326AFA4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874" y="5741642"/>
            <a:ext cx="1828800" cy="43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DD463C-1434-4238-AFE1-5809AFA368B3}"/>
              </a:ext>
            </a:extLst>
          </p:cNvPr>
          <p:cNvCxnSpPr/>
          <p:nvPr userDrawn="1"/>
        </p:nvCxnSpPr>
        <p:spPr>
          <a:xfrm>
            <a:off x="1149058" y="3133446"/>
            <a:ext cx="6047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8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62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64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4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329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09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13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9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8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4DC8-8FD7-4BD8-8C3E-A3FD2390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6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E182-9827-4489-9A2B-5BD60D47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69C8-0290-4845-8A7A-74AC01250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39FA-B1C5-476D-99AC-85828E98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ADEB-34E8-42DB-A255-EE90B745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8279-A721-4597-BBF7-BD6EDBB5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529F-72C1-46EC-BD1C-66DC2D59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0955-CB21-4F71-B45B-407B40223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044ED-B7D6-4286-B1D2-D3457E1EC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4296-3633-4672-8A84-B31866071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C028-104B-4078-9DEB-FFD6CC8DDF24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B4031-85EC-4A03-A65B-304FB3BC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9F2E6-5895-41F3-B1D2-0BF2AA3D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726A-D457-4FCD-8644-AE0A686F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7851-8999-4D6C-B933-4E55173D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07C61-7D11-4445-AC2F-E493A8924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24818-09FD-4852-85A6-1D2AED49F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BE44A-E6FA-4C94-A58F-9F994D819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460109-EE54-4A02-AD3B-E685A21E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F1B5-7862-49EB-B521-C2A50A72DB5A}" type="datetime1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B701D-9D8E-4811-A196-8B487679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5ED61-3025-4A8E-9B74-3CC30463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0D2A-F27A-417F-9C59-F4678EF4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31AD7-545F-42CF-9A12-787EEF75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FF79-B33E-4A6B-AA97-60C34012DDCB}" type="datetime1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1752F-4B1F-472B-98CD-BC35C54A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31096-95B5-4A2F-97C9-8318FC56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3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5000C-ED7B-4F4F-A776-C98FF0E4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5FE8-5929-4EA6-BE95-AFF05AD8C9FF}" type="datetime1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DA6D0-8637-43E6-990E-AE4AE779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D556B-EA6C-4A4E-B47B-D7CF0B17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8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3CEA-B70A-4BBB-B276-D16699B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BE17-0C71-467E-8514-13037B8D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DCB87-8BDF-407A-AC06-50C538BFB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E7209-C370-452E-9C29-DA83A5895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89F2-D9E3-470B-8E41-ADA07051F9EB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517B8-0BFB-4411-B592-704706C7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A5B95-2EF6-4880-99AE-421503BC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3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3B9C-B197-45E7-9B53-41B435D4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29BA5-F7A8-46C8-B258-559925303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DC802-5756-4F51-BFCA-D09DD16DC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F8227-4754-4F76-AD7D-66DCA408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44FA-6336-4097-BCD5-014BC9EC3E1A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0A9B-9889-4B19-A814-D30A8FCA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BAB16-9022-469A-A68F-6FABF402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7D698-A211-4D8C-9B0D-D40B2D46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272" y="361299"/>
            <a:ext cx="11339453" cy="667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C1E0-CA19-4C4B-B454-006CFCD1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272" y="1216433"/>
            <a:ext cx="11339452" cy="4975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5971-D578-4D72-9DFE-95644758D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6272" y="6356349"/>
            <a:ext cx="119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5DB7E-1F84-4FC6-B315-E8E45EC1B634}" type="datetime1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C88C-6D99-4DB8-99F2-1E55CB574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281" y="6356350"/>
            <a:ext cx="8684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766F-FFD5-4E1D-A6AE-6CAF2897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9802" y="6356349"/>
            <a:ext cx="1195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3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9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0854-1DBE-4966-B61A-D0472C587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1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51891-FCEF-4912-899B-67238137E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Sharpe &amp; Jonathan Richter</a:t>
            </a:r>
          </a:p>
          <a:p>
            <a:r>
              <a:rPr lang="en-US" dirty="0"/>
              <a:t>Harvard-MIT Center for Advanced Climate Research</a:t>
            </a:r>
          </a:p>
        </p:txBody>
      </p:sp>
    </p:spTree>
    <p:extLst>
      <p:ext uri="{BB962C8B-B14F-4D97-AF65-F5344CB8AC3E}">
        <p14:creationId xmlns:p14="http://schemas.microsoft.com/office/powerpoint/2010/main" val="201761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530B-F3E4-464A-9F2B-DAAA08FA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Jonathan!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95F1E-49AD-4509-BB43-41F8A3CF5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happy belated birthday! (Friday?)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79D47-A8D2-4DEE-AEE9-4E7C0A42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9A3C-319D-4AA4-94AE-D23C0C65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B318-0838-43CF-9DB9-08859703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2" name="Picture 11" descr="A plane flying in a clear blue sky&#10;&#10;Description automatically generated">
            <a:extLst>
              <a:ext uri="{FF2B5EF4-FFF2-40B4-BE49-F238E27FC236}">
                <a16:creationId xmlns:a16="http://schemas.microsoft.com/office/drawing/2014/main" id="{1A69DD09-E44D-9C45-9901-AC90DE5F5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3" r="-2" b="-2"/>
          <a:stretch/>
        </p:blipFill>
        <p:spPr>
          <a:xfrm>
            <a:off x="4649234" y="10"/>
            <a:ext cx="3775438" cy="2634800"/>
          </a:xfrm>
          <a:prstGeom prst="rect">
            <a:avLst/>
          </a:prstGeom>
        </p:spPr>
      </p:pic>
      <p:pic>
        <p:nvPicPr>
          <p:cNvPr id="7" name="Picture 6" descr="A large air plane flying in the sky&#10;&#10;Description automatically generated">
            <a:extLst>
              <a:ext uri="{FF2B5EF4-FFF2-40B4-BE49-F238E27FC236}">
                <a16:creationId xmlns:a16="http://schemas.microsoft.com/office/drawing/2014/main" id="{5D130FF4-B198-5940-B069-18524F2F0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72" r="-1" b="-1"/>
          <a:stretch/>
        </p:blipFill>
        <p:spPr>
          <a:xfrm>
            <a:off x="4649234" y="2634810"/>
            <a:ext cx="7537702" cy="42127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27E9F-79E5-3A48-8060-2098225B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New Intern: Jonathan Richter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20F4A4-2C5F-4842-974F-FB8E27E5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Washington University in St. Louis Class of 2021</a:t>
            </a:r>
          </a:p>
          <a:p>
            <a:r>
              <a:rPr lang="en-US" dirty="0">
                <a:solidFill>
                  <a:schemeClr val="bg1"/>
                </a:solidFill>
              </a:rPr>
              <a:t>BS Mechanical Engineering Minor Aerospace Engineering</a:t>
            </a:r>
          </a:p>
          <a:p>
            <a:r>
              <a:rPr lang="en-US" dirty="0" err="1">
                <a:solidFill>
                  <a:schemeClr val="bg1"/>
                </a:solidFill>
              </a:rPr>
              <a:t>WashU</a:t>
            </a:r>
            <a:r>
              <a:rPr lang="en-US" dirty="0">
                <a:solidFill>
                  <a:schemeClr val="bg1"/>
                </a:solidFill>
              </a:rPr>
              <a:t> Design Build Fly Chief Engineer 2019-2020</a:t>
            </a:r>
          </a:p>
          <a:p>
            <a:r>
              <a:rPr lang="en-US" dirty="0">
                <a:solidFill>
                  <a:schemeClr val="bg1"/>
                </a:solidFill>
              </a:rPr>
              <a:t>Poor Man’s Pilot: 15 years of RC experience</a:t>
            </a:r>
          </a:p>
          <a:p>
            <a:r>
              <a:rPr lang="en-US" dirty="0">
                <a:solidFill>
                  <a:schemeClr val="bg1"/>
                </a:solidFill>
              </a:rPr>
              <a:t>Currently Located: Stamford, CT (~45 mi NYC)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A group of people in a room&#10;&#10;Description automatically generated">
            <a:extLst>
              <a:ext uri="{FF2B5EF4-FFF2-40B4-BE49-F238E27FC236}">
                <a16:creationId xmlns:a16="http://schemas.microsoft.com/office/drawing/2014/main" id="{28EB63B0-F97B-FA42-A5BA-AC4BC382BF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6603"/>
          <a:stretch/>
        </p:blipFill>
        <p:spPr>
          <a:xfrm>
            <a:off x="8424672" y="10"/>
            <a:ext cx="3776472" cy="26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03E9-D918-4570-BAD2-9E4ABC97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A1FB8-C94A-434B-A8B4-12B79991A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5D0D7-903C-4086-BC39-F03ED5D3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238E-3342-4CA8-AEE4-D0F92196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82B8C-EF10-460D-ADA7-DAEEEB65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7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EA18-D429-4697-9E5E-C561CF96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Kevin Uleck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E2AC-1402-4FC2-9B64-5C370644E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21C8-EFE6-4168-8620-966086D4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80F7-5BD4-479F-A39E-510B2770630D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8FAC-1F65-4913-A8B0-9F7553FB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6DF0-6A35-4977-9134-7BBB3776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8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64DD-D8FE-4249-91D3-05B5310C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#1: One Big Vertical Stabilizer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8892D-E9FB-4A41-906D-DBB897F75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D3FD-53A9-4F86-AF64-62CBF439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440FB-A01C-4D3D-8098-F5AA74DD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9EF2-E66A-4250-B218-81C4D0E2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7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D738-D168-42F6-B6F4-EDC04DC9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96498"/>
          </a:xfrm>
        </p:spPr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592C-5E8D-45F8-BC60-FEDACCB4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96805"/>
            <a:ext cx="5157787" cy="823912"/>
          </a:xfrm>
        </p:spPr>
        <p:txBody>
          <a:bodyPr/>
          <a:lstStyle/>
          <a:p>
            <a:r>
              <a:rPr lang="en-US" dirty="0"/>
              <a:t>Equal Vertical Stabilizers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463C9-7371-40A4-9183-687FE5945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4031087"/>
            <a:ext cx="5157787" cy="215857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8FC68-8E21-471A-911A-DDD2BCF1E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96805"/>
            <a:ext cx="5183188" cy="823912"/>
          </a:xfrm>
        </p:spPr>
        <p:txBody>
          <a:bodyPr/>
          <a:lstStyle/>
          <a:p>
            <a:r>
              <a:rPr lang="en-US" dirty="0"/>
              <a:t>Single Center Vertical Stabilizer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CA358-2BC6-4F25-813B-2AE14EFC4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031087"/>
            <a:ext cx="5183188" cy="215857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3E734-EDB2-4027-B56B-43A4DDAC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F1B5-7862-49EB-B521-C2A50A72DB5A}" type="datetime1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54549-3056-480F-9671-D09BBAD6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B6BE0-EEE0-45D4-93C3-D0103C47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8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E104-3990-4DB6-94C9-BF19B068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for Pitches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4C92-E5D7-4BA3-9DA4-B8ABE48A3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AAF9F-B4FB-4335-B8E4-34A23937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EBFB-EDCF-45C8-BE6B-B69D1DBE344E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18AEB-0D19-4C31-A214-88CEC325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849B-4146-4829-B5CF-0199BBCF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ira Sans Light">
      <a:majorFont>
        <a:latin typeface="Fira Sans Light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ter's Grad School Template.potx" id="{095C80E2-DEF0-4915-851E-462A26571946}" vid="{9CEB2EAA-E248-44E3-8BC1-BB8A04E92BC7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Peter's Grad School Template</Template>
  <TotalTime>1799</TotalTime>
  <Words>139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Fira Sans Light</vt:lpstr>
      <vt:lpstr>Gill Sans MT</vt:lpstr>
      <vt:lpstr>Office Theme</vt:lpstr>
      <vt:lpstr>Parcel</vt:lpstr>
      <vt:lpstr>Task 1 Update</vt:lpstr>
      <vt:lpstr>Welcome Jonathan!</vt:lpstr>
      <vt:lpstr>New Intern: Jonathan Richter</vt:lpstr>
      <vt:lpstr>Battery Modelling</vt:lpstr>
      <vt:lpstr>Updates from Kevin Uleck</vt:lpstr>
      <vt:lpstr>Study #1: One Big Vertical Stabilizer</vt:lpstr>
      <vt:lpstr>Options</vt:lpstr>
      <vt:lpstr>Graphics for Pitches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Update</dc:title>
  <dc:creator>Peter Sharpe</dc:creator>
  <cp:lastModifiedBy>Peter Sharpe</cp:lastModifiedBy>
  <cp:revision>41</cp:revision>
  <dcterms:created xsi:type="dcterms:W3CDTF">2020-06-08T02:59:44Z</dcterms:created>
  <dcterms:modified xsi:type="dcterms:W3CDTF">2020-06-15T01:45:27Z</dcterms:modified>
</cp:coreProperties>
</file>