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irfu/Nordita_Magnetic_Reconnection_School_20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sibern.ch/PDF-Files/analysis_methods_1_1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Multi-s/c methods : 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215" y="5638800"/>
            <a:ext cx="7275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Lecture notes and examples: </a:t>
            </a:r>
          </a:p>
          <a:p>
            <a:r>
              <a:rPr lang="en-US" dirty="0" smtClean="0">
                <a:hlinkClick r:id="rId2"/>
              </a:rPr>
              <a:t>https://github.com/irfu/Nordita_Magnetic_Reconnection_School_2015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Reference:</a:t>
            </a:r>
            <a:endParaRPr lang="en-US" dirty="0" smtClean="0"/>
          </a:p>
          <a:p>
            <a:pPr lvl="1"/>
            <a:r>
              <a:rPr lang="en-US" dirty="0"/>
              <a:t>Analysis analysis methods for multi-spacecraft </a:t>
            </a:r>
            <a:r>
              <a:rPr lang="en-US" dirty="0" smtClean="0"/>
              <a:t>data, Chapter 11: </a:t>
            </a:r>
            <a:r>
              <a:rPr lang="en-US" dirty="0">
                <a:hlinkClick r:id="rId2"/>
              </a:rPr>
              <a:t>http://www.issibern.ch/PDF-Files/</a:t>
            </a:r>
            <a:r>
              <a:rPr lang="en-US" dirty="0" smtClean="0">
                <a:hlinkClick r:id="rId2"/>
              </a:rPr>
              <a:t>analysis_methods_1_1a.pdf</a:t>
            </a:r>
            <a:endParaRPr lang="en-US" dirty="0" smtClean="0"/>
          </a:p>
          <a:p>
            <a:pPr lvl="1"/>
            <a:r>
              <a:rPr lang="en-US" sz="2400" b="1" dirty="0" err="1" smtClean="0"/>
              <a:t>G.Paschmann</a:t>
            </a:r>
            <a:r>
              <a:rPr lang="en-US" sz="2400" dirty="0"/>
              <a:t> </a:t>
            </a:r>
            <a:r>
              <a:rPr lang="en-US" sz="2400" dirty="0" smtClean="0"/>
              <a:t>et all, </a:t>
            </a:r>
            <a:r>
              <a:rPr lang="en-US" sz="2400" b="1" dirty="0"/>
              <a:t>Characteristics of the near-tail dawn magnetopause and boundary </a:t>
            </a:r>
            <a:r>
              <a:rPr lang="en-US" sz="2400" b="1" dirty="0" smtClean="0"/>
              <a:t>layer, </a:t>
            </a:r>
            <a:r>
              <a:rPr lang="fr-FR" sz="2400" dirty="0" smtClean="0"/>
              <a:t>Annales </a:t>
            </a:r>
            <a:r>
              <a:rPr lang="fr-FR" sz="2400" dirty="0" err="1"/>
              <a:t>Geophysicae</a:t>
            </a:r>
            <a:r>
              <a:rPr lang="fr-FR" sz="2400" dirty="0"/>
              <a:t> (2005) 23: 1481</a:t>
            </a:r>
            <a:r>
              <a:rPr lang="fr-FR" sz="2400"/>
              <a:t>–</a:t>
            </a:r>
            <a:r>
              <a:rPr lang="fr-FR" sz="2400" smtClean="0"/>
              <a:t>1497</a:t>
            </a:r>
            <a:endParaRPr lang="fr-FR" sz="2400" dirty="0"/>
          </a:p>
          <a:p>
            <a:pPr marL="457200" lvl="1" indent="0">
              <a:buNone/>
            </a:pPr>
            <a:endParaRPr lang="en-US" sz="2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8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4-s/c timing</a:t>
            </a:r>
            <a:endParaRPr lang="en-US" dirty="0"/>
          </a:p>
        </p:txBody>
      </p:sp>
      <p:pic>
        <p:nvPicPr>
          <p:cNvPr id="5" name="Content Placeholder 4" descr="Знімок екрана 2015-08-04 о 18.04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 b="8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228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timing error</a:t>
            </a:r>
            <a:endParaRPr lang="en-US" dirty="0"/>
          </a:p>
        </p:txBody>
      </p:sp>
      <p:pic>
        <p:nvPicPr>
          <p:cNvPr id="10" name="Picture 9" descr="t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8767"/>
            <a:ext cx="4030133" cy="3022600"/>
          </a:xfrm>
          <a:prstGeom prst="rect">
            <a:avLst/>
          </a:prstGeom>
        </p:spPr>
      </p:pic>
      <p:pic>
        <p:nvPicPr>
          <p:cNvPr id="11" name="Picture 10" descr="tt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3" y="2345265"/>
            <a:ext cx="4023079" cy="301730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260605" y="2125133"/>
            <a:ext cx="558800" cy="567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3633" y="1875393"/>
            <a:ext cx="8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</a:t>
            </a:r>
            <a:r>
              <a:rPr lang="en-US" b="1" i="1" dirty="0" smtClean="0"/>
              <a:t>S</a:t>
            </a:r>
            <a:endParaRPr lang="en-US" b="1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901267" y="4004733"/>
            <a:ext cx="2074333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22533" y="3652335"/>
            <a:ext cx="62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 err="1" smtClean="0"/>
              <a:t>Δt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84800" y="4936067"/>
            <a:ext cx="15578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76333" y="4021667"/>
            <a:ext cx="5164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35938" y="4709069"/>
            <a:ext cx="63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S=S</a:t>
            </a:r>
            <a:r>
              <a:rPr lang="en-US" b="1" i="1" baseline="-25000" dirty="0" smtClean="0"/>
              <a:t>0</a:t>
            </a:r>
            <a:endParaRPr lang="en-US" b="1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17400" y="382006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S=2S</a:t>
            </a:r>
            <a:r>
              <a:rPr lang="en-US" b="1" i="1" baseline="-25000" dirty="0" smtClean="0"/>
              <a:t>0</a:t>
            </a:r>
            <a:endParaRPr lang="en-US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100719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2-s/c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</a:p>
          <a:p>
            <a:pPr lvl="1"/>
            <a:r>
              <a:rPr lang="en-US" dirty="0" smtClean="0"/>
              <a:t>SC constellation is not in a tetrahedron formation</a:t>
            </a:r>
          </a:p>
          <a:p>
            <a:pPr lvl="1"/>
            <a:r>
              <a:rPr lang="en-US" dirty="0" smtClean="0"/>
              <a:t>Observed structure is very dynamic: 4 SC observe different signatures</a:t>
            </a:r>
          </a:p>
          <a:p>
            <a:r>
              <a:rPr lang="en-US" dirty="0" smtClean="0"/>
              <a:t>How to do?</a:t>
            </a:r>
          </a:p>
          <a:p>
            <a:pPr lvl="1"/>
            <a:r>
              <a:rPr lang="en-US" dirty="0" smtClean="0"/>
              <a:t>Perform MVAB on a pair of s/c, find normal direction</a:t>
            </a:r>
          </a:p>
          <a:p>
            <a:pPr lvl="1"/>
            <a:r>
              <a:rPr lang="en-US" dirty="0" smtClean="0"/>
              <a:t>Use timing to get the velocity along this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7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thickness</a:t>
            </a:r>
            <a:endParaRPr lang="en-US" dirty="0"/>
          </a:p>
        </p:txBody>
      </p:sp>
      <p:pic>
        <p:nvPicPr>
          <p:cNvPr id="4" name="Content Placeholder 3" descr="Знімок екрана 2015-08-04 о 16.27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r="807"/>
          <a:stretch>
            <a:fillRect/>
          </a:stretch>
        </p:blipFill>
        <p:spPr>
          <a:xfrm>
            <a:off x="457200" y="1600201"/>
            <a:ext cx="3925729" cy="2159000"/>
          </a:xfrm>
        </p:spPr>
      </p:pic>
    </p:spTree>
    <p:extLst>
      <p:ext uri="{BB962C8B-B14F-4D97-AF65-F5344CB8AC3E}">
        <p14:creationId xmlns:p14="http://schemas.microsoft.com/office/powerpoint/2010/main" val="211013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interval from </a:t>
            </a:r>
            <a:r>
              <a:rPr lang="en-US" dirty="0" err="1" smtClean="0"/>
              <a:t>Paschmann</a:t>
            </a:r>
            <a:r>
              <a:rPr lang="en-US" dirty="0" smtClean="0"/>
              <a:t> et al, 2005 (downloaded earlier) to:</a:t>
            </a:r>
          </a:p>
          <a:p>
            <a:pPr lvl="1"/>
            <a:r>
              <a:rPr lang="en-US" dirty="0" smtClean="0"/>
              <a:t>Identify boundary crossings</a:t>
            </a:r>
          </a:p>
          <a:p>
            <a:pPr lvl="1"/>
            <a:r>
              <a:rPr lang="en-US" dirty="0" smtClean="0"/>
              <a:t>determine orientation and thickness of the boundaries</a:t>
            </a:r>
          </a:p>
          <a:p>
            <a:pPr lvl="1"/>
            <a:r>
              <a:rPr lang="en-US" dirty="0" smtClean="0"/>
              <a:t>Estimate errors</a:t>
            </a:r>
          </a:p>
        </p:txBody>
      </p:sp>
      <p:pic>
        <p:nvPicPr>
          <p:cNvPr id="4" name="Content Placeholder 3" descr="Знімок екрана 2015-08-04 о 16.27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r="807"/>
          <a:stretch>
            <a:fillRect/>
          </a:stretch>
        </p:blipFill>
        <p:spPr>
          <a:xfrm>
            <a:off x="4382929" y="4157134"/>
            <a:ext cx="3925729" cy="215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45405" y="3831736"/>
            <a:ext cx="227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Definition of thickness</a:t>
            </a:r>
          </a:p>
        </p:txBody>
      </p:sp>
    </p:spTree>
    <p:extLst>
      <p:ext uri="{BB962C8B-B14F-4D97-AF65-F5344CB8AC3E}">
        <p14:creationId xmlns:p14="http://schemas.microsoft.com/office/powerpoint/2010/main" val="289714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186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4</vt:lpstr>
      <vt:lpstr>Software setup</vt:lpstr>
      <vt:lpstr>4-s/c timing</vt:lpstr>
      <vt:lpstr>Definition of timing error</vt:lpstr>
      <vt:lpstr>2-s/c timing</vt:lpstr>
      <vt:lpstr>Definition of thickness</vt:lpstr>
      <vt:lpstr>Assignment</vt:lpstr>
    </vt:vector>
  </TitlesOfParts>
  <Company>Institutet för Rymdfysik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Yuri Khotyaintsev</dc:creator>
  <cp:lastModifiedBy>Yuri Khotyaintsev</cp:lastModifiedBy>
  <cp:revision>43</cp:revision>
  <dcterms:created xsi:type="dcterms:W3CDTF">2015-07-31T16:55:25Z</dcterms:created>
  <dcterms:modified xsi:type="dcterms:W3CDTF">2015-08-04T17:11:02Z</dcterms:modified>
</cp:coreProperties>
</file>