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86" r:id="rId3"/>
    <p:sldId id="257" r:id="rId4"/>
    <p:sldId id="266" r:id="rId5"/>
    <p:sldId id="258" r:id="rId6"/>
    <p:sldId id="314" r:id="rId7"/>
    <p:sldId id="318" r:id="rId8"/>
    <p:sldId id="316" r:id="rId9"/>
    <p:sldId id="317" r:id="rId10"/>
    <p:sldId id="259" r:id="rId11"/>
  </p:sldIdLst>
  <p:sldSz cx="9144000" cy="5143500" type="screen16x9"/>
  <p:notesSz cx="6858000" cy="9144000"/>
  <p:embeddedFontLst>
    <p:embeddedFont>
      <p:font typeface="KoHo Medium" panose="020B0604020202020204" charset="-34"/>
      <p:regular r:id="rId13"/>
      <p:bold r:id="rId14"/>
      <p:italic r:id="rId15"/>
      <p:boldItalic r:id="rId16"/>
    </p:embeddedFont>
    <p:embeddedFont>
      <p:font typeface="Chelsea Market" panose="020B0604020202020204" charset="0"/>
      <p:regular r:id="rId17"/>
    </p:embeddedFont>
    <p:embeddedFont>
      <p:font typeface="KoHo" panose="020B0604020202020204" charset="-34"/>
      <p:regular r:id="rId18"/>
      <p:bold r:id="rId19"/>
      <p:italic r:id="rId20"/>
      <p:boldItalic r:id="rId21"/>
    </p:embeddedFont>
    <p:embeddedFont>
      <p:font typeface="Arial Rounded MT Bold" panose="020F0704030504030204" pitchFamily="34" charset="0"/>
      <p:regular r:id="rId22"/>
    </p:embeddedFont>
    <p:embeddedFont>
      <p:font typeface="Fredoka One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13" userDrawn="1">
          <p15:clr>
            <a:srgbClr val="FF00FF"/>
          </p15:clr>
        </p15:guide>
        <p15:guide id="2" pos="392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giyansyah yansyah" initials="iy" lastIdx="1" clrIdx="0">
    <p:extLst>
      <p:ext uri="{19B8F6BF-5375-455C-9EA6-DF929625EA0E}">
        <p15:presenceInfo xmlns:p15="http://schemas.microsoft.com/office/powerpoint/2012/main" userId="c6ebeee31477e0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E58065-5459-4838-905C-73B2F8C087AE}">
  <a:tblStyle styleId="{7AE58065-5459-4838-905C-73B2F8C087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99" autoAdjust="0"/>
  </p:normalViewPr>
  <p:slideViewPr>
    <p:cSldViewPr snapToGrid="0">
      <p:cViewPr varScale="1">
        <p:scale>
          <a:sx n="81" d="100"/>
          <a:sy n="81" d="100"/>
        </p:scale>
        <p:origin x="-56" y="60"/>
      </p:cViewPr>
      <p:guideLst>
        <p:guide orient="horz" pos="713"/>
        <p:guide pos="39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803446656"/>
        <c:axId val="1803442848"/>
      </c:barChart>
      <c:valAx>
        <c:axId val="180344284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803446656"/>
        <c:crosses val="autoZero"/>
        <c:crossBetween val="between"/>
      </c:valAx>
      <c:catAx>
        <c:axId val="18034466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8034428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803443392"/>
        <c:axId val="1803449376"/>
      </c:barChart>
      <c:catAx>
        <c:axId val="18034433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03449376"/>
        <c:crosses val="autoZero"/>
        <c:auto val="1"/>
        <c:lblAlgn val="ctr"/>
        <c:lblOffset val="100"/>
        <c:noMultiLvlLbl val="0"/>
      </c:catAx>
      <c:valAx>
        <c:axId val="18034493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803443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3435232"/>
        <c:axId val="1803445568"/>
      </c:lineChart>
      <c:valAx>
        <c:axId val="18034455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803435232"/>
        <c:crosses val="autoZero"/>
        <c:crossBetween val="between"/>
      </c:valAx>
      <c:catAx>
        <c:axId val="180343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034455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46648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492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b5f6f8321_1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b5f6f8321_1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577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g8224f5a5c5_0_2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9" name="Google Shape;2619;g8224f5a5c5_0_2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983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224f5a5c5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224f5a5c5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3848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8c07504a49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8c07504a49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914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b00801bcb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b00801bcb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731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b00801bcb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b00801bcb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235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b00801bcb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b00801bcb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190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224f5a5c5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224f5a5c5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6393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224f5a5c5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224f5a5c5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26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709275" y="3589725"/>
            <a:ext cx="4462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709275" y="1128500"/>
            <a:ext cx="4721400" cy="24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3709275" y="4175675"/>
            <a:ext cx="42009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0" y="0"/>
            <a:ext cx="9144000" cy="1145935"/>
          </a:xfrm>
          <a:custGeom>
            <a:avLst/>
            <a:gdLst/>
            <a:ahLst/>
            <a:cxnLst/>
            <a:rect l="l" t="t" r="r" b="b"/>
            <a:pathLst>
              <a:path w="285750" h="53436" extrusionOk="0">
                <a:moveTo>
                  <a:pt x="0" y="0"/>
                </a:moveTo>
                <a:lnTo>
                  <a:pt x="0" y="53435"/>
                </a:lnTo>
                <a:lnTo>
                  <a:pt x="239792" y="53435"/>
                </a:lnTo>
                <a:cubicBezTo>
                  <a:pt x="239875" y="53316"/>
                  <a:pt x="239982" y="53233"/>
                  <a:pt x="240101" y="53185"/>
                </a:cubicBezTo>
                <a:cubicBezTo>
                  <a:pt x="240234" y="53064"/>
                  <a:pt x="240408" y="52993"/>
                  <a:pt x="240584" y="52993"/>
                </a:cubicBezTo>
                <a:cubicBezTo>
                  <a:pt x="240598" y="52993"/>
                  <a:pt x="240612" y="52994"/>
                  <a:pt x="240625" y="52995"/>
                </a:cubicBezTo>
                <a:cubicBezTo>
                  <a:pt x="240875" y="53018"/>
                  <a:pt x="241090" y="53185"/>
                  <a:pt x="241161" y="53435"/>
                </a:cubicBezTo>
                <a:lnTo>
                  <a:pt x="285750" y="5343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3225" y="1273500"/>
            <a:ext cx="7717500" cy="3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0"/>
            <a:ext cx="9144000" cy="1145935"/>
          </a:xfrm>
          <a:custGeom>
            <a:avLst/>
            <a:gdLst/>
            <a:ahLst/>
            <a:cxnLst/>
            <a:rect l="l" t="t" r="r" b="b"/>
            <a:pathLst>
              <a:path w="285750" h="53436" extrusionOk="0">
                <a:moveTo>
                  <a:pt x="0" y="0"/>
                </a:moveTo>
                <a:lnTo>
                  <a:pt x="0" y="53435"/>
                </a:lnTo>
                <a:lnTo>
                  <a:pt x="239792" y="53435"/>
                </a:lnTo>
                <a:cubicBezTo>
                  <a:pt x="239875" y="53316"/>
                  <a:pt x="239982" y="53233"/>
                  <a:pt x="240101" y="53185"/>
                </a:cubicBezTo>
                <a:cubicBezTo>
                  <a:pt x="240234" y="53064"/>
                  <a:pt x="240408" y="52993"/>
                  <a:pt x="240584" y="52993"/>
                </a:cubicBezTo>
                <a:cubicBezTo>
                  <a:pt x="240598" y="52993"/>
                  <a:pt x="240612" y="52994"/>
                  <a:pt x="240625" y="52995"/>
                </a:cubicBezTo>
                <a:cubicBezTo>
                  <a:pt x="240875" y="53018"/>
                  <a:pt x="241090" y="53185"/>
                  <a:pt x="241161" y="53435"/>
                </a:cubicBezTo>
                <a:lnTo>
                  <a:pt x="285750" y="5343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4">
  <p:cSld name="ONE_COLUMN_TEXT_2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305550" y="1926175"/>
            <a:ext cx="2391900" cy="26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>
                <a:latin typeface="KoHo Medium"/>
                <a:ea typeface="KoHo Medium"/>
                <a:cs typeface="KoHo Medium"/>
                <a:sym typeface="KoH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693450" y="337575"/>
            <a:ext cx="77571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62" name="Google Shape;62;p13"/>
          <p:cNvGrpSpPr/>
          <p:nvPr/>
        </p:nvGrpSpPr>
        <p:grpSpPr>
          <a:xfrm>
            <a:off x="-39" y="1475229"/>
            <a:ext cx="1365932" cy="3663637"/>
            <a:chOff x="-39" y="1475229"/>
            <a:chExt cx="1365932" cy="3663637"/>
          </a:xfrm>
        </p:grpSpPr>
        <p:grpSp>
          <p:nvGrpSpPr>
            <p:cNvPr id="63" name="Google Shape;63;p13"/>
            <p:cNvGrpSpPr/>
            <p:nvPr/>
          </p:nvGrpSpPr>
          <p:grpSpPr>
            <a:xfrm>
              <a:off x="-39" y="1475229"/>
              <a:ext cx="1365932" cy="3663637"/>
              <a:chOff x="2827800" y="238125"/>
              <a:chExt cx="1946050" cy="5219600"/>
            </a:xfrm>
          </p:grpSpPr>
          <p:sp>
            <p:nvSpPr>
              <p:cNvPr id="64" name="Google Shape;64;p13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7" name="Google Shape;67;p13"/>
            <p:cNvCxnSpPr/>
            <p:nvPr/>
          </p:nvCxnSpPr>
          <p:spPr>
            <a:xfrm rot="10800000">
              <a:off x="559993" y="2693391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13"/>
            <p:cNvSpPr/>
            <p:nvPr/>
          </p:nvSpPr>
          <p:spPr>
            <a:xfrm flipH="1">
              <a:off x="548875" y="3177851"/>
              <a:ext cx="485100" cy="4512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2">
  <p:cSld name="ONE_COLUMN_TEXT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2634150" y="1566675"/>
            <a:ext cx="3875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003700" y="337575"/>
            <a:ext cx="5136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72" name="Google Shape;72;p14"/>
          <p:cNvGrpSpPr/>
          <p:nvPr/>
        </p:nvGrpSpPr>
        <p:grpSpPr>
          <a:xfrm>
            <a:off x="7778111" y="1475229"/>
            <a:ext cx="1365932" cy="3663637"/>
            <a:chOff x="7778111" y="1475229"/>
            <a:chExt cx="1365932" cy="3663637"/>
          </a:xfrm>
        </p:grpSpPr>
        <p:grpSp>
          <p:nvGrpSpPr>
            <p:cNvPr id="73" name="Google Shape;73;p14"/>
            <p:cNvGrpSpPr/>
            <p:nvPr/>
          </p:nvGrpSpPr>
          <p:grpSpPr>
            <a:xfrm flipH="1">
              <a:off x="7778111" y="1475229"/>
              <a:ext cx="1365932" cy="3663637"/>
              <a:chOff x="2827800" y="238125"/>
              <a:chExt cx="1946050" cy="521960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7" name="Google Shape;77;p14"/>
            <p:cNvCxnSpPr/>
            <p:nvPr/>
          </p:nvCxnSpPr>
          <p:spPr>
            <a:xfrm>
              <a:off x="7783525" y="2680400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" name="Google Shape;78;p14"/>
            <p:cNvSpPr/>
            <p:nvPr/>
          </p:nvSpPr>
          <p:spPr>
            <a:xfrm>
              <a:off x="8175076" y="3189917"/>
              <a:ext cx="426600" cy="4266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-39" y="1475229"/>
            <a:ext cx="1365932" cy="3663637"/>
            <a:chOff x="-39" y="1475229"/>
            <a:chExt cx="1365932" cy="3663637"/>
          </a:xfrm>
        </p:grpSpPr>
        <p:grpSp>
          <p:nvGrpSpPr>
            <p:cNvPr id="80" name="Google Shape;80;p14"/>
            <p:cNvGrpSpPr/>
            <p:nvPr/>
          </p:nvGrpSpPr>
          <p:grpSpPr>
            <a:xfrm>
              <a:off x="-39" y="1475229"/>
              <a:ext cx="1365932" cy="3663637"/>
              <a:chOff x="2827800" y="238125"/>
              <a:chExt cx="1946050" cy="5219600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4" name="Google Shape;84;p14"/>
            <p:cNvCxnSpPr/>
            <p:nvPr/>
          </p:nvCxnSpPr>
          <p:spPr>
            <a:xfrm rot="10800000">
              <a:off x="402243" y="3931516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" name="Google Shape;85;p14"/>
            <p:cNvSpPr/>
            <p:nvPr/>
          </p:nvSpPr>
          <p:spPr>
            <a:xfrm flipH="1">
              <a:off x="475450" y="4466550"/>
              <a:ext cx="194100" cy="1941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ubTitle" idx="1"/>
          </p:nvPr>
        </p:nvSpPr>
        <p:spPr>
          <a:xfrm>
            <a:off x="5836756" y="1513725"/>
            <a:ext cx="18801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2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2"/>
          </p:nvPr>
        </p:nvSpPr>
        <p:spPr>
          <a:xfrm>
            <a:off x="2206756" y="1513725"/>
            <a:ext cx="18801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2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3"/>
          </p:nvPr>
        </p:nvSpPr>
        <p:spPr>
          <a:xfrm>
            <a:off x="5836756" y="3319958"/>
            <a:ext cx="18801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2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4"/>
          </p:nvPr>
        </p:nvSpPr>
        <p:spPr>
          <a:xfrm>
            <a:off x="2206756" y="3319958"/>
            <a:ext cx="18801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2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ubTitle" idx="5"/>
          </p:nvPr>
        </p:nvSpPr>
        <p:spPr>
          <a:xfrm>
            <a:off x="5836756" y="4142703"/>
            <a:ext cx="18801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6"/>
          </p:nvPr>
        </p:nvSpPr>
        <p:spPr>
          <a:xfrm>
            <a:off x="5836756" y="2336478"/>
            <a:ext cx="18801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subTitle" idx="7"/>
          </p:nvPr>
        </p:nvSpPr>
        <p:spPr>
          <a:xfrm>
            <a:off x="2206756" y="4142703"/>
            <a:ext cx="18801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subTitle" idx="8"/>
          </p:nvPr>
        </p:nvSpPr>
        <p:spPr>
          <a:xfrm>
            <a:off x="2206756" y="2336478"/>
            <a:ext cx="18801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Fredoka One"/>
              <a:buNone/>
              <a:defRPr sz="3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825"/>
            <a:ext cx="7717500" cy="3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9" r:id="rId4"/>
    <p:sldLayoutId id="2147483660" r:id="rId5"/>
    <p:sldLayoutId id="2147483666" r:id="rId6"/>
    <p:sldLayoutId id="2147483670" r:id="rId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  <p15:guide id="5" pos="2880">
          <p15:clr>
            <a:srgbClr val="FF00FF"/>
          </p15:clr>
        </p15:guide>
        <p15:guide id="6">
          <p15:clr>
            <a:srgbClr val="FF00FF"/>
          </p15:clr>
        </p15:guide>
        <p15:guide id="7" pos="5760">
          <p15:clr>
            <a:srgbClr val="FF00FF"/>
          </p15:clr>
        </p15:guide>
        <p15:guide id="8" orient="horz" pos="1620">
          <p15:clr>
            <a:srgbClr val="FF00FF"/>
          </p15:clr>
        </p15:guide>
        <p15:guide id="9" orient="horz" pos="3237">
          <p15:clr>
            <a:srgbClr val="FF00FF"/>
          </p15:clr>
        </p15:guide>
        <p15:guide id="10" orient="horz">
          <p15:clr>
            <a:srgbClr val="FF00FF"/>
          </p15:clr>
        </p15:guide>
        <p15:guide id="11" orient="horz" pos="72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ctrTitle"/>
          </p:nvPr>
        </p:nvSpPr>
        <p:spPr>
          <a:xfrm>
            <a:off x="1680849" y="0"/>
            <a:ext cx="5727259" cy="24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latin typeface="Arial Rounded MT Bold" panose="020F0704030504030204" pitchFamily="34" charset="0"/>
              </a:rPr>
              <a:t>Pendahuluan metode numerik</a:t>
            </a:r>
            <a:endParaRPr sz="5400" b="1" dirty="0">
              <a:latin typeface="Arial Rounded MT Bold" panose="020F0704030504030204" pitchFamily="34" charset="0"/>
            </a:endParaRPr>
          </a:p>
        </p:txBody>
      </p:sp>
      <p:sp>
        <p:nvSpPr>
          <p:cNvPr id="199" name="Google Shape;199;p27"/>
          <p:cNvSpPr txBox="1">
            <a:spLocks noGrp="1"/>
          </p:cNvSpPr>
          <p:nvPr>
            <p:ph type="subTitle" idx="1"/>
          </p:nvPr>
        </p:nvSpPr>
        <p:spPr>
          <a:xfrm>
            <a:off x="3609578" y="1933691"/>
            <a:ext cx="18698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September 2022</a:t>
            </a:r>
            <a:endParaRPr sz="1600" b="1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00" name="Google Shape;200;p27"/>
          <p:cNvGrpSpPr/>
          <p:nvPr/>
        </p:nvGrpSpPr>
        <p:grpSpPr>
          <a:xfrm rot="10800000">
            <a:off x="-881518" y="4097904"/>
            <a:ext cx="2753951" cy="510609"/>
            <a:chOff x="4399950" y="2954075"/>
            <a:chExt cx="1287675" cy="238725"/>
          </a:xfrm>
        </p:grpSpPr>
        <p:sp>
          <p:nvSpPr>
            <p:cNvPr id="201" name="Google Shape;201;p27"/>
            <p:cNvSpPr/>
            <p:nvPr/>
          </p:nvSpPr>
          <p:spPr>
            <a:xfrm>
              <a:off x="4399950" y="2954075"/>
              <a:ext cx="1287675" cy="238725"/>
            </a:xfrm>
            <a:custGeom>
              <a:avLst/>
              <a:gdLst/>
              <a:ahLst/>
              <a:cxnLst/>
              <a:rect l="l" t="t" r="r" b="b"/>
              <a:pathLst>
                <a:path w="51507" h="9549" extrusionOk="0">
                  <a:moveTo>
                    <a:pt x="2212" y="3839"/>
                  </a:moveTo>
                  <a:cubicBezTo>
                    <a:pt x="2695" y="3839"/>
                    <a:pt x="3155" y="4212"/>
                    <a:pt x="3155" y="4774"/>
                  </a:cubicBezTo>
                  <a:cubicBezTo>
                    <a:pt x="3155" y="5298"/>
                    <a:pt x="2739" y="5715"/>
                    <a:pt x="2215" y="5715"/>
                  </a:cubicBezTo>
                  <a:cubicBezTo>
                    <a:pt x="1369" y="5715"/>
                    <a:pt x="953" y="4703"/>
                    <a:pt x="1548" y="4120"/>
                  </a:cubicBezTo>
                  <a:cubicBezTo>
                    <a:pt x="1742" y="3926"/>
                    <a:pt x="1979" y="3839"/>
                    <a:pt x="2212" y="3839"/>
                  </a:cubicBezTo>
                  <a:close/>
                  <a:moveTo>
                    <a:pt x="1584" y="0"/>
                  </a:moveTo>
                  <a:cubicBezTo>
                    <a:pt x="703" y="0"/>
                    <a:pt x="0" y="714"/>
                    <a:pt x="0" y="1596"/>
                  </a:cubicBezTo>
                  <a:lnTo>
                    <a:pt x="0" y="7965"/>
                  </a:lnTo>
                  <a:cubicBezTo>
                    <a:pt x="0" y="8834"/>
                    <a:pt x="703" y="9549"/>
                    <a:pt x="1584" y="9549"/>
                  </a:cubicBezTo>
                  <a:lnTo>
                    <a:pt x="49911" y="9549"/>
                  </a:lnTo>
                  <a:cubicBezTo>
                    <a:pt x="50792" y="9549"/>
                    <a:pt x="51507" y="8846"/>
                    <a:pt x="51507" y="7965"/>
                  </a:cubicBezTo>
                  <a:lnTo>
                    <a:pt x="51507" y="1596"/>
                  </a:lnTo>
                  <a:cubicBezTo>
                    <a:pt x="51507" y="714"/>
                    <a:pt x="50792" y="0"/>
                    <a:pt x="49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44713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11" y="1"/>
                  </a:moveTo>
                  <a:cubicBezTo>
                    <a:pt x="114" y="1"/>
                    <a:pt x="19" y="66"/>
                    <a:pt x="13" y="197"/>
                  </a:cubicBezTo>
                  <a:lnTo>
                    <a:pt x="13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450590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5" y="1"/>
                  </a:moveTo>
                  <a:cubicBezTo>
                    <a:pt x="102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48" y="2064"/>
                    <a:pt x="132" y="2099"/>
                  </a:cubicBezTo>
                  <a:cubicBezTo>
                    <a:pt x="156" y="2099"/>
                    <a:pt x="179" y="2111"/>
                    <a:pt x="203" y="2111"/>
                  </a:cubicBezTo>
                  <a:cubicBezTo>
                    <a:pt x="322" y="2111"/>
                    <a:pt x="406" y="2016"/>
                    <a:pt x="418" y="1897"/>
                  </a:cubicBezTo>
                  <a:lnTo>
                    <a:pt x="418" y="206"/>
                  </a:lnTo>
                  <a:cubicBezTo>
                    <a:pt x="412" y="69"/>
                    <a:pt x="307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45401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4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4574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46089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46434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46776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471217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9" y="1"/>
                  </a:moveTo>
                  <a:cubicBezTo>
                    <a:pt x="102" y="1"/>
                    <a:pt x="7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394" y="66"/>
                    <a:pt x="296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474642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47806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48151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849400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67" y="2108"/>
                    <a:pt x="191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48839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491815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9" y="1"/>
                  </a:moveTo>
                  <a:cubicBezTo>
                    <a:pt x="105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61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4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4952700" y="3122975"/>
              <a:ext cx="10125" cy="52575"/>
            </a:xfrm>
            <a:custGeom>
              <a:avLst/>
              <a:gdLst/>
              <a:ahLst/>
              <a:cxnLst/>
              <a:rect l="l" t="t" r="r" b="b"/>
              <a:pathLst>
                <a:path w="405" h="2103" extrusionOk="0">
                  <a:moveTo>
                    <a:pt x="198" y="1"/>
                  </a:moveTo>
                  <a:cubicBezTo>
                    <a:pt x="101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10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498692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1906"/>
                  </a:lnTo>
                  <a:cubicBezTo>
                    <a:pt x="0" y="2001"/>
                    <a:pt x="60" y="2073"/>
                    <a:pt x="143" y="2108"/>
                  </a:cubicBezTo>
                  <a:cubicBezTo>
                    <a:pt x="155" y="2108"/>
                    <a:pt x="179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50214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8" y="1"/>
                  </a:moveTo>
                  <a:cubicBezTo>
                    <a:pt x="102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50556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03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5" y="2108"/>
                    <a:pt x="179" y="2120"/>
                    <a:pt x="203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090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51244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1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5158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5193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522742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52619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52961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6" y="2108"/>
                    <a:pt x="180" y="2120"/>
                    <a:pt x="215" y="2120"/>
                  </a:cubicBezTo>
                  <a:cubicBezTo>
                    <a:pt x="322" y="2120"/>
                    <a:pt x="418" y="2025"/>
                    <a:pt x="418" y="1906"/>
                  </a:cubicBezTo>
                  <a:lnTo>
                    <a:pt x="418" y="215"/>
                  </a:lnTo>
                  <a:cubicBezTo>
                    <a:pt x="418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5330725" y="3122750"/>
              <a:ext cx="10125" cy="52800"/>
            </a:xfrm>
            <a:custGeom>
              <a:avLst/>
              <a:gdLst/>
              <a:ahLst/>
              <a:cxnLst/>
              <a:rect l="l" t="t" r="r" b="b"/>
              <a:pathLst>
                <a:path w="405" h="2112" extrusionOk="0">
                  <a:moveTo>
                    <a:pt x="202" y="1"/>
                  </a:moveTo>
                  <a:cubicBezTo>
                    <a:pt x="101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2" y="2111"/>
                  </a:cubicBezTo>
                  <a:cubicBezTo>
                    <a:pt x="322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53649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5399475" y="3122750"/>
              <a:ext cx="10150" cy="52800"/>
            </a:xfrm>
            <a:custGeom>
              <a:avLst/>
              <a:gdLst/>
              <a:ahLst/>
              <a:cxnLst/>
              <a:rect l="l" t="t" r="r" b="b"/>
              <a:pathLst>
                <a:path w="406" h="2112" extrusionOk="0">
                  <a:moveTo>
                    <a:pt x="203" y="1"/>
                  </a:moveTo>
                  <a:cubicBezTo>
                    <a:pt x="102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3" y="2111"/>
                  </a:cubicBezTo>
                  <a:cubicBezTo>
                    <a:pt x="310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54337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5467925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15" y="1"/>
                  </a:moveTo>
                  <a:cubicBezTo>
                    <a:pt x="114" y="1"/>
                    <a:pt x="13" y="69"/>
                    <a:pt x="13" y="206"/>
                  </a:cubicBezTo>
                  <a:lnTo>
                    <a:pt x="13" y="1897"/>
                  </a:lnTo>
                  <a:cubicBezTo>
                    <a:pt x="1" y="1992"/>
                    <a:pt x="60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6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5502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9" y="2055"/>
                    <a:pt x="132" y="2090"/>
                  </a:cubicBezTo>
                  <a:cubicBezTo>
                    <a:pt x="156" y="2090"/>
                    <a:pt x="180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8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53670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55712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5605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7"/>
          <p:cNvGrpSpPr/>
          <p:nvPr/>
        </p:nvGrpSpPr>
        <p:grpSpPr>
          <a:xfrm rot="213178">
            <a:off x="7498327" y="3353982"/>
            <a:ext cx="3397388" cy="576771"/>
            <a:chOff x="4330300" y="3920250"/>
            <a:chExt cx="1682975" cy="210775"/>
          </a:xfrm>
        </p:grpSpPr>
        <p:sp>
          <p:nvSpPr>
            <p:cNvPr id="237" name="Google Shape;237;p27"/>
            <p:cNvSpPr/>
            <p:nvPr/>
          </p:nvSpPr>
          <p:spPr>
            <a:xfrm>
              <a:off x="4586275" y="3920250"/>
              <a:ext cx="1427000" cy="210775"/>
            </a:xfrm>
            <a:custGeom>
              <a:avLst/>
              <a:gdLst/>
              <a:ahLst/>
              <a:cxnLst/>
              <a:rect l="l" t="t" r="r" b="b"/>
              <a:pathLst>
                <a:path w="57080" h="8431" extrusionOk="0">
                  <a:moveTo>
                    <a:pt x="1" y="1"/>
                  </a:moveTo>
                  <a:lnTo>
                    <a:pt x="1" y="8430"/>
                  </a:lnTo>
                  <a:lnTo>
                    <a:pt x="57079" y="8430"/>
                  </a:lnTo>
                  <a:lnTo>
                    <a:pt x="570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4330300" y="3920250"/>
              <a:ext cx="304225" cy="210775"/>
            </a:xfrm>
            <a:custGeom>
              <a:avLst/>
              <a:gdLst/>
              <a:ahLst/>
              <a:cxnLst/>
              <a:rect l="l" t="t" r="r" b="b"/>
              <a:pathLst>
                <a:path w="12169" h="8431" extrusionOk="0">
                  <a:moveTo>
                    <a:pt x="10240" y="1"/>
                  </a:moveTo>
                  <a:lnTo>
                    <a:pt x="0" y="4215"/>
                  </a:lnTo>
                  <a:lnTo>
                    <a:pt x="10240" y="8430"/>
                  </a:lnTo>
                  <a:lnTo>
                    <a:pt x="12168" y="6299"/>
                  </a:lnTo>
                  <a:lnTo>
                    <a:pt x="10240" y="4215"/>
                  </a:lnTo>
                  <a:lnTo>
                    <a:pt x="12168" y="1751"/>
                  </a:lnTo>
                  <a:lnTo>
                    <a:pt x="102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330300" y="3978300"/>
              <a:ext cx="114625" cy="94675"/>
            </a:xfrm>
            <a:custGeom>
              <a:avLst/>
              <a:gdLst/>
              <a:ahLst/>
              <a:cxnLst/>
              <a:rect l="l" t="t" r="r" b="b"/>
              <a:pathLst>
                <a:path w="4585" h="3787" extrusionOk="0">
                  <a:moveTo>
                    <a:pt x="4584" y="0"/>
                  </a:moveTo>
                  <a:lnTo>
                    <a:pt x="0" y="1893"/>
                  </a:lnTo>
                  <a:lnTo>
                    <a:pt x="4584" y="3787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4634500" y="4070875"/>
              <a:ext cx="1378775" cy="13700"/>
            </a:xfrm>
            <a:custGeom>
              <a:avLst/>
              <a:gdLst/>
              <a:ahLst/>
              <a:cxnLst/>
              <a:rect l="l" t="t" r="r" b="b"/>
              <a:pathLst>
                <a:path w="55151" h="548" extrusionOk="0">
                  <a:moveTo>
                    <a:pt x="0" y="0"/>
                  </a:moveTo>
                  <a:lnTo>
                    <a:pt x="0" y="548"/>
                  </a:lnTo>
                  <a:lnTo>
                    <a:pt x="55150" y="548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4634500" y="3960150"/>
              <a:ext cx="1378775" cy="14000"/>
            </a:xfrm>
            <a:custGeom>
              <a:avLst/>
              <a:gdLst/>
              <a:ahLst/>
              <a:cxnLst/>
              <a:rect l="l" t="t" r="r" b="b"/>
              <a:pathLst>
                <a:path w="55151" h="560" extrusionOk="0">
                  <a:moveTo>
                    <a:pt x="0" y="0"/>
                  </a:moveTo>
                  <a:lnTo>
                    <a:pt x="0" y="560"/>
                  </a:lnTo>
                  <a:lnTo>
                    <a:pt x="55150" y="560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27"/>
          <p:cNvGrpSpPr/>
          <p:nvPr/>
        </p:nvGrpSpPr>
        <p:grpSpPr>
          <a:xfrm rot="10474289">
            <a:off x="7398744" y="4111142"/>
            <a:ext cx="3490513" cy="2207237"/>
            <a:chOff x="2600325" y="3927100"/>
            <a:chExt cx="1196000" cy="691475"/>
          </a:xfrm>
        </p:grpSpPr>
        <p:sp>
          <p:nvSpPr>
            <p:cNvPr id="243" name="Google Shape;243;p27"/>
            <p:cNvSpPr/>
            <p:nvPr/>
          </p:nvSpPr>
          <p:spPr>
            <a:xfrm>
              <a:off x="2600325" y="3927100"/>
              <a:ext cx="1196000" cy="691475"/>
            </a:xfrm>
            <a:custGeom>
              <a:avLst/>
              <a:gdLst/>
              <a:ahLst/>
              <a:cxnLst/>
              <a:rect l="l" t="t" r="r" b="b"/>
              <a:pathLst>
                <a:path w="47840" h="27659" extrusionOk="0">
                  <a:moveTo>
                    <a:pt x="4393" y="7621"/>
                  </a:moveTo>
                  <a:lnTo>
                    <a:pt x="31468" y="23265"/>
                  </a:lnTo>
                  <a:lnTo>
                    <a:pt x="4393" y="23265"/>
                  </a:lnTo>
                  <a:lnTo>
                    <a:pt x="4393" y="7621"/>
                  </a:lnTo>
                  <a:close/>
                  <a:moveTo>
                    <a:pt x="0" y="1"/>
                  </a:moveTo>
                  <a:lnTo>
                    <a:pt x="0" y="27659"/>
                  </a:lnTo>
                  <a:lnTo>
                    <a:pt x="47839" y="276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26634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8" y="0"/>
                    <a:pt x="191" y="12"/>
                    <a:pt x="155" y="36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31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27120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2761650" y="4553375"/>
              <a:ext cx="13700" cy="49425"/>
            </a:xfrm>
            <a:custGeom>
              <a:avLst/>
              <a:gdLst/>
              <a:ahLst/>
              <a:cxnLst/>
              <a:rect l="l" t="t" r="r" b="b"/>
              <a:pathLst>
                <a:path w="548" h="1977" extrusionOk="0">
                  <a:moveTo>
                    <a:pt x="274" y="0"/>
                  </a:moveTo>
                  <a:cubicBezTo>
                    <a:pt x="226" y="0"/>
                    <a:pt x="191" y="12"/>
                    <a:pt x="143" y="24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12" y="1893"/>
                    <a:pt x="143" y="1977"/>
                    <a:pt x="274" y="1977"/>
                  </a:cubicBezTo>
                  <a:cubicBezTo>
                    <a:pt x="405" y="1977"/>
                    <a:pt x="536" y="1893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2810750" y="4553375"/>
              <a:ext cx="13725" cy="50025"/>
            </a:xfrm>
            <a:custGeom>
              <a:avLst/>
              <a:gdLst/>
              <a:ahLst/>
              <a:cxnLst/>
              <a:rect l="l" t="t" r="r" b="b"/>
              <a:pathLst>
                <a:path w="549" h="2001" extrusionOk="0">
                  <a:moveTo>
                    <a:pt x="275" y="0"/>
                  </a:moveTo>
                  <a:cubicBezTo>
                    <a:pt x="227" y="0"/>
                    <a:pt x="179" y="12"/>
                    <a:pt x="144" y="36"/>
                  </a:cubicBezTo>
                  <a:cubicBezTo>
                    <a:pt x="48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20" y="2000"/>
                    <a:pt x="275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28594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2908675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5" y="0"/>
                  </a:moveTo>
                  <a:cubicBezTo>
                    <a:pt x="239" y="0"/>
                    <a:pt x="191" y="12"/>
                    <a:pt x="156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5" y="2000"/>
                  </a:cubicBezTo>
                  <a:cubicBezTo>
                    <a:pt x="430" y="1989"/>
                    <a:pt x="549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29576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3006900" y="4553375"/>
              <a:ext cx="13725" cy="49875"/>
            </a:xfrm>
            <a:custGeom>
              <a:avLst/>
              <a:gdLst/>
              <a:ahLst/>
              <a:cxnLst/>
              <a:rect l="l" t="t" r="r" b="b"/>
              <a:pathLst>
                <a:path w="549" h="1995" extrusionOk="0">
                  <a:moveTo>
                    <a:pt x="275" y="0"/>
                  </a:moveTo>
                  <a:cubicBezTo>
                    <a:pt x="227" y="0"/>
                    <a:pt x="191" y="12"/>
                    <a:pt x="144" y="24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905"/>
                    <a:pt x="138" y="1995"/>
                    <a:pt x="275" y="1995"/>
                  </a:cubicBezTo>
                  <a:cubicBezTo>
                    <a:pt x="412" y="1995"/>
                    <a:pt x="549" y="1905"/>
                    <a:pt x="549" y="1727"/>
                  </a:cubicBezTo>
                  <a:lnTo>
                    <a:pt x="549" y="274"/>
                  </a:lnTo>
                  <a:cubicBezTo>
                    <a:pt x="549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30555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1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310470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3153950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320277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3" y="12"/>
                    <a:pt x="167" y="36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32517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209" y="12"/>
                    <a:pt x="162" y="24"/>
                  </a:cubicBezTo>
                  <a:cubicBezTo>
                    <a:pt x="78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3301300" y="4553375"/>
              <a:ext cx="13700" cy="50025"/>
            </a:xfrm>
            <a:custGeom>
              <a:avLst/>
              <a:gdLst/>
              <a:ahLst/>
              <a:cxnLst/>
              <a:rect l="l" t="t" r="r" b="b"/>
              <a:pathLst>
                <a:path w="548" h="2001" extrusionOk="0">
                  <a:moveTo>
                    <a:pt x="274" y="0"/>
                  </a:moveTo>
                  <a:cubicBezTo>
                    <a:pt x="226" y="0"/>
                    <a:pt x="179" y="12"/>
                    <a:pt x="143" y="36"/>
                  </a:cubicBezTo>
                  <a:cubicBezTo>
                    <a:pt x="48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19" y="2000"/>
                    <a:pt x="274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3349950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3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33992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0" y="167"/>
                    <a:pt x="12" y="274"/>
                  </a:cubicBezTo>
                  <a:lnTo>
                    <a:pt x="12" y="1727"/>
                  </a:lnTo>
                  <a:cubicBezTo>
                    <a:pt x="0" y="1869"/>
                    <a:pt x="131" y="2000"/>
                    <a:pt x="286" y="2000"/>
                  </a:cubicBezTo>
                  <a:cubicBezTo>
                    <a:pt x="429" y="2000"/>
                    <a:pt x="560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34480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2" y="12"/>
                    <a:pt x="167" y="36"/>
                  </a:cubicBezTo>
                  <a:cubicBezTo>
                    <a:pt x="71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7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34971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9" y="0"/>
                    <a:pt x="203" y="12"/>
                    <a:pt x="167" y="24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1" y="1923"/>
                    <a:pt x="146" y="2021"/>
                    <a:pt x="291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35461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35952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27"/>
          <p:cNvGrpSpPr/>
          <p:nvPr/>
        </p:nvGrpSpPr>
        <p:grpSpPr>
          <a:xfrm rot="10588659">
            <a:off x="-1250991" y="3543986"/>
            <a:ext cx="3122058" cy="641906"/>
            <a:chOff x="4341300" y="4367325"/>
            <a:chExt cx="1511525" cy="310775"/>
          </a:xfrm>
        </p:grpSpPr>
        <p:sp>
          <p:nvSpPr>
            <p:cNvPr id="265" name="Google Shape;265;p27"/>
            <p:cNvSpPr/>
            <p:nvPr/>
          </p:nvSpPr>
          <p:spPr>
            <a:xfrm>
              <a:off x="4341300" y="4473600"/>
              <a:ext cx="118800" cy="96450"/>
            </a:xfrm>
            <a:custGeom>
              <a:avLst/>
              <a:gdLst/>
              <a:ahLst/>
              <a:cxnLst/>
              <a:rect l="l" t="t" r="r" b="b"/>
              <a:pathLst>
                <a:path w="4752" h="3858" extrusionOk="0">
                  <a:moveTo>
                    <a:pt x="4751" y="0"/>
                  </a:moveTo>
                  <a:lnTo>
                    <a:pt x="1096" y="893"/>
                  </a:lnTo>
                  <a:cubicBezTo>
                    <a:pt x="1" y="1155"/>
                    <a:pt x="1" y="2703"/>
                    <a:pt x="1096" y="2965"/>
                  </a:cubicBezTo>
                  <a:lnTo>
                    <a:pt x="4751" y="3858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4547575" y="4395325"/>
              <a:ext cx="141125" cy="254500"/>
            </a:xfrm>
            <a:custGeom>
              <a:avLst/>
              <a:gdLst/>
              <a:ahLst/>
              <a:cxnLst/>
              <a:rect l="l" t="t" r="r" b="b"/>
              <a:pathLst>
                <a:path w="5645" h="10180" extrusionOk="0">
                  <a:moveTo>
                    <a:pt x="2501" y="0"/>
                  </a:moveTo>
                  <a:cubicBezTo>
                    <a:pt x="1120" y="0"/>
                    <a:pt x="1" y="1119"/>
                    <a:pt x="1" y="2500"/>
                  </a:cubicBezTo>
                  <a:lnTo>
                    <a:pt x="1" y="7680"/>
                  </a:lnTo>
                  <a:cubicBezTo>
                    <a:pt x="1" y="9061"/>
                    <a:pt x="1120" y="10180"/>
                    <a:pt x="2501" y="10180"/>
                  </a:cubicBezTo>
                  <a:lnTo>
                    <a:pt x="5644" y="10180"/>
                  </a:lnTo>
                  <a:lnTo>
                    <a:pt x="5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4438350" y="4442650"/>
              <a:ext cx="109250" cy="159550"/>
            </a:xfrm>
            <a:custGeom>
              <a:avLst/>
              <a:gdLst/>
              <a:ahLst/>
              <a:cxnLst/>
              <a:rect l="l" t="t" r="r" b="b"/>
              <a:pathLst>
                <a:path w="4370" h="6382" extrusionOk="0">
                  <a:moveTo>
                    <a:pt x="2917" y="0"/>
                  </a:moveTo>
                  <a:cubicBezTo>
                    <a:pt x="1310" y="0"/>
                    <a:pt x="0" y="1310"/>
                    <a:pt x="0" y="2929"/>
                  </a:cubicBezTo>
                  <a:lnTo>
                    <a:pt x="0" y="3465"/>
                  </a:lnTo>
                  <a:cubicBezTo>
                    <a:pt x="0" y="5084"/>
                    <a:pt x="1310" y="6382"/>
                    <a:pt x="2917" y="6382"/>
                  </a:cubicBezTo>
                  <a:lnTo>
                    <a:pt x="4370" y="6382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4544300" y="4439800"/>
              <a:ext cx="6875" cy="165975"/>
            </a:xfrm>
            <a:custGeom>
              <a:avLst/>
              <a:gdLst/>
              <a:ahLst/>
              <a:cxnLst/>
              <a:rect l="l" t="t" r="r" b="b"/>
              <a:pathLst>
                <a:path w="275" h="6639" extrusionOk="0">
                  <a:moveTo>
                    <a:pt x="133" y="1"/>
                  </a:moveTo>
                  <a:cubicBezTo>
                    <a:pt x="69" y="1"/>
                    <a:pt x="7" y="43"/>
                    <a:pt x="1" y="126"/>
                  </a:cubicBezTo>
                  <a:lnTo>
                    <a:pt x="1" y="6496"/>
                  </a:lnTo>
                  <a:cubicBezTo>
                    <a:pt x="1" y="6579"/>
                    <a:pt x="60" y="6639"/>
                    <a:pt x="132" y="6639"/>
                  </a:cubicBezTo>
                  <a:cubicBezTo>
                    <a:pt x="167" y="6639"/>
                    <a:pt x="191" y="6627"/>
                    <a:pt x="215" y="6615"/>
                  </a:cubicBezTo>
                  <a:cubicBezTo>
                    <a:pt x="251" y="6579"/>
                    <a:pt x="275" y="6543"/>
                    <a:pt x="275" y="6496"/>
                  </a:cubicBezTo>
                  <a:lnTo>
                    <a:pt x="275" y="126"/>
                  </a:lnTo>
                  <a:cubicBezTo>
                    <a:pt x="263" y="43"/>
                    <a:pt x="197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4664550" y="4367325"/>
              <a:ext cx="1188275" cy="310775"/>
            </a:xfrm>
            <a:custGeom>
              <a:avLst/>
              <a:gdLst/>
              <a:ahLst/>
              <a:cxnLst/>
              <a:rect l="l" t="t" r="r" b="b"/>
              <a:pathLst>
                <a:path w="47531" h="12431" extrusionOk="0">
                  <a:moveTo>
                    <a:pt x="2311" y="1"/>
                  </a:moveTo>
                  <a:cubicBezTo>
                    <a:pt x="1037" y="1"/>
                    <a:pt x="1" y="1037"/>
                    <a:pt x="1" y="2323"/>
                  </a:cubicBezTo>
                  <a:lnTo>
                    <a:pt x="1" y="10121"/>
                  </a:lnTo>
                  <a:cubicBezTo>
                    <a:pt x="1" y="11395"/>
                    <a:pt x="1037" y="12431"/>
                    <a:pt x="2311" y="12431"/>
                  </a:cubicBezTo>
                  <a:lnTo>
                    <a:pt x="45209" y="12431"/>
                  </a:lnTo>
                  <a:cubicBezTo>
                    <a:pt x="46495" y="12431"/>
                    <a:pt x="47531" y="11395"/>
                    <a:pt x="47531" y="10121"/>
                  </a:cubicBezTo>
                  <a:lnTo>
                    <a:pt x="47531" y="2323"/>
                  </a:lnTo>
                  <a:cubicBezTo>
                    <a:pt x="47531" y="1037"/>
                    <a:pt x="46483" y="1"/>
                    <a:pt x="45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5734925" y="4367325"/>
              <a:ext cx="46175" cy="310775"/>
            </a:xfrm>
            <a:custGeom>
              <a:avLst/>
              <a:gdLst/>
              <a:ahLst/>
              <a:cxnLst/>
              <a:rect l="l" t="t" r="r" b="b"/>
              <a:pathLst>
                <a:path w="1847" h="12431" extrusionOk="0">
                  <a:moveTo>
                    <a:pt x="1" y="1"/>
                  </a:moveTo>
                  <a:lnTo>
                    <a:pt x="1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4740175" y="4367325"/>
              <a:ext cx="46150" cy="310775"/>
            </a:xfrm>
            <a:custGeom>
              <a:avLst/>
              <a:gdLst/>
              <a:ahLst/>
              <a:cxnLst/>
              <a:rect l="l" t="t" r="r" b="b"/>
              <a:pathLst>
                <a:path w="1846" h="12431" extrusionOk="0">
                  <a:moveTo>
                    <a:pt x="0" y="1"/>
                  </a:moveTo>
                  <a:lnTo>
                    <a:pt x="0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7"/>
          <p:cNvGrpSpPr/>
          <p:nvPr/>
        </p:nvGrpSpPr>
        <p:grpSpPr>
          <a:xfrm rot="-5400000" flipH="1">
            <a:off x="-85038" y="1863704"/>
            <a:ext cx="1160981" cy="2376464"/>
            <a:chOff x="6404350" y="3138600"/>
            <a:chExt cx="658750" cy="1348425"/>
          </a:xfrm>
        </p:grpSpPr>
        <p:sp>
          <p:nvSpPr>
            <p:cNvPr id="273" name="Google Shape;273;p27"/>
            <p:cNvSpPr/>
            <p:nvPr/>
          </p:nvSpPr>
          <p:spPr>
            <a:xfrm>
              <a:off x="6404350" y="3138600"/>
              <a:ext cx="658750" cy="1348425"/>
            </a:xfrm>
            <a:custGeom>
              <a:avLst/>
              <a:gdLst/>
              <a:ahLst/>
              <a:cxnLst/>
              <a:rect l="l" t="t" r="r" b="b"/>
              <a:pathLst>
                <a:path w="26350" h="53937" extrusionOk="0">
                  <a:moveTo>
                    <a:pt x="19218" y="8502"/>
                  </a:moveTo>
                  <a:lnTo>
                    <a:pt x="19218" y="45435"/>
                  </a:lnTo>
                  <a:cubicBezTo>
                    <a:pt x="11931" y="42518"/>
                    <a:pt x="7145" y="35446"/>
                    <a:pt x="7145" y="27600"/>
                  </a:cubicBezTo>
                  <a:lnTo>
                    <a:pt x="7145" y="26349"/>
                  </a:lnTo>
                  <a:cubicBezTo>
                    <a:pt x="7145" y="18491"/>
                    <a:pt x="11931" y="11431"/>
                    <a:pt x="19218" y="8502"/>
                  </a:cubicBezTo>
                  <a:close/>
                  <a:moveTo>
                    <a:pt x="26349" y="1"/>
                  </a:moveTo>
                  <a:cubicBezTo>
                    <a:pt x="11800" y="1"/>
                    <a:pt x="1" y="11800"/>
                    <a:pt x="1" y="26349"/>
                  </a:cubicBezTo>
                  <a:lnTo>
                    <a:pt x="1" y="27600"/>
                  </a:lnTo>
                  <a:cubicBezTo>
                    <a:pt x="1" y="42149"/>
                    <a:pt x="11800" y="53936"/>
                    <a:pt x="26349" y="53936"/>
                  </a:cubicBezTo>
                  <a:lnTo>
                    <a:pt x="263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6977050" y="4388775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2"/>
                    <a:pt x="2572" y="131"/>
                    <a:pt x="2525" y="83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6976350" y="43271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75" y="1"/>
                  </a:moveTo>
                  <a:cubicBezTo>
                    <a:pt x="4" y="1"/>
                    <a:pt x="0" y="551"/>
                    <a:pt x="364" y="551"/>
                  </a:cubicBezTo>
                  <a:cubicBezTo>
                    <a:pt x="375" y="551"/>
                    <a:pt x="386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30"/>
                    <a:pt x="2624" y="275"/>
                  </a:cubicBezTo>
                  <a:cubicBezTo>
                    <a:pt x="2624" y="204"/>
                    <a:pt x="2600" y="132"/>
                    <a:pt x="2553" y="85"/>
                  </a:cubicBezTo>
                  <a:cubicBezTo>
                    <a:pt x="2493" y="37"/>
                    <a:pt x="2434" y="1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6976350" y="42658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0"/>
                  </a:moveTo>
                  <a:cubicBezTo>
                    <a:pt x="0" y="0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0"/>
                  </a:cubicBezTo>
                  <a:lnTo>
                    <a:pt x="2350" y="560"/>
                  </a:lnTo>
                  <a:cubicBezTo>
                    <a:pt x="2505" y="560"/>
                    <a:pt x="2624" y="429"/>
                    <a:pt x="2624" y="287"/>
                  </a:cubicBezTo>
                  <a:cubicBezTo>
                    <a:pt x="2624" y="215"/>
                    <a:pt x="2600" y="144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0"/>
                    <a:pt x="382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6976350" y="42047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6976350" y="4143450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2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6976350" y="40821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18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5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6976350" y="40208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6976350" y="39592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6977650" y="3897925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6"/>
                    <a:pt x="0" y="536"/>
                    <a:pt x="334" y="560"/>
                  </a:cubicBezTo>
                  <a:lnTo>
                    <a:pt x="2298" y="560"/>
                  </a:lnTo>
                  <a:cubicBezTo>
                    <a:pt x="2548" y="548"/>
                    <a:pt x="2667" y="263"/>
                    <a:pt x="2501" y="96"/>
                  </a:cubicBezTo>
                  <a:cubicBezTo>
                    <a:pt x="2441" y="36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6976350" y="3836850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6"/>
                  </a:cubicBezTo>
                  <a:cubicBezTo>
                    <a:pt x="2501" y="34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6976350" y="3775525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2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2"/>
                    <a:pt x="364" y="2"/>
                  </a:cubicBezTo>
                  <a:cubicBezTo>
                    <a:pt x="0" y="2"/>
                    <a:pt x="4" y="552"/>
                    <a:pt x="375" y="552"/>
                  </a:cubicBezTo>
                  <a:cubicBezTo>
                    <a:pt x="382" y="552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7"/>
                  </a:cubicBezTo>
                  <a:cubicBezTo>
                    <a:pt x="2501" y="35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6976350" y="37142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2381" y="0"/>
                  </a:moveTo>
                  <a:cubicBezTo>
                    <a:pt x="2371" y="0"/>
                    <a:pt x="2361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4"/>
                    <a:pt x="2553" y="86"/>
                  </a:cubicBezTo>
                  <a:cubicBezTo>
                    <a:pt x="2501" y="34"/>
                    <a:pt x="2449" y="0"/>
                    <a:pt x="2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6976350" y="36529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192"/>
                    <a:pt x="2600" y="133"/>
                    <a:pt x="2553" y="73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6977050" y="3591650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3"/>
                    <a:pt x="2572" y="131"/>
                    <a:pt x="2525" y="84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6976350" y="3530000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2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4"/>
                    <a:pt x="2350" y="2"/>
                  </a:cubicBezTo>
                  <a:lnTo>
                    <a:pt x="398" y="2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6976350" y="34689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6976350" y="34076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6976350" y="3346325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6977650" y="3284750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7"/>
                    <a:pt x="0" y="537"/>
                    <a:pt x="334" y="560"/>
                  </a:cubicBezTo>
                  <a:lnTo>
                    <a:pt x="2298" y="560"/>
                  </a:lnTo>
                  <a:cubicBezTo>
                    <a:pt x="2548" y="549"/>
                    <a:pt x="2667" y="263"/>
                    <a:pt x="2501" y="96"/>
                  </a:cubicBezTo>
                  <a:cubicBezTo>
                    <a:pt x="2441" y="37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6976350" y="3223425"/>
              <a:ext cx="68000" cy="14050"/>
            </a:xfrm>
            <a:custGeom>
              <a:avLst/>
              <a:gdLst/>
              <a:ahLst/>
              <a:cxnLst/>
              <a:rect l="l" t="t" r="r" b="b"/>
              <a:pathLst>
                <a:path w="2720" h="562" extrusionOk="0">
                  <a:moveTo>
                    <a:pt x="375" y="1"/>
                  </a:moveTo>
                  <a:cubicBezTo>
                    <a:pt x="0" y="1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600" y="549"/>
                    <a:pt x="2719" y="263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27"/>
          <p:cNvGrpSpPr/>
          <p:nvPr/>
        </p:nvGrpSpPr>
        <p:grpSpPr>
          <a:xfrm rot="2308923" flipH="1">
            <a:off x="7891462" y="2245436"/>
            <a:ext cx="2564825" cy="1864088"/>
            <a:chOff x="7365331" y="3876744"/>
            <a:chExt cx="752588" cy="546995"/>
          </a:xfrm>
        </p:grpSpPr>
        <p:sp>
          <p:nvSpPr>
            <p:cNvPr id="295" name="Google Shape;295;p27"/>
            <p:cNvSpPr/>
            <p:nvPr/>
          </p:nvSpPr>
          <p:spPr>
            <a:xfrm>
              <a:off x="7365331" y="3876744"/>
              <a:ext cx="555487" cy="388974"/>
            </a:xfrm>
            <a:custGeom>
              <a:avLst/>
              <a:gdLst/>
              <a:ahLst/>
              <a:cxnLst/>
              <a:rect l="l" t="t" r="r" b="b"/>
              <a:pathLst>
                <a:path w="38791" h="27163" extrusionOk="0">
                  <a:moveTo>
                    <a:pt x="996" y="1"/>
                  </a:moveTo>
                  <a:cubicBezTo>
                    <a:pt x="847" y="1"/>
                    <a:pt x="744" y="36"/>
                    <a:pt x="691" y="110"/>
                  </a:cubicBezTo>
                  <a:cubicBezTo>
                    <a:pt x="0" y="1062"/>
                    <a:pt x="7823" y="7849"/>
                    <a:pt x="18157" y="15290"/>
                  </a:cubicBezTo>
                  <a:cubicBezTo>
                    <a:pt x="27688" y="22153"/>
                    <a:pt x="36024" y="27162"/>
                    <a:pt x="37795" y="27162"/>
                  </a:cubicBezTo>
                  <a:cubicBezTo>
                    <a:pt x="37945" y="27162"/>
                    <a:pt x="38047" y="27127"/>
                    <a:pt x="38100" y="27054"/>
                  </a:cubicBezTo>
                  <a:cubicBezTo>
                    <a:pt x="38791" y="26101"/>
                    <a:pt x="30956" y="19303"/>
                    <a:pt x="20634" y="11861"/>
                  </a:cubicBezTo>
                  <a:cubicBezTo>
                    <a:pt x="11104" y="5000"/>
                    <a:pt x="2770" y="1"/>
                    <a:pt x="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7867948" y="4226639"/>
              <a:ext cx="58154" cy="50306"/>
            </a:xfrm>
            <a:custGeom>
              <a:avLst/>
              <a:gdLst/>
              <a:ahLst/>
              <a:cxnLst/>
              <a:rect l="l" t="t" r="r" b="b"/>
              <a:pathLst>
                <a:path w="4061" h="3513" extrusionOk="0">
                  <a:moveTo>
                    <a:pt x="1239" y="0"/>
                  </a:moveTo>
                  <a:lnTo>
                    <a:pt x="620" y="893"/>
                  </a:lnTo>
                  <a:lnTo>
                    <a:pt x="1" y="1786"/>
                  </a:lnTo>
                  <a:lnTo>
                    <a:pt x="3442" y="3512"/>
                  </a:lnTo>
                  <a:lnTo>
                    <a:pt x="3751" y="3060"/>
                  </a:lnTo>
                  <a:lnTo>
                    <a:pt x="4061" y="2620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7914675" y="4262353"/>
              <a:ext cx="186017" cy="150131"/>
            </a:xfrm>
            <a:custGeom>
              <a:avLst/>
              <a:gdLst/>
              <a:ahLst/>
              <a:cxnLst/>
              <a:rect l="l" t="t" r="r" b="b"/>
              <a:pathLst>
                <a:path w="12990" h="10484" extrusionOk="0">
                  <a:moveTo>
                    <a:pt x="2415" y="0"/>
                  </a:moveTo>
                  <a:cubicBezTo>
                    <a:pt x="1470" y="0"/>
                    <a:pt x="798" y="126"/>
                    <a:pt x="798" y="126"/>
                  </a:cubicBezTo>
                  <a:lnTo>
                    <a:pt x="179" y="1018"/>
                  </a:lnTo>
                  <a:cubicBezTo>
                    <a:pt x="179" y="1018"/>
                    <a:pt x="0" y="3650"/>
                    <a:pt x="2643" y="5888"/>
                  </a:cubicBezTo>
                  <a:cubicBezTo>
                    <a:pt x="5286" y="8126"/>
                    <a:pt x="12990" y="10484"/>
                    <a:pt x="12990" y="10484"/>
                  </a:cubicBezTo>
                  <a:cubicBezTo>
                    <a:pt x="12990" y="10484"/>
                    <a:pt x="9597" y="5864"/>
                    <a:pt x="7751" y="2519"/>
                  </a:cubicBezTo>
                  <a:cubicBezTo>
                    <a:pt x="6575" y="387"/>
                    <a:pt x="4075" y="0"/>
                    <a:pt x="24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8011979" y="4321609"/>
              <a:ext cx="105939" cy="102130"/>
            </a:xfrm>
            <a:custGeom>
              <a:avLst/>
              <a:gdLst/>
              <a:ahLst/>
              <a:cxnLst/>
              <a:rect l="l" t="t" r="r" b="b"/>
              <a:pathLst>
                <a:path w="7398" h="7132" extrusionOk="0">
                  <a:moveTo>
                    <a:pt x="1934" y="0"/>
                  </a:moveTo>
                  <a:cubicBezTo>
                    <a:pt x="1765" y="0"/>
                    <a:pt x="1607" y="88"/>
                    <a:pt x="1516" y="357"/>
                  </a:cubicBezTo>
                  <a:cubicBezTo>
                    <a:pt x="1277" y="1074"/>
                    <a:pt x="3335" y="3255"/>
                    <a:pt x="2390" y="3255"/>
                  </a:cubicBezTo>
                  <a:cubicBezTo>
                    <a:pt x="2299" y="3255"/>
                    <a:pt x="2180" y="3235"/>
                    <a:pt x="2028" y="3191"/>
                  </a:cubicBezTo>
                  <a:cubicBezTo>
                    <a:pt x="1606" y="3069"/>
                    <a:pt x="1264" y="3015"/>
                    <a:pt x="993" y="3015"/>
                  </a:cubicBezTo>
                  <a:cubicBezTo>
                    <a:pt x="149" y="3015"/>
                    <a:pt x="1" y="3542"/>
                    <a:pt x="289" y="4191"/>
                  </a:cubicBezTo>
                  <a:cubicBezTo>
                    <a:pt x="682" y="5048"/>
                    <a:pt x="7397" y="7132"/>
                    <a:pt x="7397" y="7132"/>
                  </a:cubicBezTo>
                  <a:lnTo>
                    <a:pt x="2599" y="309"/>
                  </a:lnTo>
                  <a:cubicBezTo>
                    <a:pt x="2599" y="309"/>
                    <a:pt x="2249" y="0"/>
                    <a:pt x="1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61040" y="2650881"/>
            <a:ext cx="4262705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KoHo" panose="020B0604020202020204" charset="-34"/>
              <a:buChar char="-"/>
            </a:pPr>
            <a:r>
              <a:rPr lang="en-US" sz="1800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Desintya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Frasiska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Putri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(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211351043)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Faiha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Atsaa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Sukendar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(211351052)</a:t>
            </a:r>
            <a:endParaRPr lang="en-US" sz="1800" dirty="0">
              <a:solidFill>
                <a:schemeClr val="tx1"/>
              </a:solidFill>
              <a:latin typeface="+mj-lt"/>
              <a:cs typeface="KoHo" panose="020B0604020202020204" charset="-34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dirty="0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Irgiyansyah (211351068)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Matius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  <a:cs typeface="KoHo" panose="020B0604020202020204" charset="-34"/>
              </a:rPr>
              <a:t>Yudika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Sitorus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(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211351079)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Nurhamzah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Juniansyah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	(201351103)</a:t>
            </a:r>
            <a:endParaRPr lang="en-ID" sz="1800" dirty="0">
              <a:solidFill>
                <a:schemeClr val="tx1"/>
              </a:solidFill>
              <a:latin typeface="+mj-lt"/>
              <a:cs typeface="KoHo" panose="020B060402020202020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0"/>
          <p:cNvSpPr txBox="1">
            <a:spLocks noGrp="1"/>
          </p:cNvSpPr>
          <p:nvPr>
            <p:ph type="title"/>
          </p:nvPr>
        </p:nvSpPr>
        <p:spPr>
          <a:xfrm>
            <a:off x="2150153" y="797539"/>
            <a:ext cx="5136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latin typeface="Arial Rounded MT Bold" panose="020F0704030504030204" pitchFamily="34" charset="0"/>
              </a:rPr>
              <a:t>Terimakasih!</a:t>
            </a:r>
            <a:endParaRPr sz="6000" b="1" dirty="0">
              <a:latin typeface="Arial Rounded MT Bold" panose="020F0704030504030204" pitchFamily="34" charset="0"/>
            </a:endParaRPr>
          </a:p>
        </p:txBody>
      </p:sp>
      <p:sp>
        <p:nvSpPr>
          <p:cNvPr id="442" name="Google Shape;442;p30"/>
          <p:cNvSpPr/>
          <p:nvPr/>
        </p:nvSpPr>
        <p:spPr>
          <a:xfrm>
            <a:off x="2691488" y="2885925"/>
            <a:ext cx="4750" cy="7875"/>
          </a:xfrm>
          <a:custGeom>
            <a:avLst/>
            <a:gdLst/>
            <a:ahLst/>
            <a:cxnLst/>
            <a:rect l="l" t="t" r="r" b="b"/>
            <a:pathLst>
              <a:path w="190" h="315" fill="none" extrusionOk="0">
                <a:moveTo>
                  <a:pt x="190" y="0"/>
                </a:moveTo>
                <a:lnTo>
                  <a:pt x="1" y="315"/>
                </a:lnTo>
              </a:path>
            </a:pathLst>
          </a:custGeom>
          <a:noFill/>
          <a:ln w="19675" cap="flat" cmpd="sng">
            <a:solidFill>
              <a:schemeClr val="accent4"/>
            </a:solidFill>
            <a:prstDash val="solid"/>
            <a:miter lim="3146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30"/>
          <p:cNvGrpSpPr/>
          <p:nvPr/>
        </p:nvGrpSpPr>
        <p:grpSpPr>
          <a:xfrm>
            <a:off x="2802345" y="2836044"/>
            <a:ext cx="3539310" cy="2302048"/>
            <a:chOff x="508075" y="1086550"/>
            <a:chExt cx="2154175" cy="1401125"/>
          </a:xfrm>
        </p:grpSpPr>
        <p:sp>
          <p:nvSpPr>
            <p:cNvPr id="444" name="Google Shape;444;p30"/>
            <p:cNvSpPr/>
            <p:nvPr/>
          </p:nvSpPr>
          <p:spPr>
            <a:xfrm>
              <a:off x="842950" y="2092050"/>
              <a:ext cx="457825" cy="395625"/>
            </a:xfrm>
            <a:custGeom>
              <a:avLst/>
              <a:gdLst/>
              <a:ahLst/>
              <a:cxnLst/>
              <a:rect l="l" t="t" r="r" b="b"/>
              <a:pathLst>
                <a:path w="18313" h="15825" extrusionOk="0">
                  <a:moveTo>
                    <a:pt x="16895" y="1"/>
                  </a:moveTo>
                  <a:lnTo>
                    <a:pt x="489" y="417"/>
                  </a:lnTo>
                  <a:cubicBezTo>
                    <a:pt x="489" y="417"/>
                    <a:pt x="465" y="929"/>
                    <a:pt x="429" y="1751"/>
                  </a:cubicBezTo>
                  <a:cubicBezTo>
                    <a:pt x="322" y="4251"/>
                    <a:pt x="84" y="9526"/>
                    <a:pt x="24" y="11681"/>
                  </a:cubicBezTo>
                  <a:cubicBezTo>
                    <a:pt x="1" y="13026"/>
                    <a:pt x="1" y="14467"/>
                    <a:pt x="36" y="15824"/>
                  </a:cubicBezTo>
                  <a:lnTo>
                    <a:pt x="9073" y="15824"/>
                  </a:lnTo>
                  <a:lnTo>
                    <a:pt x="9442" y="10180"/>
                  </a:lnTo>
                  <a:lnTo>
                    <a:pt x="9442" y="10157"/>
                  </a:lnTo>
                  <a:lnTo>
                    <a:pt x="9502" y="9311"/>
                  </a:lnTo>
                  <a:lnTo>
                    <a:pt x="9621" y="10133"/>
                  </a:lnTo>
                  <a:lnTo>
                    <a:pt x="10490" y="15824"/>
                  </a:lnTo>
                  <a:lnTo>
                    <a:pt x="18312" y="15824"/>
                  </a:lnTo>
                  <a:lnTo>
                    <a:pt x="17431" y="6073"/>
                  </a:lnTo>
                  <a:lnTo>
                    <a:pt x="17419" y="5847"/>
                  </a:lnTo>
                  <a:lnTo>
                    <a:pt x="17419" y="5811"/>
                  </a:lnTo>
                  <a:lnTo>
                    <a:pt x="17038" y="1668"/>
                  </a:lnTo>
                  <a:lnTo>
                    <a:pt x="16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850700" y="2137000"/>
              <a:ext cx="75175" cy="108975"/>
            </a:xfrm>
            <a:custGeom>
              <a:avLst/>
              <a:gdLst/>
              <a:ahLst/>
              <a:cxnLst/>
              <a:rect l="l" t="t" r="r" b="b"/>
              <a:pathLst>
                <a:path w="3007" h="4359" extrusionOk="0">
                  <a:moveTo>
                    <a:pt x="2909" y="0"/>
                  </a:moveTo>
                  <a:cubicBezTo>
                    <a:pt x="2865" y="0"/>
                    <a:pt x="2822" y="27"/>
                    <a:pt x="2822" y="84"/>
                  </a:cubicBezTo>
                  <a:cubicBezTo>
                    <a:pt x="2691" y="2787"/>
                    <a:pt x="107" y="4180"/>
                    <a:pt x="83" y="4191"/>
                  </a:cubicBezTo>
                  <a:cubicBezTo>
                    <a:pt x="0" y="4239"/>
                    <a:pt x="36" y="4358"/>
                    <a:pt x="119" y="4358"/>
                  </a:cubicBezTo>
                  <a:cubicBezTo>
                    <a:pt x="143" y="4358"/>
                    <a:pt x="155" y="4358"/>
                    <a:pt x="167" y="4346"/>
                  </a:cubicBezTo>
                  <a:cubicBezTo>
                    <a:pt x="191" y="4334"/>
                    <a:pt x="2869" y="2906"/>
                    <a:pt x="3000" y="96"/>
                  </a:cubicBezTo>
                  <a:cubicBezTo>
                    <a:pt x="3007" y="33"/>
                    <a:pt x="2957" y="0"/>
                    <a:pt x="2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1076025" y="2279625"/>
              <a:ext cx="10575" cy="130650"/>
            </a:xfrm>
            <a:custGeom>
              <a:avLst/>
              <a:gdLst/>
              <a:ahLst/>
              <a:cxnLst/>
              <a:rect l="l" t="t" r="r" b="b"/>
              <a:pathLst>
                <a:path w="423" h="5226" extrusionOk="0">
                  <a:moveTo>
                    <a:pt x="333" y="0"/>
                  </a:moveTo>
                  <a:cubicBezTo>
                    <a:pt x="290" y="0"/>
                    <a:pt x="244" y="30"/>
                    <a:pt x="238" y="94"/>
                  </a:cubicBezTo>
                  <a:lnTo>
                    <a:pt x="0" y="5130"/>
                  </a:lnTo>
                  <a:cubicBezTo>
                    <a:pt x="0" y="5178"/>
                    <a:pt x="36" y="5225"/>
                    <a:pt x="83" y="5225"/>
                  </a:cubicBezTo>
                  <a:cubicBezTo>
                    <a:pt x="131" y="5225"/>
                    <a:pt x="179" y="5190"/>
                    <a:pt x="179" y="5142"/>
                  </a:cubicBezTo>
                  <a:lnTo>
                    <a:pt x="417" y="94"/>
                  </a:lnTo>
                  <a:cubicBezTo>
                    <a:pt x="423" y="33"/>
                    <a:pt x="379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1211450" y="2137000"/>
              <a:ext cx="75025" cy="108975"/>
            </a:xfrm>
            <a:custGeom>
              <a:avLst/>
              <a:gdLst/>
              <a:ahLst/>
              <a:cxnLst/>
              <a:rect l="l" t="t" r="r" b="b"/>
              <a:pathLst>
                <a:path w="3001" h="4359" extrusionOk="0">
                  <a:moveTo>
                    <a:pt x="84" y="0"/>
                  </a:moveTo>
                  <a:cubicBezTo>
                    <a:pt x="36" y="0"/>
                    <a:pt x="0" y="48"/>
                    <a:pt x="0" y="96"/>
                  </a:cubicBezTo>
                  <a:cubicBezTo>
                    <a:pt x="131" y="2906"/>
                    <a:pt x="2810" y="4334"/>
                    <a:pt x="2834" y="4346"/>
                  </a:cubicBezTo>
                  <a:cubicBezTo>
                    <a:pt x="2846" y="4358"/>
                    <a:pt x="2858" y="4358"/>
                    <a:pt x="2870" y="4358"/>
                  </a:cubicBezTo>
                  <a:lnTo>
                    <a:pt x="2882" y="4358"/>
                  </a:lnTo>
                  <a:cubicBezTo>
                    <a:pt x="2965" y="4358"/>
                    <a:pt x="3001" y="4239"/>
                    <a:pt x="2917" y="4191"/>
                  </a:cubicBezTo>
                  <a:cubicBezTo>
                    <a:pt x="2894" y="4180"/>
                    <a:pt x="310" y="2787"/>
                    <a:pt x="179" y="84"/>
                  </a:cubicBezTo>
                  <a:cubicBezTo>
                    <a:pt x="179" y="36"/>
                    <a:pt x="131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539350" y="1424400"/>
              <a:ext cx="83950" cy="92725"/>
            </a:xfrm>
            <a:custGeom>
              <a:avLst/>
              <a:gdLst/>
              <a:ahLst/>
              <a:cxnLst/>
              <a:rect l="l" t="t" r="r" b="b"/>
              <a:pathLst>
                <a:path w="3358" h="3709" extrusionOk="0">
                  <a:moveTo>
                    <a:pt x="1667" y="1"/>
                  </a:moveTo>
                  <a:cubicBezTo>
                    <a:pt x="1572" y="1"/>
                    <a:pt x="1488" y="61"/>
                    <a:pt x="1429" y="144"/>
                  </a:cubicBezTo>
                  <a:cubicBezTo>
                    <a:pt x="1387" y="95"/>
                    <a:pt x="1336" y="77"/>
                    <a:pt x="1283" y="77"/>
                  </a:cubicBezTo>
                  <a:cubicBezTo>
                    <a:pt x="1156" y="77"/>
                    <a:pt x="1018" y="182"/>
                    <a:pt x="976" y="215"/>
                  </a:cubicBezTo>
                  <a:cubicBezTo>
                    <a:pt x="917" y="275"/>
                    <a:pt x="881" y="358"/>
                    <a:pt x="881" y="442"/>
                  </a:cubicBezTo>
                  <a:cubicBezTo>
                    <a:pt x="881" y="442"/>
                    <a:pt x="837" y="405"/>
                    <a:pt x="753" y="405"/>
                  </a:cubicBezTo>
                  <a:cubicBezTo>
                    <a:pt x="693" y="405"/>
                    <a:pt x="612" y="424"/>
                    <a:pt x="512" y="489"/>
                  </a:cubicBezTo>
                  <a:cubicBezTo>
                    <a:pt x="369" y="584"/>
                    <a:pt x="310" y="680"/>
                    <a:pt x="322" y="799"/>
                  </a:cubicBezTo>
                  <a:cubicBezTo>
                    <a:pt x="322" y="799"/>
                    <a:pt x="0" y="906"/>
                    <a:pt x="48" y="1168"/>
                  </a:cubicBezTo>
                  <a:cubicBezTo>
                    <a:pt x="60" y="1299"/>
                    <a:pt x="226" y="2085"/>
                    <a:pt x="929" y="3251"/>
                  </a:cubicBezTo>
                  <a:cubicBezTo>
                    <a:pt x="1129" y="3590"/>
                    <a:pt x="1282" y="3709"/>
                    <a:pt x="1430" y="3709"/>
                  </a:cubicBezTo>
                  <a:cubicBezTo>
                    <a:pt x="1599" y="3709"/>
                    <a:pt x="1760" y="3553"/>
                    <a:pt x="1977" y="3394"/>
                  </a:cubicBezTo>
                  <a:lnTo>
                    <a:pt x="2512" y="3025"/>
                  </a:lnTo>
                  <a:cubicBezTo>
                    <a:pt x="2941" y="2716"/>
                    <a:pt x="3358" y="3097"/>
                    <a:pt x="2739" y="2073"/>
                  </a:cubicBezTo>
                  <a:cubicBezTo>
                    <a:pt x="2417" y="1525"/>
                    <a:pt x="2286" y="763"/>
                    <a:pt x="2048" y="287"/>
                  </a:cubicBezTo>
                  <a:cubicBezTo>
                    <a:pt x="1988" y="120"/>
                    <a:pt x="1846" y="13"/>
                    <a:pt x="1667" y="1"/>
                  </a:cubicBezTo>
                  <a:close/>
                </a:path>
              </a:pathLst>
            </a:custGeom>
            <a:solidFill>
              <a:srgbClr val="FFCE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543875" y="1443350"/>
              <a:ext cx="22575" cy="36150"/>
            </a:xfrm>
            <a:custGeom>
              <a:avLst/>
              <a:gdLst/>
              <a:ahLst/>
              <a:cxnLst/>
              <a:rect l="l" t="t" r="r" b="b"/>
              <a:pathLst>
                <a:path w="903" h="1446" extrusionOk="0">
                  <a:moveTo>
                    <a:pt x="162" y="1"/>
                  </a:moveTo>
                  <a:cubicBezTo>
                    <a:pt x="83" y="1"/>
                    <a:pt x="0" y="74"/>
                    <a:pt x="45" y="172"/>
                  </a:cubicBezTo>
                  <a:cubicBezTo>
                    <a:pt x="45" y="184"/>
                    <a:pt x="355" y="862"/>
                    <a:pt x="653" y="1386"/>
                  </a:cubicBezTo>
                  <a:cubicBezTo>
                    <a:pt x="676" y="1422"/>
                    <a:pt x="712" y="1446"/>
                    <a:pt x="760" y="1446"/>
                  </a:cubicBezTo>
                  <a:cubicBezTo>
                    <a:pt x="855" y="1446"/>
                    <a:pt x="903" y="1338"/>
                    <a:pt x="855" y="1267"/>
                  </a:cubicBezTo>
                  <a:cubicBezTo>
                    <a:pt x="569" y="755"/>
                    <a:pt x="272" y="88"/>
                    <a:pt x="272" y="88"/>
                  </a:cubicBezTo>
                  <a:cubicBezTo>
                    <a:pt x="254" y="26"/>
                    <a:pt x="208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557025" y="1434200"/>
              <a:ext cx="21625" cy="36975"/>
            </a:xfrm>
            <a:custGeom>
              <a:avLst/>
              <a:gdLst/>
              <a:ahLst/>
              <a:cxnLst/>
              <a:rect l="l" t="t" r="r" b="b"/>
              <a:pathLst>
                <a:path w="865" h="1479" extrusionOk="0">
                  <a:moveTo>
                    <a:pt x="145" y="1"/>
                  </a:moveTo>
                  <a:cubicBezTo>
                    <a:pt x="74" y="1"/>
                    <a:pt x="1" y="60"/>
                    <a:pt x="31" y="145"/>
                  </a:cubicBezTo>
                  <a:cubicBezTo>
                    <a:pt x="198" y="585"/>
                    <a:pt x="389" y="1014"/>
                    <a:pt x="615" y="1419"/>
                  </a:cubicBezTo>
                  <a:cubicBezTo>
                    <a:pt x="639" y="1454"/>
                    <a:pt x="674" y="1478"/>
                    <a:pt x="710" y="1478"/>
                  </a:cubicBezTo>
                  <a:cubicBezTo>
                    <a:pt x="805" y="1478"/>
                    <a:pt x="865" y="1371"/>
                    <a:pt x="817" y="1300"/>
                  </a:cubicBezTo>
                  <a:cubicBezTo>
                    <a:pt x="603" y="895"/>
                    <a:pt x="412" y="490"/>
                    <a:pt x="246" y="61"/>
                  </a:cubicBezTo>
                  <a:cubicBezTo>
                    <a:pt x="224" y="19"/>
                    <a:pt x="185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570000" y="1427400"/>
              <a:ext cx="21450" cy="36025"/>
            </a:xfrm>
            <a:custGeom>
              <a:avLst/>
              <a:gdLst/>
              <a:ahLst/>
              <a:cxnLst/>
              <a:rect l="l" t="t" r="r" b="b"/>
              <a:pathLst>
                <a:path w="858" h="1441" extrusionOk="0">
                  <a:moveTo>
                    <a:pt x="227" y="0"/>
                  </a:moveTo>
                  <a:lnTo>
                    <a:pt x="0" y="83"/>
                  </a:lnTo>
                  <a:cubicBezTo>
                    <a:pt x="179" y="536"/>
                    <a:pt x="370" y="964"/>
                    <a:pt x="608" y="1381"/>
                  </a:cubicBezTo>
                  <a:cubicBezTo>
                    <a:pt x="620" y="1417"/>
                    <a:pt x="667" y="1441"/>
                    <a:pt x="703" y="1441"/>
                  </a:cubicBezTo>
                  <a:cubicBezTo>
                    <a:pt x="798" y="1441"/>
                    <a:pt x="858" y="1345"/>
                    <a:pt x="810" y="1262"/>
                  </a:cubicBezTo>
                  <a:cubicBezTo>
                    <a:pt x="584" y="857"/>
                    <a:pt x="393" y="429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596950" y="1441625"/>
              <a:ext cx="21600" cy="43700"/>
            </a:xfrm>
            <a:custGeom>
              <a:avLst/>
              <a:gdLst/>
              <a:ahLst/>
              <a:cxnLst/>
              <a:rect l="l" t="t" r="r" b="b"/>
              <a:pathLst>
                <a:path w="864" h="1748" extrusionOk="0">
                  <a:moveTo>
                    <a:pt x="536" y="0"/>
                  </a:moveTo>
                  <a:cubicBezTo>
                    <a:pt x="0" y="0"/>
                    <a:pt x="125" y="1134"/>
                    <a:pt x="125" y="1134"/>
                  </a:cubicBezTo>
                  <a:cubicBezTo>
                    <a:pt x="125" y="1134"/>
                    <a:pt x="437" y="1747"/>
                    <a:pt x="597" y="1747"/>
                  </a:cubicBezTo>
                  <a:cubicBezTo>
                    <a:pt x="617" y="1747"/>
                    <a:pt x="635" y="1738"/>
                    <a:pt x="649" y="1717"/>
                  </a:cubicBezTo>
                  <a:cubicBezTo>
                    <a:pt x="744" y="1586"/>
                    <a:pt x="756" y="1288"/>
                    <a:pt x="780" y="1062"/>
                  </a:cubicBezTo>
                  <a:cubicBezTo>
                    <a:pt x="839" y="586"/>
                    <a:pt x="863" y="26"/>
                    <a:pt x="577" y="3"/>
                  </a:cubicBezTo>
                  <a:cubicBezTo>
                    <a:pt x="563" y="1"/>
                    <a:pt x="549" y="0"/>
                    <a:pt x="536" y="0"/>
                  </a:cubicBezTo>
                  <a:close/>
                </a:path>
              </a:pathLst>
            </a:custGeom>
            <a:solidFill>
              <a:srgbClr val="FFCE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597975" y="1442925"/>
              <a:ext cx="8625" cy="22300"/>
            </a:xfrm>
            <a:custGeom>
              <a:avLst/>
              <a:gdLst/>
              <a:ahLst/>
              <a:cxnLst/>
              <a:rect l="l" t="t" r="r" b="b"/>
              <a:pathLst>
                <a:path w="345" h="892" extrusionOk="0">
                  <a:moveTo>
                    <a:pt x="200" y="1"/>
                  </a:moveTo>
                  <a:cubicBezTo>
                    <a:pt x="159" y="1"/>
                    <a:pt x="118" y="22"/>
                    <a:pt x="96" y="70"/>
                  </a:cubicBezTo>
                  <a:cubicBezTo>
                    <a:pt x="24" y="296"/>
                    <a:pt x="1" y="546"/>
                    <a:pt x="13" y="784"/>
                  </a:cubicBezTo>
                  <a:cubicBezTo>
                    <a:pt x="24" y="844"/>
                    <a:pt x="72" y="891"/>
                    <a:pt x="132" y="891"/>
                  </a:cubicBezTo>
                  <a:lnTo>
                    <a:pt x="144" y="891"/>
                  </a:lnTo>
                  <a:cubicBezTo>
                    <a:pt x="215" y="879"/>
                    <a:pt x="263" y="820"/>
                    <a:pt x="251" y="760"/>
                  </a:cubicBezTo>
                  <a:cubicBezTo>
                    <a:pt x="239" y="558"/>
                    <a:pt x="263" y="343"/>
                    <a:pt x="322" y="153"/>
                  </a:cubicBezTo>
                  <a:cubicBezTo>
                    <a:pt x="345" y="63"/>
                    <a:pt x="272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508075" y="1481400"/>
              <a:ext cx="1102550" cy="681225"/>
            </a:xfrm>
            <a:custGeom>
              <a:avLst/>
              <a:gdLst/>
              <a:ahLst/>
              <a:cxnLst/>
              <a:rect l="l" t="t" r="r" b="b"/>
              <a:pathLst>
                <a:path w="44102" h="27249" extrusionOk="0">
                  <a:moveTo>
                    <a:pt x="4135" y="1"/>
                  </a:moveTo>
                  <a:cubicBezTo>
                    <a:pt x="3880" y="1"/>
                    <a:pt x="3626" y="33"/>
                    <a:pt x="3382" y="102"/>
                  </a:cubicBezTo>
                  <a:cubicBezTo>
                    <a:pt x="2680" y="317"/>
                    <a:pt x="2037" y="614"/>
                    <a:pt x="1596" y="1221"/>
                  </a:cubicBezTo>
                  <a:cubicBezTo>
                    <a:pt x="1" y="3400"/>
                    <a:pt x="1739" y="6722"/>
                    <a:pt x="2537" y="8925"/>
                  </a:cubicBezTo>
                  <a:cubicBezTo>
                    <a:pt x="3275" y="10985"/>
                    <a:pt x="4263" y="13711"/>
                    <a:pt x="6490" y="13866"/>
                  </a:cubicBezTo>
                  <a:cubicBezTo>
                    <a:pt x="6755" y="13886"/>
                    <a:pt x="7015" y="13895"/>
                    <a:pt x="7267" y="13895"/>
                  </a:cubicBezTo>
                  <a:cubicBezTo>
                    <a:pt x="10980" y="13895"/>
                    <a:pt x="13276" y="11901"/>
                    <a:pt x="13276" y="11901"/>
                  </a:cubicBezTo>
                  <a:lnTo>
                    <a:pt x="13276" y="11901"/>
                  </a:lnTo>
                  <a:cubicBezTo>
                    <a:pt x="13276" y="11902"/>
                    <a:pt x="12479" y="25022"/>
                    <a:pt x="13824" y="26177"/>
                  </a:cubicBezTo>
                  <a:cubicBezTo>
                    <a:pt x="14607" y="26854"/>
                    <a:pt x="18348" y="27249"/>
                    <a:pt x="22120" y="27249"/>
                  </a:cubicBezTo>
                  <a:cubicBezTo>
                    <a:pt x="25976" y="27249"/>
                    <a:pt x="29865" y="26836"/>
                    <a:pt x="30660" y="25891"/>
                  </a:cubicBezTo>
                  <a:cubicBezTo>
                    <a:pt x="31124" y="25355"/>
                    <a:pt x="30981" y="15580"/>
                    <a:pt x="30231" y="12294"/>
                  </a:cubicBezTo>
                  <a:lnTo>
                    <a:pt x="30231" y="12294"/>
                  </a:lnTo>
                  <a:cubicBezTo>
                    <a:pt x="33684" y="13223"/>
                    <a:pt x="37541" y="13425"/>
                    <a:pt x="41197" y="13497"/>
                  </a:cubicBezTo>
                  <a:cubicBezTo>
                    <a:pt x="41316" y="13501"/>
                    <a:pt x="41437" y="13504"/>
                    <a:pt x="41558" y="13504"/>
                  </a:cubicBezTo>
                  <a:cubicBezTo>
                    <a:pt x="42166" y="13504"/>
                    <a:pt x="42786" y="13429"/>
                    <a:pt x="43233" y="13032"/>
                  </a:cubicBezTo>
                  <a:cubicBezTo>
                    <a:pt x="43709" y="12604"/>
                    <a:pt x="43840" y="11913"/>
                    <a:pt x="43947" y="11282"/>
                  </a:cubicBezTo>
                  <a:cubicBezTo>
                    <a:pt x="44018" y="10794"/>
                    <a:pt x="44102" y="10294"/>
                    <a:pt x="44006" y="9818"/>
                  </a:cubicBezTo>
                  <a:cubicBezTo>
                    <a:pt x="43756" y="8496"/>
                    <a:pt x="42387" y="7770"/>
                    <a:pt x="41149" y="7258"/>
                  </a:cubicBezTo>
                  <a:cubicBezTo>
                    <a:pt x="35065" y="4746"/>
                    <a:pt x="27731" y="2626"/>
                    <a:pt x="22790" y="2329"/>
                  </a:cubicBezTo>
                  <a:lnTo>
                    <a:pt x="18468" y="2460"/>
                  </a:lnTo>
                  <a:cubicBezTo>
                    <a:pt x="18463" y="2460"/>
                    <a:pt x="18459" y="2460"/>
                    <a:pt x="18454" y="2460"/>
                  </a:cubicBezTo>
                  <a:cubicBezTo>
                    <a:pt x="14879" y="2460"/>
                    <a:pt x="8300" y="7139"/>
                    <a:pt x="8300" y="7139"/>
                  </a:cubicBezTo>
                  <a:cubicBezTo>
                    <a:pt x="8300" y="7139"/>
                    <a:pt x="6776" y="471"/>
                    <a:pt x="4823" y="78"/>
                  </a:cubicBezTo>
                  <a:cubicBezTo>
                    <a:pt x="4597" y="28"/>
                    <a:pt x="4365" y="1"/>
                    <a:pt x="41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831650" y="1740500"/>
              <a:ext cx="11625" cy="131325"/>
            </a:xfrm>
            <a:custGeom>
              <a:avLst/>
              <a:gdLst/>
              <a:ahLst/>
              <a:cxnLst/>
              <a:rect l="l" t="t" r="r" b="b"/>
              <a:pathLst>
                <a:path w="465" h="5253" extrusionOk="0">
                  <a:moveTo>
                    <a:pt x="291" y="0"/>
                  </a:moveTo>
                  <a:cubicBezTo>
                    <a:pt x="216" y="0"/>
                    <a:pt x="155" y="67"/>
                    <a:pt x="155" y="144"/>
                  </a:cubicBezTo>
                  <a:cubicBezTo>
                    <a:pt x="155" y="168"/>
                    <a:pt x="0" y="3228"/>
                    <a:pt x="0" y="5097"/>
                  </a:cubicBezTo>
                  <a:cubicBezTo>
                    <a:pt x="0" y="5181"/>
                    <a:pt x="72" y="5252"/>
                    <a:pt x="155" y="5252"/>
                  </a:cubicBezTo>
                  <a:cubicBezTo>
                    <a:pt x="238" y="5252"/>
                    <a:pt x="310" y="5181"/>
                    <a:pt x="310" y="5097"/>
                  </a:cubicBezTo>
                  <a:cubicBezTo>
                    <a:pt x="310" y="3228"/>
                    <a:pt x="453" y="192"/>
                    <a:pt x="464" y="156"/>
                  </a:cubicBezTo>
                  <a:cubicBezTo>
                    <a:pt x="464" y="73"/>
                    <a:pt x="393" y="1"/>
                    <a:pt x="310" y="1"/>
                  </a:cubicBezTo>
                  <a:cubicBezTo>
                    <a:pt x="303" y="1"/>
                    <a:pt x="297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828750" y="1162300"/>
              <a:ext cx="372300" cy="344900"/>
            </a:xfrm>
            <a:custGeom>
              <a:avLst/>
              <a:gdLst/>
              <a:ahLst/>
              <a:cxnLst/>
              <a:rect l="l" t="t" r="r" b="b"/>
              <a:pathLst>
                <a:path w="14892" h="13796" extrusionOk="0">
                  <a:moveTo>
                    <a:pt x="11123" y="1"/>
                  </a:moveTo>
                  <a:cubicBezTo>
                    <a:pt x="11054" y="1"/>
                    <a:pt x="10985" y="3"/>
                    <a:pt x="10915" y="8"/>
                  </a:cubicBezTo>
                  <a:lnTo>
                    <a:pt x="3736" y="484"/>
                  </a:lnTo>
                  <a:cubicBezTo>
                    <a:pt x="2093" y="579"/>
                    <a:pt x="795" y="1913"/>
                    <a:pt x="735" y="3556"/>
                  </a:cubicBezTo>
                  <a:lnTo>
                    <a:pt x="735" y="3687"/>
                  </a:lnTo>
                  <a:cubicBezTo>
                    <a:pt x="735" y="3758"/>
                    <a:pt x="723" y="3817"/>
                    <a:pt x="723" y="3889"/>
                  </a:cubicBezTo>
                  <a:cubicBezTo>
                    <a:pt x="630" y="4892"/>
                    <a:pt x="0" y="13795"/>
                    <a:pt x="8080" y="13795"/>
                  </a:cubicBezTo>
                  <a:cubicBezTo>
                    <a:pt x="8251" y="13795"/>
                    <a:pt x="8426" y="13791"/>
                    <a:pt x="8605" y="13783"/>
                  </a:cubicBezTo>
                  <a:cubicBezTo>
                    <a:pt x="14892" y="13497"/>
                    <a:pt x="14868" y="6746"/>
                    <a:pt x="14285" y="2746"/>
                  </a:cubicBezTo>
                  <a:cubicBezTo>
                    <a:pt x="14056" y="1160"/>
                    <a:pt x="12702" y="1"/>
                    <a:pt x="11123" y="1"/>
                  </a:cubicBez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1049225" y="1316100"/>
              <a:ext cx="32175" cy="29725"/>
            </a:xfrm>
            <a:custGeom>
              <a:avLst/>
              <a:gdLst/>
              <a:ahLst/>
              <a:cxnLst/>
              <a:rect l="l" t="t" r="r" b="b"/>
              <a:pathLst>
                <a:path w="1287" h="1189" extrusionOk="0">
                  <a:moveTo>
                    <a:pt x="646" y="1"/>
                  </a:moveTo>
                  <a:cubicBezTo>
                    <a:pt x="360" y="1"/>
                    <a:pt x="113" y="192"/>
                    <a:pt x="60" y="475"/>
                  </a:cubicBezTo>
                  <a:cubicBezTo>
                    <a:pt x="1" y="809"/>
                    <a:pt x="203" y="1118"/>
                    <a:pt x="536" y="1178"/>
                  </a:cubicBezTo>
                  <a:cubicBezTo>
                    <a:pt x="574" y="1185"/>
                    <a:pt x="611" y="1188"/>
                    <a:pt x="648" y="1188"/>
                  </a:cubicBezTo>
                  <a:cubicBezTo>
                    <a:pt x="927" y="1188"/>
                    <a:pt x="1174" y="996"/>
                    <a:pt x="1227" y="702"/>
                  </a:cubicBezTo>
                  <a:cubicBezTo>
                    <a:pt x="1286" y="380"/>
                    <a:pt x="1084" y="71"/>
                    <a:pt x="763" y="11"/>
                  </a:cubicBezTo>
                  <a:cubicBezTo>
                    <a:pt x="723" y="4"/>
                    <a:pt x="685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972125" y="1319825"/>
              <a:ext cx="35150" cy="29625"/>
            </a:xfrm>
            <a:custGeom>
              <a:avLst/>
              <a:gdLst/>
              <a:ahLst/>
              <a:cxnLst/>
              <a:rect l="l" t="t" r="r" b="b"/>
              <a:pathLst>
                <a:path w="1406" h="1185" extrusionOk="0">
                  <a:moveTo>
                    <a:pt x="651" y="0"/>
                  </a:moveTo>
                  <a:cubicBezTo>
                    <a:pt x="386" y="0"/>
                    <a:pt x="123" y="169"/>
                    <a:pt x="60" y="469"/>
                  </a:cubicBezTo>
                  <a:cubicBezTo>
                    <a:pt x="1" y="791"/>
                    <a:pt x="203" y="1112"/>
                    <a:pt x="525" y="1172"/>
                  </a:cubicBezTo>
                  <a:cubicBezTo>
                    <a:pt x="568" y="1181"/>
                    <a:pt x="611" y="1185"/>
                    <a:pt x="652" y="1185"/>
                  </a:cubicBezTo>
                  <a:cubicBezTo>
                    <a:pt x="1107" y="1185"/>
                    <a:pt x="1406" y="671"/>
                    <a:pt x="1144" y="267"/>
                  </a:cubicBezTo>
                  <a:cubicBezTo>
                    <a:pt x="1026" y="84"/>
                    <a:pt x="838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1000750" y="1382125"/>
              <a:ext cx="55725" cy="15825"/>
            </a:xfrm>
            <a:custGeom>
              <a:avLst/>
              <a:gdLst/>
              <a:ahLst/>
              <a:cxnLst/>
              <a:rect l="l" t="t" r="r" b="b"/>
              <a:pathLst>
                <a:path w="2229" h="633" extrusionOk="0">
                  <a:moveTo>
                    <a:pt x="2002" y="0"/>
                  </a:moveTo>
                  <a:cubicBezTo>
                    <a:pt x="1971" y="0"/>
                    <a:pt x="1937" y="11"/>
                    <a:pt x="1904" y="37"/>
                  </a:cubicBezTo>
                  <a:cubicBezTo>
                    <a:pt x="1639" y="227"/>
                    <a:pt x="1324" y="324"/>
                    <a:pt x="1008" y="324"/>
                  </a:cubicBezTo>
                  <a:cubicBezTo>
                    <a:pt x="769" y="324"/>
                    <a:pt x="529" y="269"/>
                    <a:pt x="308" y="156"/>
                  </a:cubicBezTo>
                  <a:cubicBezTo>
                    <a:pt x="283" y="142"/>
                    <a:pt x="257" y="136"/>
                    <a:pt x="233" y="136"/>
                  </a:cubicBezTo>
                  <a:cubicBezTo>
                    <a:pt x="92" y="136"/>
                    <a:pt x="1" y="348"/>
                    <a:pt x="154" y="430"/>
                  </a:cubicBezTo>
                  <a:cubicBezTo>
                    <a:pt x="416" y="561"/>
                    <a:pt x="701" y="632"/>
                    <a:pt x="999" y="632"/>
                  </a:cubicBezTo>
                  <a:cubicBezTo>
                    <a:pt x="1058" y="632"/>
                    <a:pt x="1118" y="632"/>
                    <a:pt x="1189" y="620"/>
                  </a:cubicBezTo>
                  <a:cubicBezTo>
                    <a:pt x="1511" y="597"/>
                    <a:pt x="1832" y="478"/>
                    <a:pt x="2094" y="287"/>
                  </a:cubicBezTo>
                  <a:cubicBezTo>
                    <a:pt x="2228" y="182"/>
                    <a:pt x="2132" y="0"/>
                    <a:pt x="2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1170675" y="1314300"/>
              <a:ext cx="83375" cy="70250"/>
            </a:xfrm>
            <a:custGeom>
              <a:avLst/>
              <a:gdLst/>
              <a:ahLst/>
              <a:cxnLst/>
              <a:rect l="l" t="t" r="r" b="b"/>
              <a:pathLst>
                <a:path w="3335" h="2810" extrusionOk="0">
                  <a:moveTo>
                    <a:pt x="1873" y="0"/>
                  </a:moveTo>
                  <a:cubicBezTo>
                    <a:pt x="1371" y="0"/>
                    <a:pt x="823" y="123"/>
                    <a:pt x="453" y="214"/>
                  </a:cubicBezTo>
                  <a:lnTo>
                    <a:pt x="0" y="2810"/>
                  </a:lnTo>
                  <a:cubicBezTo>
                    <a:pt x="429" y="2750"/>
                    <a:pt x="1858" y="2655"/>
                    <a:pt x="2703" y="1988"/>
                  </a:cubicBezTo>
                  <a:cubicBezTo>
                    <a:pt x="3227" y="1583"/>
                    <a:pt x="3334" y="821"/>
                    <a:pt x="2905" y="345"/>
                  </a:cubicBezTo>
                  <a:cubicBezTo>
                    <a:pt x="2678" y="85"/>
                    <a:pt x="2291" y="0"/>
                    <a:pt x="1873" y="0"/>
                  </a:cubicBez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1201250" y="1328750"/>
              <a:ext cx="34925" cy="12350"/>
            </a:xfrm>
            <a:custGeom>
              <a:avLst/>
              <a:gdLst/>
              <a:ahLst/>
              <a:cxnLst/>
              <a:rect l="l" t="t" r="r" b="b"/>
              <a:pathLst>
                <a:path w="1397" h="494" extrusionOk="0">
                  <a:moveTo>
                    <a:pt x="539" y="0"/>
                  </a:moveTo>
                  <a:cubicBezTo>
                    <a:pt x="416" y="0"/>
                    <a:pt x="292" y="17"/>
                    <a:pt x="170" y="53"/>
                  </a:cubicBezTo>
                  <a:cubicBezTo>
                    <a:pt x="1" y="116"/>
                    <a:pt x="67" y="350"/>
                    <a:pt x="218" y="350"/>
                  </a:cubicBezTo>
                  <a:cubicBezTo>
                    <a:pt x="237" y="350"/>
                    <a:pt x="257" y="346"/>
                    <a:pt x="277" y="338"/>
                  </a:cubicBezTo>
                  <a:cubicBezTo>
                    <a:pt x="365" y="317"/>
                    <a:pt x="453" y="306"/>
                    <a:pt x="540" y="306"/>
                  </a:cubicBezTo>
                  <a:cubicBezTo>
                    <a:pt x="740" y="306"/>
                    <a:pt x="937" y="362"/>
                    <a:pt x="1111" y="469"/>
                  </a:cubicBezTo>
                  <a:cubicBezTo>
                    <a:pt x="1135" y="481"/>
                    <a:pt x="1159" y="493"/>
                    <a:pt x="1182" y="493"/>
                  </a:cubicBezTo>
                  <a:cubicBezTo>
                    <a:pt x="1337" y="493"/>
                    <a:pt x="1397" y="279"/>
                    <a:pt x="1254" y="207"/>
                  </a:cubicBezTo>
                  <a:cubicBezTo>
                    <a:pt x="1038" y="72"/>
                    <a:pt x="790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1206675" y="1332875"/>
              <a:ext cx="20075" cy="23100"/>
            </a:xfrm>
            <a:custGeom>
              <a:avLst/>
              <a:gdLst/>
              <a:ahLst/>
              <a:cxnLst/>
              <a:rect l="l" t="t" r="r" b="b"/>
              <a:pathLst>
                <a:path w="803" h="924" extrusionOk="0">
                  <a:moveTo>
                    <a:pt x="600" y="0"/>
                  </a:moveTo>
                  <a:cubicBezTo>
                    <a:pt x="549" y="0"/>
                    <a:pt x="497" y="27"/>
                    <a:pt x="465" y="90"/>
                  </a:cubicBezTo>
                  <a:cubicBezTo>
                    <a:pt x="358" y="293"/>
                    <a:pt x="239" y="483"/>
                    <a:pt x="84" y="662"/>
                  </a:cubicBezTo>
                  <a:cubicBezTo>
                    <a:pt x="1" y="757"/>
                    <a:pt x="72" y="924"/>
                    <a:pt x="203" y="924"/>
                  </a:cubicBezTo>
                  <a:cubicBezTo>
                    <a:pt x="251" y="924"/>
                    <a:pt x="287" y="900"/>
                    <a:pt x="322" y="864"/>
                  </a:cubicBezTo>
                  <a:cubicBezTo>
                    <a:pt x="477" y="674"/>
                    <a:pt x="620" y="459"/>
                    <a:pt x="739" y="233"/>
                  </a:cubicBezTo>
                  <a:cubicBezTo>
                    <a:pt x="803" y="106"/>
                    <a:pt x="702" y="0"/>
                    <a:pt x="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787000" y="1326600"/>
              <a:ext cx="86625" cy="67175"/>
            </a:xfrm>
            <a:custGeom>
              <a:avLst/>
              <a:gdLst/>
              <a:ahLst/>
              <a:cxnLst/>
              <a:rect l="l" t="t" r="r" b="b"/>
              <a:pathLst>
                <a:path w="3465" h="2687" extrusionOk="0">
                  <a:moveTo>
                    <a:pt x="1647" y="1"/>
                  </a:moveTo>
                  <a:cubicBezTo>
                    <a:pt x="1146" y="1"/>
                    <a:pt x="660" y="94"/>
                    <a:pt x="405" y="413"/>
                  </a:cubicBezTo>
                  <a:cubicBezTo>
                    <a:pt x="0" y="913"/>
                    <a:pt x="167" y="1663"/>
                    <a:pt x="703" y="2044"/>
                  </a:cubicBezTo>
                  <a:cubicBezTo>
                    <a:pt x="1596" y="2651"/>
                    <a:pt x="3036" y="2663"/>
                    <a:pt x="3465" y="2687"/>
                  </a:cubicBezTo>
                  <a:lnTo>
                    <a:pt x="2846" y="127"/>
                  </a:lnTo>
                  <a:cubicBezTo>
                    <a:pt x="2530" y="71"/>
                    <a:pt x="2083" y="1"/>
                    <a:pt x="1647" y="1"/>
                  </a:cubicBez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805150" y="1340875"/>
              <a:ext cx="34775" cy="13325"/>
            </a:xfrm>
            <a:custGeom>
              <a:avLst/>
              <a:gdLst/>
              <a:ahLst/>
              <a:cxnLst/>
              <a:rect l="l" t="t" r="r" b="b"/>
              <a:pathLst>
                <a:path w="1391" h="533" extrusionOk="0">
                  <a:moveTo>
                    <a:pt x="915" y="0"/>
                  </a:moveTo>
                  <a:cubicBezTo>
                    <a:pt x="637" y="0"/>
                    <a:pt x="361" y="87"/>
                    <a:pt x="131" y="246"/>
                  </a:cubicBezTo>
                  <a:cubicBezTo>
                    <a:pt x="0" y="330"/>
                    <a:pt x="60" y="532"/>
                    <a:pt x="215" y="532"/>
                  </a:cubicBezTo>
                  <a:cubicBezTo>
                    <a:pt x="250" y="532"/>
                    <a:pt x="274" y="520"/>
                    <a:pt x="298" y="508"/>
                  </a:cubicBezTo>
                  <a:cubicBezTo>
                    <a:pt x="480" y="381"/>
                    <a:pt x="697" y="309"/>
                    <a:pt x="917" y="309"/>
                  </a:cubicBezTo>
                  <a:cubicBezTo>
                    <a:pt x="985" y="309"/>
                    <a:pt x="1053" y="316"/>
                    <a:pt x="1120" y="330"/>
                  </a:cubicBezTo>
                  <a:cubicBezTo>
                    <a:pt x="1135" y="333"/>
                    <a:pt x="1149" y="335"/>
                    <a:pt x="1162" y="335"/>
                  </a:cubicBezTo>
                  <a:cubicBezTo>
                    <a:pt x="1333" y="335"/>
                    <a:pt x="1390" y="76"/>
                    <a:pt x="1203" y="32"/>
                  </a:cubicBezTo>
                  <a:cubicBezTo>
                    <a:pt x="1108" y="11"/>
                    <a:pt x="1012" y="0"/>
                    <a:pt x="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814575" y="1345550"/>
              <a:ext cx="20950" cy="22325"/>
            </a:xfrm>
            <a:custGeom>
              <a:avLst/>
              <a:gdLst/>
              <a:ahLst/>
              <a:cxnLst/>
              <a:rect l="l" t="t" r="r" b="b"/>
              <a:pathLst>
                <a:path w="838" h="893" extrusionOk="0">
                  <a:moveTo>
                    <a:pt x="213" y="0"/>
                  </a:moveTo>
                  <a:cubicBezTo>
                    <a:pt x="106" y="0"/>
                    <a:pt x="1" y="113"/>
                    <a:pt x="76" y="238"/>
                  </a:cubicBezTo>
                  <a:cubicBezTo>
                    <a:pt x="207" y="452"/>
                    <a:pt x="350" y="667"/>
                    <a:pt x="528" y="845"/>
                  </a:cubicBezTo>
                  <a:cubicBezTo>
                    <a:pt x="564" y="881"/>
                    <a:pt x="600" y="893"/>
                    <a:pt x="635" y="893"/>
                  </a:cubicBezTo>
                  <a:cubicBezTo>
                    <a:pt x="778" y="893"/>
                    <a:pt x="838" y="726"/>
                    <a:pt x="743" y="631"/>
                  </a:cubicBezTo>
                  <a:cubicBezTo>
                    <a:pt x="588" y="464"/>
                    <a:pt x="457" y="274"/>
                    <a:pt x="338" y="71"/>
                  </a:cubicBezTo>
                  <a:cubicBezTo>
                    <a:pt x="305" y="21"/>
                    <a:pt x="259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981075" y="1478000"/>
              <a:ext cx="109250" cy="70850"/>
            </a:xfrm>
            <a:custGeom>
              <a:avLst/>
              <a:gdLst/>
              <a:ahLst/>
              <a:cxnLst/>
              <a:rect l="l" t="t" r="r" b="b"/>
              <a:pathLst>
                <a:path w="4370" h="2834" extrusionOk="0">
                  <a:moveTo>
                    <a:pt x="4155" y="0"/>
                  </a:moveTo>
                  <a:lnTo>
                    <a:pt x="0" y="322"/>
                  </a:lnTo>
                  <a:lnTo>
                    <a:pt x="36" y="2643"/>
                  </a:lnTo>
                  <a:lnTo>
                    <a:pt x="2465" y="2834"/>
                  </a:lnTo>
                  <a:lnTo>
                    <a:pt x="4370" y="2512"/>
                  </a:lnTo>
                  <a:lnTo>
                    <a:pt x="4155" y="0"/>
                  </a:ln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1048625" y="1281125"/>
              <a:ext cx="44375" cy="19000"/>
            </a:xfrm>
            <a:custGeom>
              <a:avLst/>
              <a:gdLst/>
              <a:ahLst/>
              <a:cxnLst/>
              <a:rect l="l" t="t" r="r" b="b"/>
              <a:pathLst>
                <a:path w="1775" h="760" extrusionOk="0">
                  <a:moveTo>
                    <a:pt x="648" y="1"/>
                  </a:moveTo>
                  <a:cubicBezTo>
                    <a:pt x="431" y="1"/>
                    <a:pt x="195" y="30"/>
                    <a:pt x="72" y="172"/>
                  </a:cubicBezTo>
                  <a:cubicBezTo>
                    <a:pt x="25" y="231"/>
                    <a:pt x="1" y="291"/>
                    <a:pt x="1" y="362"/>
                  </a:cubicBezTo>
                  <a:cubicBezTo>
                    <a:pt x="1" y="458"/>
                    <a:pt x="48" y="672"/>
                    <a:pt x="167" y="719"/>
                  </a:cubicBezTo>
                  <a:cubicBezTo>
                    <a:pt x="215" y="743"/>
                    <a:pt x="275" y="743"/>
                    <a:pt x="322" y="743"/>
                  </a:cubicBezTo>
                  <a:cubicBezTo>
                    <a:pt x="525" y="755"/>
                    <a:pt x="727" y="755"/>
                    <a:pt x="929" y="755"/>
                  </a:cubicBezTo>
                  <a:cubicBezTo>
                    <a:pt x="968" y="758"/>
                    <a:pt x="1007" y="760"/>
                    <a:pt x="1046" y="760"/>
                  </a:cubicBezTo>
                  <a:cubicBezTo>
                    <a:pt x="1154" y="760"/>
                    <a:pt x="1265" y="749"/>
                    <a:pt x="1370" y="731"/>
                  </a:cubicBezTo>
                  <a:cubicBezTo>
                    <a:pt x="1537" y="708"/>
                    <a:pt x="1668" y="612"/>
                    <a:pt x="1739" y="458"/>
                  </a:cubicBezTo>
                  <a:cubicBezTo>
                    <a:pt x="1775" y="350"/>
                    <a:pt x="1727" y="231"/>
                    <a:pt x="1644" y="160"/>
                  </a:cubicBezTo>
                  <a:cubicBezTo>
                    <a:pt x="1453" y="5"/>
                    <a:pt x="1037" y="5"/>
                    <a:pt x="810" y="5"/>
                  </a:cubicBezTo>
                  <a:cubicBezTo>
                    <a:pt x="759" y="3"/>
                    <a:pt x="704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958150" y="1284775"/>
              <a:ext cx="44375" cy="19900"/>
            </a:xfrm>
            <a:custGeom>
              <a:avLst/>
              <a:gdLst/>
              <a:ahLst/>
              <a:cxnLst/>
              <a:rect l="l" t="t" r="r" b="b"/>
              <a:pathLst>
                <a:path w="1775" h="796" extrusionOk="0">
                  <a:moveTo>
                    <a:pt x="1185" y="0"/>
                  </a:moveTo>
                  <a:cubicBezTo>
                    <a:pt x="1099" y="0"/>
                    <a:pt x="1015" y="6"/>
                    <a:pt x="941" y="14"/>
                  </a:cubicBezTo>
                  <a:cubicBezTo>
                    <a:pt x="703" y="38"/>
                    <a:pt x="286" y="61"/>
                    <a:pt x="119" y="216"/>
                  </a:cubicBezTo>
                  <a:cubicBezTo>
                    <a:pt x="24" y="300"/>
                    <a:pt x="0" y="419"/>
                    <a:pt x="36" y="538"/>
                  </a:cubicBezTo>
                  <a:cubicBezTo>
                    <a:pt x="119" y="681"/>
                    <a:pt x="262" y="764"/>
                    <a:pt x="417" y="776"/>
                  </a:cubicBezTo>
                  <a:cubicBezTo>
                    <a:pt x="508" y="790"/>
                    <a:pt x="594" y="796"/>
                    <a:pt x="681" y="796"/>
                  </a:cubicBezTo>
                  <a:cubicBezTo>
                    <a:pt x="743" y="796"/>
                    <a:pt x="805" y="793"/>
                    <a:pt x="869" y="788"/>
                  </a:cubicBezTo>
                  <a:cubicBezTo>
                    <a:pt x="1060" y="764"/>
                    <a:pt x="1262" y="752"/>
                    <a:pt x="1465" y="728"/>
                  </a:cubicBezTo>
                  <a:cubicBezTo>
                    <a:pt x="1524" y="728"/>
                    <a:pt x="1572" y="716"/>
                    <a:pt x="1619" y="693"/>
                  </a:cubicBezTo>
                  <a:cubicBezTo>
                    <a:pt x="1739" y="633"/>
                    <a:pt x="1774" y="419"/>
                    <a:pt x="1762" y="323"/>
                  </a:cubicBezTo>
                  <a:cubicBezTo>
                    <a:pt x="1762" y="252"/>
                    <a:pt x="1727" y="192"/>
                    <a:pt x="1679" y="145"/>
                  </a:cubicBezTo>
                  <a:cubicBezTo>
                    <a:pt x="1565" y="30"/>
                    <a:pt x="1371" y="0"/>
                    <a:pt x="1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785075" y="1118900"/>
              <a:ext cx="450800" cy="233200"/>
            </a:xfrm>
            <a:custGeom>
              <a:avLst/>
              <a:gdLst/>
              <a:ahLst/>
              <a:cxnLst/>
              <a:rect l="l" t="t" r="r" b="b"/>
              <a:pathLst>
                <a:path w="18032" h="9328" extrusionOk="0">
                  <a:moveTo>
                    <a:pt x="9380" y="1"/>
                  </a:moveTo>
                  <a:cubicBezTo>
                    <a:pt x="0" y="1"/>
                    <a:pt x="2482" y="8375"/>
                    <a:pt x="2482" y="8375"/>
                  </a:cubicBezTo>
                  <a:lnTo>
                    <a:pt x="3554" y="9328"/>
                  </a:lnTo>
                  <a:cubicBezTo>
                    <a:pt x="3554" y="9328"/>
                    <a:pt x="3447" y="4589"/>
                    <a:pt x="4816" y="3113"/>
                  </a:cubicBezTo>
                  <a:lnTo>
                    <a:pt x="11102" y="5232"/>
                  </a:lnTo>
                  <a:lnTo>
                    <a:pt x="10328" y="4053"/>
                  </a:lnTo>
                  <a:lnTo>
                    <a:pt x="10328" y="4053"/>
                  </a:lnTo>
                  <a:cubicBezTo>
                    <a:pt x="10328" y="4053"/>
                    <a:pt x="10924" y="4172"/>
                    <a:pt x="11209" y="4244"/>
                  </a:cubicBezTo>
                  <a:cubicBezTo>
                    <a:pt x="11495" y="4291"/>
                    <a:pt x="11769" y="4351"/>
                    <a:pt x="12055" y="4411"/>
                  </a:cubicBezTo>
                  <a:cubicBezTo>
                    <a:pt x="13126" y="4625"/>
                    <a:pt x="14186" y="4827"/>
                    <a:pt x="15091" y="4970"/>
                  </a:cubicBezTo>
                  <a:lnTo>
                    <a:pt x="15377" y="8637"/>
                  </a:lnTo>
                  <a:lnTo>
                    <a:pt x="16329" y="7923"/>
                  </a:lnTo>
                  <a:cubicBezTo>
                    <a:pt x="16329" y="7923"/>
                    <a:pt x="18032" y="196"/>
                    <a:pt x="9757" y="5"/>
                  </a:cubicBezTo>
                  <a:cubicBezTo>
                    <a:pt x="9629" y="2"/>
                    <a:pt x="9504" y="1"/>
                    <a:pt x="9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1273350" y="2108725"/>
              <a:ext cx="456950" cy="378950"/>
            </a:xfrm>
            <a:custGeom>
              <a:avLst/>
              <a:gdLst/>
              <a:ahLst/>
              <a:cxnLst/>
              <a:rect l="l" t="t" r="r" b="b"/>
              <a:pathLst>
                <a:path w="18278" h="15158" extrusionOk="0">
                  <a:moveTo>
                    <a:pt x="16801" y="0"/>
                  </a:moveTo>
                  <a:lnTo>
                    <a:pt x="16051" y="12"/>
                  </a:lnTo>
                  <a:lnTo>
                    <a:pt x="394" y="417"/>
                  </a:lnTo>
                  <a:cubicBezTo>
                    <a:pt x="394" y="417"/>
                    <a:pt x="382" y="798"/>
                    <a:pt x="346" y="1417"/>
                  </a:cubicBezTo>
                  <a:cubicBezTo>
                    <a:pt x="311" y="2298"/>
                    <a:pt x="251" y="3679"/>
                    <a:pt x="203" y="5144"/>
                  </a:cubicBezTo>
                  <a:cubicBezTo>
                    <a:pt x="203" y="5156"/>
                    <a:pt x="191" y="5168"/>
                    <a:pt x="191" y="5180"/>
                  </a:cubicBezTo>
                  <a:cubicBezTo>
                    <a:pt x="191" y="5251"/>
                    <a:pt x="191" y="5311"/>
                    <a:pt x="191" y="5382"/>
                  </a:cubicBezTo>
                  <a:cubicBezTo>
                    <a:pt x="108" y="7561"/>
                    <a:pt x="25" y="9906"/>
                    <a:pt x="13" y="11121"/>
                  </a:cubicBezTo>
                  <a:cubicBezTo>
                    <a:pt x="1" y="12014"/>
                    <a:pt x="13" y="13550"/>
                    <a:pt x="37" y="15157"/>
                  </a:cubicBezTo>
                  <a:lnTo>
                    <a:pt x="8907" y="15157"/>
                  </a:lnTo>
                  <a:lnTo>
                    <a:pt x="9050" y="12121"/>
                  </a:lnTo>
                  <a:lnTo>
                    <a:pt x="9240" y="8156"/>
                  </a:lnTo>
                  <a:lnTo>
                    <a:pt x="9335" y="8966"/>
                  </a:lnTo>
                  <a:lnTo>
                    <a:pt x="10157" y="15157"/>
                  </a:lnTo>
                  <a:lnTo>
                    <a:pt x="18277" y="15157"/>
                  </a:lnTo>
                  <a:cubicBezTo>
                    <a:pt x="18122" y="13002"/>
                    <a:pt x="17956" y="10835"/>
                    <a:pt x="17848" y="9644"/>
                  </a:cubicBezTo>
                  <a:cubicBezTo>
                    <a:pt x="17753" y="8716"/>
                    <a:pt x="17586" y="7085"/>
                    <a:pt x="17408" y="5430"/>
                  </a:cubicBezTo>
                  <a:cubicBezTo>
                    <a:pt x="17396" y="5370"/>
                    <a:pt x="17396" y="5311"/>
                    <a:pt x="17384" y="5251"/>
                  </a:cubicBezTo>
                  <a:cubicBezTo>
                    <a:pt x="17241" y="3953"/>
                    <a:pt x="17098" y="2644"/>
                    <a:pt x="16979" y="1655"/>
                  </a:cubicBezTo>
                  <a:cubicBezTo>
                    <a:pt x="16872" y="667"/>
                    <a:pt x="16801" y="0"/>
                    <a:pt x="168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1277825" y="2135550"/>
              <a:ext cx="79050" cy="112200"/>
            </a:xfrm>
            <a:custGeom>
              <a:avLst/>
              <a:gdLst/>
              <a:ahLst/>
              <a:cxnLst/>
              <a:rect l="l" t="t" r="r" b="b"/>
              <a:pathLst>
                <a:path w="3162" h="4488" extrusionOk="0">
                  <a:moveTo>
                    <a:pt x="3004" y="0"/>
                  </a:moveTo>
                  <a:cubicBezTo>
                    <a:pt x="2931" y="0"/>
                    <a:pt x="2857" y="45"/>
                    <a:pt x="2846" y="142"/>
                  </a:cubicBezTo>
                  <a:cubicBezTo>
                    <a:pt x="2727" y="2809"/>
                    <a:pt x="179" y="4178"/>
                    <a:pt x="143" y="4190"/>
                  </a:cubicBezTo>
                  <a:cubicBezTo>
                    <a:pt x="1" y="4273"/>
                    <a:pt x="60" y="4488"/>
                    <a:pt x="215" y="4488"/>
                  </a:cubicBezTo>
                  <a:cubicBezTo>
                    <a:pt x="239" y="4488"/>
                    <a:pt x="262" y="4476"/>
                    <a:pt x="286" y="4464"/>
                  </a:cubicBezTo>
                  <a:cubicBezTo>
                    <a:pt x="405" y="4404"/>
                    <a:pt x="3025" y="2999"/>
                    <a:pt x="3156" y="154"/>
                  </a:cubicBezTo>
                  <a:cubicBezTo>
                    <a:pt x="3162" y="54"/>
                    <a:pt x="3084" y="0"/>
                    <a:pt x="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1639175" y="2135425"/>
              <a:ext cx="71175" cy="110850"/>
            </a:xfrm>
            <a:custGeom>
              <a:avLst/>
              <a:gdLst/>
              <a:ahLst/>
              <a:cxnLst/>
              <a:rect l="l" t="t" r="r" b="b"/>
              <a:pathLst>
                <a:path w="2847" h="4434" extrusionOk="0">
                  <a:moveTo>
                    <a:pt x="159" y="1"/>
                  </a:moveTo>
                  <a:cubicBezTo>
                    <a:pt x="80" y="1"/>
                    <a:pt x="0" y="55"/>
                    <a:pt x="13" y="159"/>
                  </a:cubicBezTo>
                  <a:cubicBezTo>
                    <a:pt x="144" y="3004"/>
                    <a:pt x="2465" y="4362"/>
                    <a:pt x="2561" y="4421"/>
                  </a:cubicBezTo>
                  <a:cubicBezTo>
                    <a:pt x="2584" y="4433"/>
                    <a:pt x="2608" y="4433"/>
                    <a:pt x="2644" y="4433"/>
                  </a:cubicBezTo>
                  <a:cubicBezTo>
                    <a:pt x="2799" y="4433"/>
                    <a:pt x="2846" y="4231"/>
                    <a:pt x="2715" y="4147"/>
                  </a:cubicBezTo>
                  <a:cubicBezTo>
                    <a:pt x="2692" y="4135"/>
                    <a:pt x="441" y="2814"/>
                    <a:pt x="310" y="147"/>
                  </a:cubicBezTo>
                  <a:cubicBezTo>
                    <a:pt x="310" y="49"/>
                    <a:pt x="235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1494825" y="2274225"/>
              <a:ext cx="15200" cy="137525"/>
            </a:xfrm>
            <a:custGeom>
              <a:avLst/>
              <a:gdLst/>
              <a:ahLst/>
              <a:cxnLst/>
              <a:rect l="l" t="t" r="r" b="b"/>
              <a:pathLst>
                <a:path w="608" h="5501" extrusionOk="0">
                  <a:moveTo>
                    <a:pt x="465" y="0"/>
                  </a:moveTo>
                  <a:cubicBezTo>
                    <a:pt x="381" y="0"/>
                    <a:pt x="310" y="60"/>
                    <a:pt x="298" y="143"/>
                  </a:cubicBezTo>
                  <a:lnTo>
                    <a:pt x="0" y="5346"/>
                  </a:lnTo>
                  <a:cubicBezTo>
                    <a:pt x="0" y="5429"/>
                    <a:pt x="60" y="5501"/>
                    <a:pt x="143" y="5501"/>
                  </a:cubicBezTo>
                  <a:lnTo>
                    <a:pt x="155" y="5501"/>
                  </a:lnTo>
                  <a:cubicBezTo>
                    <a:pt x="238" y="5501"/>
                    <a:pt x="310" y="5441"/>
                    <a:pt x="310" y="5358"/>
                  </a:cubicBezTo>
                  <a:lnTo>
                    <a:pt x="607" y="167"/>
                  </a:lnTo>
                  <a:cubicBezTo>
                    <a:pt x="607" y="84"/>
                    <a:pt x="548" y="12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853075" y="1674625"/>
              <a:ext cx="99425" cy="79175"/>
            </a:xfrm>
            <a:custGeom>
              <a:avLst/>
              <a:gdLst/>
              <a:ahLst/>
              <a:cxnLst/>
              <a:rect l="l" t="t" r="r" b="b"/>
              <a:pathLst>
                <a:path w="3977" h="3167" extrusionOk="0">
                  <a:moveTo>
                    <a:pt x="963" y="0"/>
                  </a:moveTo>
                  <a:cubicBezTo>
                    <a:pt x="872" y="0"/>
                    <a:pt x="781" y="30"/>
                    <a:pt x="703" y="88"/>
                  </a:cubicBezTo>
                  <a:cubicBezTo>
                    <a:pt x="631" y="160"/>
                    <a:pt x="596" y="255"/>
                    <a:pt x="619" y="350"/>
                  </a:cubicBezTo>
                  <a:cubicBezTo>
                    <a:pt x="611" y="349"/>
                    <a:pt x="602" y="349"/>
                    <a:pt x="594" y="349"/>
                  </a:cubicBezTo>
                  <a:cubicBezTo>
                    <a:pt x="388" y="349"/>
                    <a:pt x="321" y="627"/>
                    <a:pt x="310" y="696"/>
                  </a:cubicBezTo>
                  <a:cubicBezTo>
                    <a:pt x="310" y="779"/>
                    <a:pt x="334" y="862"/>
                    <a:pt x="381" y="934"/>
                  </a:cubicBezTo>
                  <a:cubicBezTo>
                    <a:pt x="381" y="934"/>
                    <a:pt x="203" y="934"/>
                    <a:pt x="119" y="1208"/>
                  </a:cubicBezTo>
                  <a:cubicBezTo>
                    <a:pt x="72" y="1327"/>
                    <a:pt x="84" y="1470"/>
                    <a:pt x="179" y="1565"/>
                  </a:cubicBezTo>
                  <a:cubicBezTo>
                    <a:pt x="179" y="1565"/>
                    <a:pt x="0" y="1851"/>
                    <a:pt x="203" y="2029"/>
                  </a:cubicBezTo>
                  <a:cubicBezTo>
                    <a:pt x="298" y="2113"/>
                    <a:pt x="929" y="2613"/>
                    <a:pt x="2215" y="3065"/>
                  </a:cubicBezTo>
                  <a:cubicBezTo>
                    <a:pt x="2408" y="3135"/>
                    <a:pt x="2553" y="3167"/>
                    <a:pt x="2663" y="3167"/>
                  </a:cubicBezTo>
                  <a:cubicBezTo>
                    <a:pt x="2998" y="3167"/>
                    <a:pt x="3009" y="2873"/>
                    <a:pt x="3108" y="2505"/>
                  </a:cubicBezTo>
                  <a:lnTo>
                    <a:pt x="3275" y="1886"/>
                  </a:lnTo>
                  <a:cubicBezTo>
                    <a:pt x="3417" y="1374"/>
                    <a:pt x="3977" y="1398"/>
                    <a:pt x="2846" y="1005"/>
                  </a:cubicBezTo>
                  <a:cubicBezTo>
                    <a:pt x="2251" y="791"/>
                    <a:pt x="1667" y="279"/>
                    <a:pt x="1179" y="65"/>
                  </a:cubicBezTo>
                  <a:cubicBezTo>
                    <a:pt x="1114" y="21"/>
                    <a:pt x="1039" y="0"/>
                    <a:pt x="963" y="0"/>
                  </a:cubicBezTo>
                  <a:close/>
                </a:path>
              </a:pathLst>
            </a:custGeom>
            <a:solidFill>
              <a:srgbClr val="BF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855250" y="1712250"/>
              <a:ext cx="38625" cy="19375"/>
            </a:xfrm>
            <a:custGeom>
              <a:avLst/>
              <a:gdLst/>
              <a:ahLst/>
              <a:cxnLst/>
              <a:rect l="l" t="t" r="r" b="b"/>
              <a:pathLst>
                <a:path w="1545" h="775" extrusionOk="0">
                  <a:moveTo>
                    <a:pt x="169" y="1"/>
                  </a:moveTo>
                  <a:cubicBezTo>
                    <a:pt x="59" y="1"/>
                    <a:pt x="0" y="154"/>
                    <a:pt x="104" y="227"/>
                  </a:cubicBezTo>
                  <a:cubicBezTo>
                    <a:pt x="104" y="227"/>
                    <a:pt x="782" y="560"/>
                    <a:pt x="1342" y="762"/>
                  </a:cubicBezTo>
                  <a:cubicBezTo>
                    <a:pt x="1354" y="762"/>
                    <a:pt x="1366" y="774"/>
                    <a:pt x="1378" y="774"/>
                  </a:cubicBezTo>
                  <a:cubicBezTo>
                    <a:pt x="1509" y="762"/>
                    <a:pt x="1544" y="584"/>
                    <a:pt x="1425" y="536"/>
                  </a:cubicBezTo>
                  <a:cubicBezTo>
                    <a:pt x="878" y="346"/>
                    <a:pt x="223" y="12"/>
                    <a:pt x="223" y="12"/>
                  </a:cubicBezTo>
                  <a:cubicBezTo>
                    <a:pt x="204" y="4"/>
                    <a:pt x="186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858625" y="1696675"/>
              <a:ext cx="39125" cy="20650"/>
            </a:xfrm>
            <a:custGeom>
              <a:avLst/>
              <a:gdLst/>
              <a:ahLst/>
              <a:cxnLst/>
              <a:rect l="l" t="t" r="r" b="b"/>
              <a:pathLst>
                <a:path w="1565" h="826" extrusionOk="0">
                  <a:moveTo>
                    <a:pt x="168" y="0"/>
                  </a:moveTo>
                  <a:cubicBezTo>
                    <a:pt x="61" y="0"/>
                    <a:pt x="1" y="148"/>
                    <a:pt x="112" y="218"/>
                  </a:cubicBezTo>
                  <a:cubicBezTo>
                    <a:pt x="517" y="445"/>
                    <a:pt x="933" y="647"/>
                    <a:pt x="1362" y="826"/>
                  </a:cubicBezTo>
                  <a:lnTo>
                    <a:pt x="1409" y="826"/>
                  </a:lnTo>
                  <a:cubicBezTo>
                    <a:pt x="1540" y="826"/>
                    <a:pt x="1564" y="647"/>
                    <a:pt x="1445" y="599"/>
                  </a:cubicBezTo>
                  <a:cubicBezTo>
                    <a:pt x="1028" y="433"/>
                    <a:pt x="624" y="242"/>
                    <a:pt x="231" y="16"/>
                  </a:cubicBezTo>
                  <a:cubicBezTo>
                    <a:pt x="209" y="5"/>
                    <a:pt x="188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865575" y="1682775"/>
              <a:ext cx="37225" cy="20575"/>
            </a:xfrm>
            <a:custGeom>
              <a:avLst/>
              <a:gdLst/>
              <a:ahLst/>
              <a:cxnLst/>
              <a:rect l="l" t="t" r="r" b="b"/>
              <a:pathLst>
                <a:path w="1489" h="823" extrusionOk="0">
                  <a:moveTo>
                    <a:pt x="108" y="1"/>
                  </a:moveTo>
                  <a:lnTo>
                    <a:pt x="0" y="203"/>
                  </a:lnTo>
                  <a:cubicBezTo>
                    <a:pt x="417" y="441"/>
                    <a:pt x="846" y="644"/>
                    <a:pt x="1286" y="822"/>
                  </a:cubicBezTo>
                  <a:lnTo>
                    <a:pt x="1322" y="822"/>
                  </a:lnTo>
                  <a:cubicBezTo>
                    <a:pt x="1453" y="822"/>
                    <a:pt x="1489" y="644"/>
                    <a:pt x="1370" y="596"/>
                  </a:cubicBezTo>
                  <a:cubicBezTo>
                    <a:pt x="941" y="417"/>
                    <a:pt x="512" y="227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892650" y="1669975"/>
              <a:ext cx="41250" cy="34700"/>
            </a:xfrm>
            <a:custGeom>
              <a:avLst/>
              <a:gdLst/>
              <a:ahLst/>
              <a:cxnLst/>
              <a:rect l="l" t="t" r="r" b="b"/>
              <a:pathLst>
                <a:path w="1650" h="1388" extrusionOk="0">
                  <a:moveTo>
                    <a:pt x="606" y="0"/>
                  </a:moveTo>
                  <a:cubicBezTo>
                    <a:pt x="565" y="0"/>
                    <a:pt x="526" y="12"/>
                    <a:pt x="489" y="36"/>
                  </a:cubicBezTo>
                  <a:cubicBezTo>
                    <a:pt x="1" y="358"/>
                    <a:pt x="870" y="1191"/>
                    <a:pt x="870" y="1191"/>
                  </a:cubicBezTo>
                  <a:cubicBezTo>
                    <a:pt x="870" y="1191"/>
                    <a:pt x="1323" y="1387"/>
                    <a:pt x="1536" y="1387"/>
                  </a:cubicBezTo>
                  <a:cubicBezTo>
                    <a:pt x="1606" y="1387"/>
                    <a:pt x="1650" y="1366"/>
                    <a:pt x="1644" y="1310"/>
                  </a:cubicBezTo>
                  <a:cubicBezTo>
                    <a:pt x="1632" y="1144"/>
                    <a:pt x="1453" y="905"/>
                    <a:pt x="1322" y="715"/>
                  </a:cubicBezTo>
                  <a:cubicBezTo>
                    <a:pt x="1110" y="371"/>
                    <a:pt x="837" y="0"/>
                    <a:pt x="606" y="0"/>
                  </a:cubicBezTo>
                  <a:close/>
                </a:path>
              </a:pathLst>
            </a:custGeom>
            <a:solidFill>
              <a:srgbClr val="BF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897950" y="1676375"/>
              <a:ext cx="16450" cy="19525"/>
            </a:xfrm>
            <a:custGeom>
              <a:avLst/>
              <a:gdLst/>
              <a:ahLst/>
              <a:cxnLst/>
              <a:rect l="l" t="t" r="r" b="b"/>
              <a:pathLst>
                <a:path w="658" h="781" extrusionOk="0">
                  <a:moveTo>
                    <a:pt x="135" y="0"/>
                  </a:moveTo>
                  <a:cubicBezTo>
                    <a:pt x="67" y="0"/>
                    <a:pt x="0" y="61"/>
                    <a:pt x="15" y="149"/>
                  </a:cubicBezTo>
                  <a:cubicBezTo>
                    <a:pt x="110" y="376"/>
                    <a:pt x="241" y="578"/>
                    <a:pt x="420" y="745"/>
                  </a:cubicBezTo>
                  <a:cubicBezTo>
                    <a:pt x="444" y="769"/>
                    <a:pt x="468" y="780"/>
                    <a:pt x="503" y="780"/>
                  </a:cubicBezTo>
                  <a:cubicBezTo>
                    <a:pt x="598" y="780"/>
                    <a:pt x="658" y="661"/>
                    <a:pt x="587" y="578"/>
                  </a:cubicBezTo>
                  <a:cubicBezTo>
                    <a:pt x="432" y="435"/>
                    <a:pt x="325" y="268"/>
                    <a:pt x="241" y="78"/>
                  </a:cubicBezTo>
                  <a:cubicBezTo>
                    <a:pt x="219" y="23"/>
                    <a:pt x="177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903075" y="1595450"/>
              <a:ext cx="988850" cy="573925"/>
            </a:xfrm>
            <a:custGeom>
              <a:avLst/>
              <a:gdLst/>
              <a:ahLst/>
              <a:cxnLst/>
              <a:rect l="l" t="t" r="r" b="b"/>
              <a:pathLst>
                <a:path w="39554" h="22957" extrusionOk="0">
                  <a:moveTo>
                    <a:pt x="19582" y="0"/>
                  </a:moveTo>
                  <a:cubicBezTo>
                    <a:pt x="19407" y="0"/>
                    <a:pt x="19234" y="5"/>
                    <a:pt x="19062" y="17"/>
                  </a:cubicBezTo>
                  <a:cubicBezTo>
                    <a:pt x="15479" y="267"/>
                    <a:pt x="12990" y="2267"/>
                    <a:pt x="9478" y="3267"/>
                  </a:cubicBezTo>
                  <a:cubicBezTo>
                    <a:pt x="9175" y="3353"/>
                    <a:pt x="8829" y="3386"/>
                    <a:pt x="8456" y="3386"/>
                  </a:cubicBezTo>
                  <a:cubicBezTo>
                    <a:pt x="7055" y="3386"/>
                    <a:pt x="5259" y="2914"/>
                    <a:pt x="3839" y="2914"/>
                  </a:cubicBezTo>
                  <a:cubicBezTo>
                    <a:pt x="3416" y="2914"/>
                    <a:pt x="3027" y="2956"/>
                    <a:pt x="2691" y="3065"/>
                  </a:cubicBezTo>
                  <a:cubicBezTo>
                    <a:pt x="2179" y="3220"/>
                    <a:pt x="1727" y="3494"/>
                    <a:pt x="1358" y="3875"/>
                  </a:cubicBezTo>
                  <a:cubicBezTo>
                    <a:pt x="1" y="5268"/>
                    <a:pt x="143" y="7827"/>
                    <a:pt x="1929" y="8804"/>
                  </a:cubicBezTo>
                  <a:cubicBezTo>
                    <a:pt x="2763" y="9268"/>
                    <a:pt x="7073" y="10244"/>
                    <a:pt x="8347" y="10244"/>
                  </a:cubicBezTo>
                  <a:cubicBezTo>
                    <a:pt x="11300" y="10244"/>
                    <a:pt x="12121" y="9590"/>
                    <a:pt x="14479" y="8804"/>
                  </a:cubicBezTo>
                  <a:lnTo>
                    <a:pt x="14479" y="8804"/>
                  </a:lnTo>
                  <a:cubicBezTo>
                    <a:pt x="14514" y="11614"/>
                    <a:pt x="14431" y="21448"/>
                    <a:pt x="15443" y="22567"/>
                  </a:cubicBezTo>
                  <a:cubicBezTo>
                    <a:pt x="15702" y="22851"/>
                    <a:pt x="17216" y="22957"/>
                    <a:pt x="19228" y="22957"/>
                  </a:cubicBezTo>
                  <a:cubicBezTo>
                    <a:pt x="24049" y="22957"/>
                    <a:pt x="31733" y="22352"/>
                    <a:pt x="31909" y="22151"/>
                  </a:cubicBezTo>
                  <a:cubicBezTo>
                    <a:pt x="32255" y="21746"/>
                    <a:pt x="29790" y="7613"/>
                    <a:pt x="29838" y="7530"/>
                  </a:cubicBezTo>
                  <a:cubicBezTo>
                    <a:pt x="29840" y="7525"/>
                    <a:pt x="29847" y="7522"/>
                    <a:pt x="29858" y="7522"/>
                  </a:cubicBezTo>
                  <a:cubicBezTo>
                    <a:pt x="30038" y="7522"/>
                    <a:pt x="31340" y="8154"/>
                    <a:pt x="32505" y="9744"/>
                  </a:cubicBezTo>
                  <a:cubicBezTo>
                    <a:pt x="33921" y="11673"/>
                    <a:pt x="35255" y="14745"/>
                    <a:pt x="36053" y="14935"/>
                  </a:cubicBezTo>
                  <a:cubicBezTo>
                    <a:pt x="36376" y="15016"/>
                    <a:pt x="36765" y="15096"/>
                    <a:pt x="37161" y="15096"/>
                  </a:cubicBezTo>
                  <a:cubicBezTo>
                    <a:pt x="38107" y="15096"/>
                    <a:pt x="39095" y="14642"/>
                    <a:pt x="39339" y="12661"/>
                  </a:cubicBezTo>
                  <a:cubicBezTo>
                    <a:pt x="39553" y="10911"/>
                    <a:pt x="38184" y="7006"/>
                    <a:pt x="34779" y="4470"/>
                  </a:cubicBezTo>
                  <a:cubicBezTo>
                    <a:pt x="31204" y="1781"/>
                    <a:pt x="26179" y="58"/>
                    <a:pt x="23748" y="58"/>
                  </a:cubicBezTo>
                  <a:cubicBezTo>
                    <a:pt x="23564" y="58"/>
                    <a:pt x="23394" y="68"/>
                    <a:pt x="23242" y="88"/>
                  </a:cubicBezTo>
                  <a:cubicBezTo>
                    <a:pt x="22962" y="126"/>
                    <a:pt x="22675" y="141"/>
                    <a:pt x="22382" y="141"/>
                  </a:cubicBezTo>
                  <a:cubicBezTo>
                    <a:pt x="21468" y="141"/>
                    <a:pt x="20507" y="0"/>
                    <a:pt x="19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1259975" y="1784800"/>
              <a:ext cx="11925" cy="87900"/>
            </a:xfrm>
            <a:custGeom>
              <a:avLst/>
              <a:gdLst/>
              <a:ahLst/>
              <a:cxnLst/>
              <a:rect l="l" t="t" r="r" b="b"/>
              <a:pathLst>
                <a:path w="477" h="3516" extrusionOk="0">
                  <a:moveTo>
                    <a:pt x="157" y="0"/>
                  </a:moveTo>
                  <a:cubicBezTo>
                    <a:pt x="79" y="0"/>
                    <a:pt x="0" y="54"/>
                    <a:pt x="0" y="158"/>
                  </a:cubicBezTo>
                  <a:cubicBezTo>
                    <a:pt x="0" y="182"/>
                    <a:pt x="84" y="2278"/>
                    <a:pt x="167" y="3373"/>
                  </a:cubicBezTo>
                  <a:cubicBezTo>
                    <a:pt x="167" y="3456"/>
                    <a:pt x="238" y="3516"/>
                    <a:pt x="322" y="3516"/>
                  </a:cubicBezTo>
                  <a:lnTo>
                    <a:pt x="334" y="3516"/>
                  </a:lnTo>
                  <a:cubicBezTo>
                    <a:pt x="417" y="3516"/>
                    <a:pt x="476" y="3432"/>
                    <a:pt x="476" y="3349"/>
                  </a:cubicBezTo>
                  <a:cubicBezTo>
                    <a:pt x="393" y="2266"/>
                    <a:pt x="310" y="170"/>
                    <a:pt x="310" y="146"/>
                  </a:cubicBezTo>
                  <a:cubicBezTo>
                    <a:pt x="304" y="48"/>
                    <a:pt x="231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1220075" y="1228850"/>
              <a:ext cx="404350" cy="340575"/>
            </a:xfrm>
            <a:custGeom>
              <a:avLst/>
              <a:gdLst/>
              <a:ahLst/>
              <a:cxnLst/>
              <a:rect l="l" t="t" r="r" b="b"/>
              <a:pathLst>
                <a:path w="16174" h="13623" extrusionOk="0">
                  <a:moveTo>
                    <a:pt x="13574" y="1"/>
                  </a:moveTo>
                  <a:lnTo>
                    <a:pt x="3073" y="72"/>
                  </a:lnTo>
                  <a:cubicBezTo>
                    <a:pt x="2370" y="72"/>
                    <a:pt x="1787" y="608"/>
                    <a:pt x="1715" y="1310"/>
                  </a:cubicBezTo>
                  <a:lnTo>
                    <a:pt x="1549" y="3144"/>
                  </a:lnTo>
                  <a:cubicBezTo>
                    <a:pt x="1549" y="3168"/>
                    <a:pt x="1537" y="3203"/>
                    <a:pt x="1537" y="3227"/>
                  </a:cubicBezTo>
                  <a:cubicBezTo>
                    <a:pt x="1418" y="3930"/>
                    <a:pt x="1" y="13514"/>
                    <a:pt x="8823" y="13621"/>
                  </a:cubicBezTo>
                  <a:cubicBezTo>
                    <a:pt x="8861" y="13622"/>
                    <a:pt x="8898" y="13622"/>
                    <a:pt x="8936" y="13622"/>
                  </a:cubicBezTo>
                  <a:cubicBezTo>
                    <a:pt x="16174" y="13622"/>
                    <a:pt x="15429" y="4460"/>
                    <a:pt x="14931" y="1155"/>
                  </a:cubicBezTo>
                  <a:cubicBezTo>
                    <a:pt x="14824" y="489"/>
                    <a:pt x="14253" y="1"/>
                    <a:pt x="13574" y="1"/>
                  </a:cubicBezTo>
                  <a:close/>
                </a:path>
              </a:pathLst>
            </a:custGeom>
            <a:solidFill>
              <a:srgbClr val="BF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1452775" y="1380150"/>
              <a:ext cx="35525" cy="29850"/>
            </a:xfrm>
            <a:custGeom>
              <a:avLst/>
              <a:gdLst/>
              <a:ahLst/>
              <a:cxnLst/>
              <a:rect l="l" t="t" r="r" b="b"/>
              <a:pathLst>
                <a:path w="1421" h="1194" extrusionOk="0">
                  <a:moveTo>
                    <a:pt x="772" y="1"/>
                  </a:moveTo>
                  <a:cubicBezTo>
                    <a:pt x="294" y="1"/>
                    <a:pt x="0" y="548"/>
                    <a:pt x="301" y="949"/>
                  </a:cubicBezTo>
                  <a:cubicBezTo>
                    <a:pt x="427" y="1117"/>
                    <a:pt x="605" y="1193"/>
                    <a:pt x="780" y="1193"/>
                  </a:cubicBezTo>
                  <a:cubicBezTo>
                    <a:pt x="1054" y="1193"/>
                    <a:pt x="1322" y="1007"/>
                    <a:pt x="1373" y="688"/>
                  </a:cubicBezTo>
                  <a:cubicBezTo>
                    <a:pt x="1420" y="354"/>
                    <a:pt x="1194" y="56"/>
                    <a:pt x="873" y="9"/>
                  </a:cubicBezTo>
                  <a:cubicBezTo>
                    <a:pt x="838" y="4"/>
                    <a:pt x="805" y="1"/>
                    <a:pt x="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1378725" y="1379400"/>
              <a:ext cx="35300" cy="29825"/>
            </a:xfrm>
            <a:custGeom>
              <a:avLst/>
              <a:gdLst/>
              <a:ahLst/>
              <a:cxnLst/>
              <a:rect l="l" t="t" r="r" b="b"/>
              <a:pathLst>
                <a:path w="1412" h="1193" extrusionOk="0">
                  <a:moveTo>
                    <a:pt x="658" y="1"/>
                  </a:moveTo>
                  <a:cubicBezTo>
                    <a:pt x="407" y="1"/>
                    <a:pt x="157" y="157"/>
                    <a:pt x="84" y="444"/>
                  </a:cubicBezTo>
                  <a:cubicBezTo>
                    <a:pt x="1" y="753"/>
                    <a:pt x="179" y="1087"/>
                    <a:pt x="501" y="1170"/>
                  </a:cubicBezTo>
                  <a:cubicBezTo>
                    <a:pt x="556" y="1185"/>
                    <a:pt x="611" y="1193"/>
                    <a:pt x="664" y="1193"/>
                  </a:cubicBezTo>
                  <a:cubicBezTo>
                    <a:pt x="1098" y="1193"/>
                    <a:pt x="1412" y="704"/>
                    <a:pt x="1168" y="301"/>
                  </a:cubicBezTo>
                  <a:cubicBezTo>
                    <a:pt x="1052" y="97"/>
                    <a:pt x="854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1404425" y="1445375"/>
              <a:ext cx="55750" cy="14475"/>
            </a:xfrm>
            <a:custGeom>
              <a:avLst/>
              <a:gdLst/>
              <a:ahLst/>
              <a:cxnLst/>
              <a:rect l="l" t="t" r="r" b="b"/>
              <a:pathLst>
                <a:path w="2230" h="579" extrusionOk="0">
                  <a:moveTo>
                    <a:pt x="2006" y="1"/>
                  </a:moveTo>
                  <a:cubicBezTo>
                    <a:pt x="1977" y="1"/>
                    <a:pt x="1946" y="10"/>
                    <a:pt x="1914" y="31"/>
                  </a:cubicBezTo>
                  <a:cubicBezTo>
                    <a:pt x="1687" y="174"/>
                    <a:pt x="1425" y="257"/>
                    <a:pt x="1152" y="269"/>
                  </a:cubicBezTo>
                  <a:cubicBezTo>
                    <a:pt x="1130" y="270"/>
                    <a:pt x="1109" y="271"/>
                    <a:pt x="1088" y="271"/>
                  </a:cubicBezTo>
                  <a:cubicBezTo>
                    <a:pt x="813" y="271"/>
                    <a:pt x="549" y="199"/>
                    <a:pt x="306" y="55"/>
                  </a:cubicBezTo>
                  <a:cubicBezTo>
                    <a:pt x="280" y="40"/>
                    <a:pt x="255" y="34"/>
                    <a:pt x="230" y="34"/>
                  </a:cubicBezTo>
                  <a:cubicBezTo>
                    <a:pt x="96" y="34"/>
                    <a:pt x="1" y="226"/>
                    <a:pt x="151" y="317"/>
                  </a:cubicBezTo>
                  <a:cubicBezTo>
                    <a:pt x="425" y="484"/>
                    <a:pt x="759" y="579"/>
                    <a:pt x="1080" y="579"/>
                  </a:cubicBezTo>
                  <a:cubicBezTo>
                    <a:pt x="1116" y="579"/>
                    <a:pt x="1140" y="579"/>
                    <a:pt x="1164" y="567"/>
                  </a:cubicBezTo>
                  <a:cubicBezTo>
                    <a:pt x="1497" y="567"/>
                    <a:pt x="1806" y="460"/>
                    <a:pt x="2092" y="281"/>
                  </a:cubicBezTo>
                  <a:cubicBezTo>
                    <a:pt x="2229" y="193"/>
                    <a:pt x="2141" y="1"/>
                    <a:pt x="2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1574300" y="1387200"/>
              <a:ext cx="86325" cy="67600"/>
            </a:xfrm>
            <a:custGeom>
              <a:avLst/>
              <a:gdLst/>
              <a:ahLst/>
              <a:cxnLst/>
              <a:rect l="l" t="t" r="r" b="b"/>
              <a:pathLst>
                <a:path w="3453" h="2704" extrusionOk="0">
                  <a:moveTo>
                    <a:pt x="1831" y="0"/>
                  </a:moveTo>
                  <a:cubicBezTo>
                    <a:pt x="1388" y="0"/>
                    <a:pt x="929" y="75"/>
                    <a:pt x="607" y="132"/>
                  </a:cubicBezTo>
                  <a:lnTo>
                    <a:pt x="0" y="2703"/>
                  </a:lnTo>
                  <a:cubicBezTo>
                    <a:pt x="429" y="2668"/>
                    <a:pt x="1869" y="2656"/>
                    <a:pt x="2751" y="2037"/>
                  </a:cubicBezTo>
                  <a:cubicBezTo>
                    <a:pt x="3298" y="1656"/>
                    <a:pt x="3453" y="906"/>
                    <a:pt x="3048" y="406"/>
                  </a:cubicBezTo>
                  <a:cubicBezTo>
                    <a:pt x="2798" y="92"/>
                    <a:pt x="2323" y="0"/>
                    <a:pt x="1831" y="0"/>
                  </a:cubicBezTo>
                  <a:close/>
                </a:path>
              </a:pathLst>
            </a:custGeom>
            <a:solidFill>
              <a:srgbClr val="BF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1608075" y="1401600"/>
              <a:ext cx="34400" cy="13300"/>
            </a:xfrm>
            <a:custGeom>
              <a:avLst/>
              <a:gdLst/>
              <a:ahLst/>
              <a:cxnLst/>
              <a:rect l="l" t="t" r="r" b="b"/>
              <a:pathLst>
                <a:path w="1376" h="532" extrusionOk="0">
                  <a:moveTo>
                    <a:pt x="461" y="0"/>
                  </a:moveTo>
                  <a:cubicBezTo>
                    <a:pt x="365" y="0"/>
                    <a:pt x="268" y="10"/>
                    <a:pt x="173" y="32"/>
                  </a:cubicBezTo>
                  <a:cubicBezTo>
                    <a:pt x="0" y="86"/>
                    <a:pt x="53" y="326"/>
                    <a:pt x="206" y="326"/>
                  </a:cubicBezTo>
                  <a:cubicBezTo>
                    <a:pt x="222" y="326"/>
                    <a:pt x="239" y="323"/>
                    <a:pt x="257" y="318"/>
                  </a:cubicBezTo>
                  <a:cubicBezTo>
                    <a:pt x="319" y="307"/>
                    <a:pt x="383" y="302"/>
                    <a:pt x="446" y="302"/>
                  </a:cubicBezTo>
                  <a:cubicBezTo>
                    <a:pt x="670" y="302"/>
                    <a:pt x="892" y="369"/>
                    <a:pt x="1078" y="508"/>
                  </a:cubicBezTo>
                  <a:cubicBezTo>
                    <a:pt x="1102" y="520"/>
                    <a:pt x="1138" y="532"/>
                    <a:pt x="1161" y="532"/>
                  </a:cubicBezTo>
                  <a:cubicBezTo>
                    <a:pt x="1316" y="520"/>
                    <a:pt x="1376" y="330"/>
                    <a:pt x="1245" y="246"/>
                  </a:cubicBezTo>
                  <a:cubicBezTo>
                    <a:pt x="1015" y="87"/>
                    <a:pt x="739" y="0"/>
                    <a:pt x="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1612100" y="1406050"/>
              <a:ext cx="21100" cy="22550"/>
            </a:xfrm>
            <a:custGeom>
              <a:avLst/>
              <a:gdLst/>
              <a:ahLst/>
              <a:cxnLst/>
              <a:rect l="l" t="t" r="r" b="b"/>
              <a:pathLst>
                <a:path w="844" h="902" extrusionOk="0">
                  <a:moveTo>
                    <a:pt x="633" y="1"/>
                  </a:moveTo>
                  <a:cubicBezTo>
                    <a:pt x="584" y="1"/>
                    <a:pt x="534" y="24"/>
                    <a:pt x="500" y="80"/>
                  </a:cubicBezTo>
                  <a:cubicBezTo>
                    <a:pt x="393" y="283"/>
                    <a:pt x="250" y="461"/>
                    <a:pt x="96" y="640"/>
                  </a:cubicBezTo>
                  <a:cubicBezTo>
                    <a:pt x="0" y="735"/>
                    <a:pt x="72" y="902"/>
                    <a:pt x="203" y="902"/>
                  </a:cubicBezTo>
                  <a:cubicBezTo>
                    <a:pt x="250" y="902"/>
                    <a:pt x="286" y="878"/>
                    <a:pt x="310" y="854"/>
                  </a:cubicBezTo>
                  <a:cubicBezTo>
                    <a:pt x="488" y="664"/>
                    <a:pt x="643" y="461"/>
                    <a:pt x="762" y="235"/>
                  </a:cubicBezTo>
                  <a:cubicBezTo>
                    <a:pt x="844" y="112"/>
                    <a:pt x="741" y="1"/>
                    <a:pt x="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1193600" y="1376600"/>
              <a:ext cx="83650" cy="70150"/>
            </a:xfrm>
            <a:custGeom>
              <a:avLst/>
              <a:gdLst/>
              <a:ahLst/>
              <a:cxnLst/>
              <a:rect l="l" t="t" r="r" b="b"/>
              <a:pathLst>
                <a:path w="3346" h="2806" extrusionOk="0">
                  <a:moveTo>
                    <a:pt x="1477" y="0"/>
                  </a:moveTo>
                  <a:cubicBezTo>
                    <a:pt x="1053" y="0"/>
                    <a:pt x="659" y="84"/>
                    <a:pt x="429" y="341"/>
                  </a:cubicBezTo>
                  <a:cubicBezTo>
                    <a:pt x="0" y="830"/>
                    <a:pt x="107" y="1592"/>
                    <a:pt x="631" y="1996"/>
                  </a:cubicBezTo>
                  <a:cubicBezTo>
                    <a:pt x="1476" y="2651"/>
                    <a:pt x="2917" y="2746"/>
                    <a:pt x="3346" y="2806"/>
                  </a:cubicBezTo>
                  <a:lnTo>
                    <a:pt x="2869" y="198"/>
                  </a:lnTo>
                  <a:cubicBezTo>
                    <a:pt x="2510" y="115"/>
                    <a:pt x="1973" y="0"/>
                    <a:pt x="1477" y="0"/>
                  </a:cubicBezTo>
                  <a:close/>
                </a:path>
              </a:pathLst>
            </a:custGeom>
            <a:solidFill>
              <a:srgbClr val="BF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1211450" y="1391150"/>
              <a:ext cx="34925" cy="12150"/>
            </a:xfrm>
            <a:custGeom>
              <a:avLst/>
              <a:gdLst/>
              <a:ahLst/>
              <a:cxnLst/>
              <a:rect l="l" t="t" r="r" b="b"/>
              <a:pathLst>
                <a:path w="1397" h="486" extrusionOk="0">
                  <a:moveTo>
                    <a:pt x="873" y="0"/>
                  </a:moveTo>
                  <a:cubicBezTo>
                    <a:pt x="617" y="0"/>
                    <a:pt x="363" y="69"/>
                    <a:pt x="143" y="200"/>
                  </a:cubicBezTo>
                  <a:cubicBezTo>
                    <a:pt x="0" y="283"/>
                    <a:pt x="60" y="486"/>
                    <a:pt x="215" y="486"/>
                  </a:cubicBezTo>
                  <a:cubicBezTo>
                    <a:pt x="239" y="486"/>
                    <a:pt x="262" y="486"/>
                    <a:pt x="286" y="474"/>
                  </a:cubicBezTo>
                  <a:cubicBezTo>
                    <a:pt x="467" y="362"/>
                    <a:pt x="672" y="306"/>
                    <a:pt x="880" y="306"/>
                  </a:cubicBezTo>
                  <a:cubicBezTo>
                    <a:pt x="960" y="306"/>
                    <a:pt x="1040" y="314"/>
                    <a:pt x="1120" y="331"/>
                  </a:cubicBezTo>
                  <a:cubicBezTo>
                    <a:pt x="1141" y="339"/>
                    <a:pt x="1160" y="342"/>
                    <a:pt x="1179" y="342"/>
                  </a:cubicBezTo>
                  <a:cubicBezTo>
                    <a:pt x="1330" y="342"/>
                    <a:pt x="1396" y="109"/>
                    <a:pt x="1227" y="45"/>
                  </a:cubicBezTo>
                  <a:cubicBezTo>
                    <a:pt x="1110" y="15"/>
                    <a:pt x="992" y="0"/>
                    <a:pt x="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1220850" y="1395150"/>
              <a:ext cx="20100" cy="23025"/>
            </a:xfrm>
            <a:custGeom>
              <a:avLst/>
              <a:gdLst/>
              <a:ahLst/>
              <a:cxnLst/>
              <a:rect l="l" t="t" r="r" b="b"/>
              <a:pathLst>
                <a:path w="804" h="921" extrusionOk="0">
                  <a:moveTo>
                    <a:pt x="208" y="0"/>
                  </a:moveTo>
                  <a:cubicBezTo>
                    <a:pt x="105" y="0"/>
                    <a:pt x="1" y="110"/>
                    <a:pt x="65" y="230"/>
                  </a:cubicBezTo>
                  <a:cubicBezTo>
                    <a:pt x="184" y="457"/>
                    <a:pt x="327" y="671"/>
                    <a:pt x="494" y="873"/>
                  </a:cubicBezTo>
                  <a:cubicBezTo>
                    <a:pt x="517" y="897"/>
                    <a:pt x="565" y="921"/>
                    <a:pt x="601" y="921"/>
                  </a:cubicBezTo>
                  <a:cubicBezTo>
                    <a:pt x="732" y="921"/>
                    <a:pt x="803" y="766"/>
                    <a:pt x="720" y="659"/>
                  </a:cubicBezTo>
                  <a:cubicBezTo>
                    <a:pt x="565" y="492"/>
                    <a:pt x="446" y="290"/>
                    <a:pt x="339" y="88"/>
                  </a:cubicBezTo>
                  <a:cubicBezTo>
                    <a:pt x="308" y="26"/>
                    <a:pt x="258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376650" y="1543175"/>
              <a:ext cx="108375" cy="64925"/>
            </a:xfrm>
            <a:custGeom>
              <a:avLst/>
              <a:gdLst/>
              <a:ahLst/>
              <a:cxnLst/>
              <a:rect l="l" t="t" r="r" b="b"/>
              <a:pathLst>
                <a:path w="4335" h="2597" extrusionOk="0">
                  <a:moveTo>
                    <a:pt x="4263" y="1"/>
                  </a:moveTo>
                  <a:lnTo>
                    <a:pt x="108" y="72"/>
                  </a:lnTo>
                  <a:lnTo>
                    <a:pt x="0" y="2394"/>
                  </a:lnTo>
                  <a:lnTo>
                    <a:pt x="2370" y="2596"/>
                  </a:lnTo>
                  <a:lnTo>
                    <a:pt x="4334" y="2513"/>
                  </a:lnTo>
                  <a:lnTo>
                    <a:pt x="4263" y="1"/>
                  </a:lnTo>
                  <a:close/>
                </a:path>
              </a:pathLst>
            </a:custGeom>
            <a:solidFill>
              <a:srgbClr val="BF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1457900" y="1345200"/>
              <a:ext cx="44375" cy="19850"/>
            </a:xfrm>
            <a:custGeom>
              <a:avLst/>
              <a:gdLst/>
              <a:ahLst/>
              <a:cxnLst/>
              <a:rect l="l" t="t" r="r" b="b"/>
              <a:pathLst>
                <a:path w="1775" h="794" extrusionOk="0">
                  <a:moveTo>
                    <a:pt x="582" y="0"/>
                  </a:moveTo>
                  <a:cubicBezTo>
                    <a:pt x="392" y="0"/>
                    <a:pt x="199" y="30"/>
                    <a:pt x="84" y="145"/>
                  </a:cubicBezTo>
                  <a:cubicBezTo>
                    <a:pt x="37" y="192"/>
                    <a:pt x="13" y="264"/>
                    <a:pt x="1" y="323"/>
                  </a:cubicBezTo>
                  <a:cubicBezTo>
                    <a:pt x="1" y="419"/>
                    <a:pt x="37" y="633"/>
                    <a:pt x="156" y="692"/>
                  </a:cubicBezTo>
                  <a:cubicBezTo>
                    <a:pt x="203" y="716"/>
                    <a:pt x="251" y="728"/>
                    <a:pt x="298" y="728"/>
                  </a:cubicBezTo>
                  <a:cubicBezTo>
                    <a:pt x="501" y="752"/>
                    <a:pt x="703" y="764"/>
                    <a:pt x="906" y="776"/>
                  </a:cubicBezTo>
                  <a:cubicBezTo>
                    <a:pt x="977" y="788"/>
                    <a:pt x="1052" y="794"/>
                    <a:pt x="1126" y="794"/>
                  </a:cubicBezTo>
                  <a:cubicBezTo>
                    <a:pt x="1200" y="794"/>
                    <a:pt x="1275" y="788"/>
                    <a:pt x="1346" y="776"/>
                  </a:cubicBezTo>
                  <a:cubicBezTo>
                    <a:pt x="1513" y="764"/>
                    <a:pt x="1656" y="669"/>
                    <a:pt x="1727" y="526"/>
                  </a:cubicBezTo>
                  <a:cubicBezTo>
                    <a:pt x="1775" y="419"/>
                    <a:pt x="1739" y="288"/>
                    <a:pt x="1656" y="216"/>
                  </a:cubicBezTo>
                  <a:cubicBezTo>
                    <a:pt x="1477" y="61"/>
                    <a:pt x="1060" y="38"/>
                    <a:pt x="834" y="14"/>
                  </a:cubicBezTo>
                  <a:cubicBezTo>
                    <a:pt x="756" y="6"/>
                    <a:pt x="669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1367125" y="1344525"/>
              <a:ext cx="44375" cy="19000"/>
            </a:xfrm>
            <a:custGeom>
              <a:avLst/>
              <a:gdLst/>
              <a:ahLst/>
              <a:cxnLst/>
              <a:rect l="l" t="t" r="r" b="b"/>
              <a:pathLst>
                <a:path w="1775" h="760" extrusionOk="0">
                  <a:moveTo>
                    <a:pt x="1127" y="1"/>
                  </a:moveTo>
                  <a:cubicBezTo>
                    <a:pt x="1071" y="1"/>
                    <a:pt x="1016" y="3"/>
                    <a:pt x="965" y="5"/>
                  </a:cubicBezTo>
                  <a:cubicBezTo>
                    <a:pt x="739" y="5"/>
                    <a:pt x="322" y="5"/>
                    <a:pt x="131" y="160"/>
                  </a:cubicBezTo>
                  <a:cubicBezTo>
                    <a:pt x="36" y="231"/>
                    <a:pt x="0" y="350"/>
                    <a:pt x="36" y="469"/>
                  </a:cubicBezTo>
                  <a:cubicBezTo>
                    <a:pt x="108" y="612"/>
                    <a:pt x="250" y="708"/>
                    <a:pt x="405" y="731"/>
                  </a:cubicBezTo>
                  <a:cubicBezTo>
                    <a:pt x="510" y="749"/>
                    <a:pt x="621" y="760"/>
                    <a:pt x="729" y="760"/>
                  </a:cubicBezTo>
                  <a:cubicBezTo>
                    <a:pt x="768" y="760"/>
                    <a:pt x="807" y="758"/>
                    <a:pt x="846" y="755"/>
                  </a:cubicBezTo>
                  <a:cubicBezTo>
                    <a:pt x="1048" y="755"/>
                    <a:pt x="1251" y="755"/>
                    <a:pt x="1453" y="743"/>
                  </a:cubicBezTo>
                  <a:cubicBezTo>
                    <a:pt x="1513" y="743"/>
                    <a:pt x="1560" y="731"/>
                    <a:pt x="1608" y="719"/>
                  </a:cubicBezTo>
                  <a:cubicBezTo>
                    <a:pt x="1727" y="660"/>
                    <a:pt x="1774" y="458"/>
                    <a:pt x="1774" y="350"/>
                  </a:cubicBezTo>
                  <a:cubicBezTo>
                    <a:pt x="1774" y="291"/>
                    <a:pt x="1751" y="219"/>
                    <a:pt x="1703" y="172"/>
                  </a:cubicBezTo>
                  <a:cubicBezTo>
                    <a:pt x="1580" y="30"/>
                    <a:pt x="1344" y="1"/>
                    <a:pt x="1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1247175" y="1314575"/>
              <a:ext cx="34850" cy="90525"/>
            </a:xfrm>
            <a:custGeom>
              <a:avLst/>
              <a:gdLst/>
              <a:ahLst/>
              <a:cxnLst/>
              <a:rect l="l" t="t" r="r" b="b"/>
              <a:pathLst>
                <a:path w="1394" h="3621" extrusionOk="0">
                  <a:moveTo>
                    <a:pt x="0" y="1"/>
                  </a:moveTo>
                  <a:lnTo>
                    <a:pt x="298" y="2608"/>
                  </a:lnTo>
                  <a:lnTo>
                    <a:pt x="1310" y="3620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1574000" y="1314575"/>
              <a:ext cx="34550" cy="90525"/>
            </a:xfrm>
            <a:custGeom>
              <a:avLst/>
              <a:gdLst/>
              <a:ahLst/>
              <a:cxnLst/>
              <a:rect l="l" t="t" r="r" b="b"/>
              <a:pathLst>
                <a:path w="1382" h="3621" extrusionOk="0">
                  <a:moveTo>
                    <a:pt x="0" y="1"/>
                  </a:moveTo>
                  <a:lnTo>
                    <a:pt x="84" y="3620"/>
                  </a:lnTo>
                  <a:lnTo>
                    <a:pt x="1084" y="26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1234675" y="1209175"/>
              <a:ext cx="386975" cy="112675"/>
            </a:xfrm>
            <a:custGeom>
              <a:avLst/>
              <a:gdLst/>
              <a:ahLst/>
              <a:cxnLst/>
              <a:rect l="l" t="t" r="r" b="b"/>
              <a:pathLst>
                <a:path w="15479" h="4507" extrusionOk="0">
                  <a:moveTo>
                    <a:pt x="13957" y="1"/>
                  </a:moveTo>
                  <a:cubicBezTo>
                    <a:pt x="13940" y="1"/>
                    <a:pt x="13923" y="1"/>
                    <a:pt x="13907" y="2"/>
                  </a:cubicBezTo>
                  <a:lnTo>
                    <a:pt x="1369" y="180"/>
                  </a:lnTo>
                  <a:cubicBezTo>
                    <a:pt x="595" y="216"/>
                    <a:pt x="0" y="859"/>
                    <a:pt x="24" y="1621"/>
                  </a:cubicBezTo>
                  <a:cubicBezTo>
                    <a:pt x="36" y="2169"/>
                    <a:pt x="60" y="2776"/>
                    <a:pt x="95" y="3300"/>
                  </a:cubicBezTo>
                  <a:cubicBezTo>
                    <a:pt x="119" y="3943"/>
                    <a:pt x="655" y="4467"/>
                    <a:pt x="1310" y="4490"/>
                  </a:cubicBezTo>
                  <a:cubicBezTo>
                    <a:pt x="1597" y="4502"/>
                    <a:pt x="1927" y="4506"/>
                    <a:pt x="2292" y="4506"/>
                  </a:cubicBezTo>
                  <a:cubicBezTo>
                    <a:pt x="3606" y="4506"/>
                    <a:pt x="5362" y="4448"/>
                    <a:pt x="7153" y="4448"/>
                  </a:cubicBezTo>
                  <a:cubicBezTo>
                    <a:pt x="7475" y="4448"/>
                    <a:pt x="7798" y="4450"/>
                    <a:pt x="8120" y="4455"/>
                  </a:cubicBezTo>
                  <a:cubicBezTo>
                    <a:pt x="9608" y="4470"/>
                    <a:pt x="11072" y="4503"/>
                    <a:pt x="12284" y="4503"/>
                  </a:cubicBezTo>
                  <a:cubicBezTo>
                    <a:pt x="13962" y="4503"/>
                    <a:pt x="15155" y="4439"/>
                    <a:pt x="15252" y="4169"/>
                  </a:cubicBezTo>
                  <a:cubicBezTo>
                    <a:pt x="15478" y="3538"/>
                    <a:pt x="15478" y="2145"/>
                    <a:pt x="15216" y="1014"/>
                  </a:cubicBezTo>
                  <a:cubicBezTo>
                    <a:pt x="15089" y="423"/>
                    <a:pt x="14566" y="1"/>
                    <a:pt x="139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1265025" y="1135525"/>
              <a:ext cx="325075" cy="122525"/>
            </a:xfrm>
            <a:custGeom>
              <a:avLst/>
              <a:gdLst/>
              <a:ahLst/>
              <a:cxnLst/>
              <a:rect l="l" t="t" r="r" b="b"/>
              <a:pathLst>
                <a:path w="13003" h="4901" extrusionOk="0">
                  <a:moveTo>
                    <a:pt x="6523" y="1"/>
                  </a:moveTo>
                  <a:cubicBezTo>
                    <a:pt x="1458" y="1"/>
                    <a:pt x="1" y="4043"/>
                    <a:pt x="1" y="4043"/>
                  </a:cubicBezTo>
                  <a:lnTo>
                    <a:pt x="13002" y="4900"/>
                  </a:lnTo>
                  <a:cubicBezTo>
                    <a:pt x="13002" y="4900"/>
                    <a:pt x="12216" y="197"/>
                    <a:pt x="6870" y="7"/>
                  </a:cubicBezTo>
                  <a:cubicBezTo>
                    <a:pt x="6753" y="3"/>
                    <a:pt x="6637" y="1"/>
                    <a:pt x="65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1269800" y="1204500"/>
              <a:ext cx="176225" cy="10675"/>
            </a:xfrm>
            <a:custGeom>
              <a:avLst/>
              <a:gdLst/>
              <a:ahLst/>
              <a:cxnLst/>
              <a:rect l="l" t="t" r="r" b="b"/>
              <a:pathLst>
                <a:path w="7049" h="427" extrusionOk="0">
                  <a:moveTo>
                    <a:pt x="4752" y="0"/>
                  </a:moveTo>
                  <a:cubicBezTo>
                    <a:pt x="2657" y="0"/>
                    <a:pt x="633" y="55"/>
                    <a:pt x="191" y="117"/>
                  </a:cubicBezTo>
                  <a:cubicBezTo>
                    <a:pt x="0" y="141"/>
                    <a:pt x="24" y="427"/>
                    <a:pt x="214" y="427"/>
                  </a:cubicBezTo>
                  <a:lnTo>
                    <a:pt x="238" y="427"/>
                  </a:lnTo>
                  <a:cubicBezTo>
                    <a:pt x="671" y="365"/>
                    <a:pt x="2674" y="310"/>
                    <a:pt x="4754" y="310"/>
                  </a:cubicBezTo>
                  <a:cubicBezTo>
                    <a:pt x="5475" y="310"/>
                    <a:pt x="6205" y="316"/>
                    <a:pt x="6882" y="332"/>
                  </a:cubicBezTo>
                  <a:cubicBezTo>
                    <a:pt x="6965" y="332"/>
                    <a:pt x="7037" y="272"/>
                    <a:pt x="7049" y="189"/>
                  </a:cubicBezTo>
                  <a:cubicBezTo>
                    <a:pt x="7049" y="94"/>
                    <a:pt x="6977" y="22"/>
                    <a:pt x="6894" y="22"/>
                  </a:cubicBezTo>
                  <a:cubicBezTo>
                    <a:pt x="6213" y="7"/>
                    <a:pt x="5479" y="0"/>
                    <a:pt x="4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1506725" y="1204475"/>
              <a:ext cx="87225" cy="9525"/>
            </a:xfrm>
            <a:custGeom>
              <a:avLst/>
              <a:gdLst/>
              <a:ahLst/>
              <a:cxnLst/>
              <a:rect l="l" t="t" r="r" b="b"/>
              <a:pathLst>
                <a:path w="3489" h="381" extrusionOk="0">
                  <a:moveTo>
                    <a:pt x="1243" y="1"/>
                  </a:moveTo>
                  <a:cubicBezTo>
                    <a:pt x="656" y="1"/>
                    <a:pt x="194" y="11"/>
                    <a:pt x="155" y="11"/>
                  </a:cubicBezTo>
                  <a:cubicBezTo>
                    <a:pt x="60" y="11"/>
                    <a:pt x="0" y="83"/>
                    <a:pt x="0" y="166"/>
                  </a:cubicBezTo>
                  <a:cubicBezTo>
                    <a:pt x="0" y="249"/>
                    <a:pt x="72" y="321"/>
                    <a:pt x="155" y="321"/>
                  </a:cubicBezTo>
                  <a:cubicBezTo>
                    <a:pt x="166" y="321"/>
                    <a:pt x="623" y="310"/>
                    <a:pt x="1213" y="310"/>
                  </a:cubicBezTo>
                  <a:cubicBezTo>
                    <a:pt x="1876" y="310"/>
                    <a:pt x="2708" y="324"/>
                    <a:pt x="3263" y="380"/>
                  </a:cubicBezTo>
                  <a:lnTo>
                    <a:pt x="3275" y="380"/>
                  </a:lnTo>
                  <a:cubicBezTo>
                    <a:pt x="3465" y="380"/>
                    <a:pt x="3489" y="95"/>
                    <a:pt x="3287" y="71"/>
                  </a:cubicBezTo>
                  <a:cubicBezTo>
                    <a:pt x="2726" y="14"/>
                    <a:pt x="1904" y="1"/>
                    <a:pt x="1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976875" y="1536850"/>
              <a:ext cx="119400" cy="14975"/>
            </a:xfrm>
            <a:custGeom>
              <a:avLst/>
              <a:gdLst/>
              <a:ahLst/>
              <a:cxnLst/>
              <a:rect l="l" t="t" r="r" b="b"/>
              <a:pathLst>
                <a:path w="4776" h="599" extrusionOk="0">
                  <a:moveTo>
                    <a:pt x="4556" y="1"/>
                  </a:moveTo>
                  <a:cubicBezTo>
                    <a:pt x="4535" y="1"/>
                    <a:pt x="4513" y="5"/>
                    <a:pt x="4490" y="15"/>
                  </a:cubicBezTo>
                  <a:cubicBezTo>
                    <a:pt x="3966" y="225"/>
                    <a:pt x="3185" y="288"/>
                    <a:pt x="2434" y="288"/>
                  </a:cubicBezTo>
                  <a:cubicBezTo>
                    <a:pt x="1308" y="288"/>
                    <a:pt x="249" y="146"/>
                    <a:pt x="228" y="146"/>
                  </a:cubicBezTo>
                  <a:cubicBezTo>
                    <a:pt x="217" y="144"/>
                    <a:pt x="206" y="144"/>
                    <a:pt x="196" y="144"/>
                  </a:cubicBezTo>
                  <a:cubicBezTo>
                    <a:pt x="22" y="144"/>
                    <a:pt x="0" y="422"/>
                    <a:pt x="192" y="444"/>
                  </a:cubicBezTo>
                  <a:cubicBezTo>
                    <a:pt x="930" y="539"/>
                    <a:pt x="1680" y="599"/>
                    <a:pt x="2430" y="599"/>
                  </a:cubicBezTo>
                  <a:cubicBezTo>
                    <a:pt x="3204" y="599"/>
                    <a:pt x="4026" y="527"/>
                    <a:pt x="4597" y="301"/>
                  </a:cubicBezTo>
                  <a:cubicBezTo>
                    <a:pt x="4775" y="238"/>
                    <a:pt x="4705" y="1"/>
                    <a:pt x="4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1364075" y="1598875"/>
              <a:ext cx="131675" cy="16375"/>
            </a:xfrm>
            <a:custGeom>
              <a:avLst/>
              <a:gdLst/>
              <a:ahLst/>
              <a:cxnLst/>
              <a:rect l="l" t="t" r="r" b="b"/>
              <a:pathLst>
                <a:path w="5267" h="655" extrusionOk="0">
                  <a:moveTo>
                    <a:pt x="210" y="0"/>
                  </a:moveTo>
                  <a:cubicBezTo>
                    <a:pt x="58" y="0"/>
                    <a:pt x="0" y="255"/>
                    <a:pt x="182" y="309"/>
                  </a:cubicBezTo>
                  <a:cubicBezTo>
                    <a:pt x="1034" y="536"/>
                    <a:pt x="1930" y="655"/>
                    <a:pt x="2817" y="655"/>
                  </a:cubicBezTo>
                  <a:cubicBezTo>
                    <a:pt x="2860" y="655"/>
                    <a:pt x="2902" y="654"/>
                    <a:pt x="2944" y="654"/>
                  </a:cubicBezTo>
                  <a:cubicBezTo>
                    <a:pt x="3659" y="654"/>
                    <a:pt x="4373" y="594"/>
                    <a:pt x="5075" y="463"/>
                  </a:cubicBezTo>
                  <a:cubicBezTo>
                    <a:pt x="5267" y="430"/>
                    <a:pt x="5235" y="151"/>
                    <a:pt x="5059" y="151"/>
                  </a:cubicBezTo>
                  <a:cubicBezTo>
                    <a:pt x="5049" y="151"/>
                    <a:pt x="5039" y="152"/>
                    <a:pt x="5028" y="154"/>
                  </a:cubicBezTo>
                  <a:cubicBezTo>
                    <a:pt x="4345" y="282"/>
                    <a:pt x="3656" y="346"/>
                    <a:pt x="2968" y="346"/>
                  </a:cubicBezTo>
                  <a:cubicBezTo>
                    <a:pt x="2059" y="346"/>
                    <a:pt x="1153" y="234"/>
                    <a:pt x="265" y="11"/>
                  </a:cubicBezTo>
                  <a:cubicBezTo>
                    <a:pt x="246" y="4"/>
                    <a:pt x="227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1649900" y="2039075"/>
              <a:ext cx="400975" cy="448600"/>
            </a:xfrm>
            <a:custGeom>
              <a:avLst/>
              <a:gdLst/>
              <a:ahLst/>
              <a:cxnLst/>
              <a:rect l="l" t="t" r="r" b="b"/>
              <a:pathLst>
                <a:path w="16039" h="17944" extrusionOk="0">
                  <a:moveTo>
                    <a:pt x="13990" y="0"/>
                  </a:moveTo>
                  <a:lnTo>
                    <a:pt x="1762" y="1239"/>
                  </a:lnTo>
                  <a:lnTo>
                    <a:pt x="1179" y="1298"/>
                  </a:lnTo>
                  <a:cubicBezTo>
                    <a:pt x="1155" y="1381"/>
                    <a:pt x="1143" y="1465"/>
                    <a:pt x="1131" y="1536"/>
                  </a:cubicBezTo>
                  <a:cubicBezTo>
                    <a:pt x="1096" y="1786"/>
                    <a:pt x="1048" y="2227"/>
                    <a:pt x="989" y="2798"/>
                  </a:cubicBezTo>
                  <a:cubicBezTo>
                    <a:pt x="941" y="3298"/>
                    <a:pt x="881" y="3906"/>
                    <a:pt x="810" y="4596"/>
                  </a:cubicBezTo>
                  <a:cubicBezTo>
                    <a:pt x="762" y="5144"/>
                    <a:pt x="703" y="5739"/>
                    <a:pt x="655" y="6382"/>
                  </a:cubicBezTo>
                  <a:cubicBezTo>
                    <a:pt x="643" y="6537"/>
                    <a:pt x="619" y="6704"/>
                    <a:pt x="608" y="6870"/>
                  </a:cubicBezTo>
                  <a:cubicBezTo>
                    <a:pt x="334" y="10204"/>
                    <a:pt x="48" y="14454"/>
                    <a:pt x="0" y="17943"/>
                  </a:cubicBezTo>
                  <a:lnTo>
                    <a:pt x="7370" y="17943"/>
                  </a:lnTo>
                  <a:lnTo>
                    <a:pt x="8347" y="11526"/>
                  </a:lnTo>
                  <a:lnTo>
                    <a:pt x="8347" y="11514"/>
                  </a:lnTo>
                  <a:lnTo>
                    <a:pt x="8561" y="10049"/>
                  </a:lnTo>
                  <a:lnTo>
                    <a:pt x="8632" y="10621"/>
                  </a:lnTo>
                  <a:lnTo>
                    <a:pt x="9573" y="17943"/>
                  </a:lnTo>
                  <a:lnTo>
                    <a:pt x="16038" y="17943"/>
                  </a:lnTo>
                  <a:cubicBezTo>
                    <a:pt x="15990" y="16026"/>
                    <a:pt x="15883" y="13859"/>
                    <a:pt x="15705" y="11585"/>
                  </a:cubicBezTo>
                  <a:cubicBezTo>
                    <a:pt x="15621" y="10383"/>
                    <a:pt x="15502" y="9156"/>
                    <a:pt x="15371" y="7918"/>
                  </a:cubicBezTo>
                  <a:cubicBezTo>
                    <a:pt x="15086" y="5394"/>
                    <a:pt x="14657" y="2894"/>
                    <a:pt x="14109" y="417"/>
                  </a:cubicBezTo>
                  <a:cubicBezTo>
                    <a:pt x="14074" y="274"/>
                    <a:pt x="14038" y="131"/>
                    <a:pt x="13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1857075" y="2252400"/>
              <a:ext cx="15225" cy="87025"/>
            </a:xfrm>
            <a:custGeom>
              <a:avLst/>
              <a:gdLst/>
              <a:ahLst/>
              <a:cxnLst/>
              <a:rect l="l" t="t" r="r" b="b"/>
              <a:pathLst>
                <a:path w="609" h="3481" extrusionOk="0">
                  <a:moveTo>
                    <a:pt x="507" y="0"/>
                  </a:moveTo>
                  <a:cubicBezTo>
                    <a:pt x="465" y="0"/>
                    <a:pt x="422" y="28"/>
                    <a:pt x="417" y="87"/>
                  </a:cubicBezTo>
                  <a:lnTo>
                    <a:pt x="0" y="3385"/>
                  </a:lnTo>
                  <a:cubicBezTo>
                    <a:pt x="0" y="3433"/>
                    <a:pt x="36" y="3481"/>
                    <a:pt x="83" y="3481"/>
                  </a:cubicBezTo>
                  <a:lnTo>
                    <a:pt x="95" y="3481"/>
                  </a:lnTo>
                  <a:cubicBezTo>
                    <a:pt x="143" y="3481"/>
                    <a:pt x="179" y="3445"/>
                    <a:pt x="179" y="3409"/>
                  </a:cubicBezTo>
                  <a:lnTo>
                    <a:pt x="595" y="111"/>
                  </a:lnTo>
                  <a:cubicBezTo>
                    <a:pt x="608" y="40"/>
                    <a:pt x="558" y="0"/>
                    <a:pt x="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1587975" y="1375650"/>
              <a:ext cx="385200" cy="405675"/>
            </a:xfrm>
            <a:custGeom>
              <a:avLst/>
              <a:gdLst/>
              <a:ahLst/>
              <a:cxnLst/>
              <a:rect l="l" t="t" r="r" b="b"/>
              <a:pathLst>
                <a:path w="15408" h="16227" extrusionOk="0">
                  <a:moveTo>
                    <a:pt x="12244" y="0"/>
                  </a:moveTo>
                  <a:cubicBezTo>
                    <a:pt x="7876" y="0"/>
                    <a:pt x="1" y="1379"/>
                    <a:pt x="1" y="1379"/>
                  </a:cubicBezTo>
                  <a:cubicBezTo>
                    <a:pt x="1" y="1379"/>
                    <a:pt x="1203" y="14167"/>
                    <a:pt x="2287" y="16227"/>
                  </a:cubicBezTo>
                  <a:lnTo>
                    <a:pt x="15408" y="15798"/>
                  </a:lnTo>
                  <a:cubicBezTo>
                    <a:pt x="15408" y="15798"/>
                    <a:pt x="15384" y="2594"/>
                    <a:pt x="15074" y="701"/>
                  </a:cubicBezTo>
                  <a:cubicBezTo>
                    <a:pt x="14988" y="188"/>
                    <a:pt x="13854" y="0"/>
                    <a:pt x="12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1844575" y="1617550"/>
              <a:ext cx="324150" cy="243550"/>
            </a:xfrm>
            <a:custGeom>
              <a:avLst/>
              <a:gdLst/>
              <a:ahLst/>
              <a:cxnLst/>
              <a:rect l="l" t="t" r="r" b="b"/>
              <a:pathLst>
                <a:path w="12966" h="9742" extrusionOk="0">
                  <a:moveTo>
                    <a:pt x="10852" y="0"/>
                  </a:moveTo>
                  <a:cubicBezTo>
                    <a:pt x="8667" y="0"/>
                    <a:pt x="0" y="3217"/>
                    <a:pt x="0" y="3217"/>
                  </a:cubicBezTo>
                  <a:lnTo>
                    <a:pt x="1012" y="9741"/>
                  </a:lnTo>
                  <a:lnTo>
                    <a:pt x="11680" y="7074"/>
                  </a:lnTo>
                  <a:cubicBezTo>
                    <a:pt x="11680" y="7074"/>
                    <a:pt x="12966" y="85"/>
                    <a:pt x="10942" y="2"/>
                  </a:cubicBezTo>
                  <a:cubicBezTo>
                    <a:pt x="10913" y="1"/>
                    <a:pt x="10883" y="0"/>
                    <a:pt x="10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1375750" y="1720275"/>
              <a:ext cx="217025" cy="268100"/>
            </a:xfrm>
            <a:custGeom>
              <a:avLst/>
              <a:gdLst/>
              <a:ahLst/>
              <a:cxnLst/>
              <a:rect l="l" t="t" r="r" b="b"/>
              <a:pathLst>
                <a:path w="8681" h="10724" extrusionOk="0">
                  <a:moveTo>
                    <a:pt x="2906" y="1"/>
                  </a:moveTo>
                  <a:lnTo>
                    <a:pt x="787" y="132"/>
                  </a:lnTo>
                  <a:cubicBezTo>
                    <a:pt x="787" y="132"/>
                    <a:pt x="1" y="9442"/>
                    <a:pt x="2370" y="10621"/>
                  </a:cubicBezTo>
                  <a:cubicBezTo>
                    <a:pt x="2513" y="10691"/>
                    <a:pt x="2683" y="10723"/>
                    <a:pt x="2874" y="10723"/>
                  </a:cubicBezTo>
                  <a:cubicBezTo>
                    <a:pt x="4756" y="10723"/>
                    <a:pt x="8680" y="7633"/>
                    <a:pt x="8680" y="7633"/>
                  </a:cubicBezTo>
                  <a:lnTo>
                    <a:pt x="6954" y="4716"/>
                  </a:lnTo>
                  <a:lnTo>
                    <a:pt x="4168" y="6371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FF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1500175" y="1689250"/>
              <a:ext cx="611400" cy="388850"/>
            </a:xfrm>
            <a:custGeom>
              <a:avLst/>
              <a:gdLst/>
              <a:ahLst/>
              <a:cxnLst/>
              <a:rect l="l" t="t" r="r" b="b"/>
              <a:pathLst>
                <a:path w="24456" h="15554" extrusionOk="0">
                  <a:moveTo>
                    <a:pt x="12968" y="1"/>
                  </a:moveTo>
                  <a:cubicBezTo>
                    <a:pt x="11304" y="1"/>
                    <a:pt x="9405" y="174"/>
                    <a:pt x="8144" y="658"/>
                  </a:cubicBezTo>
                  <a:cubicBezTo>
                    <a:pt x="6001" y="1480"/>
                    <a:pt x="274" y="4873"/>
                    <a:pt x="155" y="5159"/>
                  </a:cubicBezTo>
                  <a:cubicBezTo>
                    <a:pt x="1" y="5492"/>
                    <a:pt x="2632" y="10148"/>
                    <a:pt x="2834" y="10195"/>
                  </a:cubicBezTo>
                  <a:cubicBezTo>
                    <a:pt x="2841" y="10197"/>
                    <a:pt x="2849" y="10198"/>
                    <a:pt x="2858" y="10198"/>
                  </a:cubicBezTo>
                  <a:cubicBezTo>
                    <a:pt x="3242" y="10198"/>
                    <a:pt x="5607" y="8720"/>
                    <a:pt x="6085" y="8243"/>
                  </a:cubicBezTo>
                  <a:cubicBezTo>
                    <a:pt x="6549" y="10552"/>
                    <a:pt x="6216" y="13243"/>
                    <a:pt x="6692" y="15553"/>
                  </a:cubicBezTo>
                  <a:cubicBezTo>
                    <a:pt x="10490" y="15351"/>
                    <a:pt x="20372" y="14708"/>
                    <a:pt x="20694" y="14208"/>
                  </a:cubicBezTo>
                  <a:cubicBezTo>
                    <a:pt x="20896" y="13874"/>
                    <a:pt x="19872" y="6802"/>
                    <a:pt x="19872" y="6802"/>
                  </a:cubicBezTo>
                  <a:lnTo>
                    <a:pt x="19872" y="6802"/>
                  </a:lnTo>
                  <a:cubicBezTo>
                    <a:pt x="19872" y="6802"/>
                    <a:pt x="21801" y="7219"/>
                    <a:pt x="24158" y="7624"/>
                  </a:cubicBezTo>
                  <a:cubicBezTo>
                    <a:pt x="24242" y="7028"/>
                    <a:pt x="24456" y="2540"/>
                    <a:pt x="24242" y="2468"/>
                  </a:cubicBezTo>
                  <a:cubicBezTo>
                    <a:pt x="20408" y="1277"/>
                    <a:pt x="19622" y="896"/>
                    <a:pt x="15741" y="194"/>
                  </a:cubicBezTo>
                  <a:cubicBezTo>
                    <a:pt x="15099" y="79"/>
                    <a:pt x="14087" y="1"/>
                    <a:pt x="12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1594050" y="1319375"/>
              <a:ext cx="371975" cy="345800"/>
            </a:xfrm>
            <a:custGeom>
              <a:avLst/>
              <a:gdLst/>
              <a:ahLst/>
              <a:cxnLst/>
              <a:rect l="l" t="t" r="r" b="b"/>
              <a:pathLst>
                <a:path w="14879" h="13832" extrusionOk="0">
                  <a:moveTo>
                    <a:pt x="10977" y="1"/>
                  </a:moveTo>
                  <a:cubicBezTo>
                    <a:pt x="10893" y="1"/>
                    <a:pt x="10808" y="4"/>
                    <a:pt x="10724" y="11"/>
                  </a:cubicBezTo>
                  <a:lnTo>
                    <a:pt x="3544" y="582"/>
                  </a:lnTo>
                  <a:cubicBezTo>
                    <a:pt x="1901" y="713"/>
                    <a:pt x="627" y="2059"/>
                    <a:pt x="591" y="3702"/>
                  </a:cubicBezTo>
                  <a:lnTo>
                    <a:pt x="591" y="3833"/>
                  </a:lnTo>
                  <a:cubicBezTo>
                    <a:pt x="591" y="3892"/>
                    <a:pt x="579" y="3964"/>
                    <a:pt x="579" y="4035"/>
                  </a:cubicBezTo>
                  <a:cubicBezTo>
                    <a:pt x="498" y="5031"/>
                    <a:pt x="1" y="13832"/>
                    <a:pt x="7914" y="13832"/>
                  </a:cubicBezTo>
                  <a:cubicBezTo>
                    <a:pt x="8138" y="13832"/>
                    <a:pt x="8367" y="13825"/>
                    <a:pt x="8604" y="13810"/>
                  </a:cubicBezTo>
                  <a:cubicBezTo>
                    <a:pt x="14879" y="13429"/>
                    <a:pt x="14760" y="6690"/>
                    <a:pt x="14129" y="2690"/>
                  </a:cubicBezTo>
                  <a:cubicBezTo>
                    <a:pt x="13880" y="1131"/>
                    <a:pt x="12528" y="1"/>
                    <a:pt x="10977" y="1"/>
                  </a:cubicBezTo>
                  <a:close/>
                </a:path>
              </a:pathLst>
            </a:custGeom>
            <a:solidFill>
              <a:srgbClr val="FF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1808200" y="1473500"/>
              <a:ext cx="35200" cy="29950"/>
            </a:xfrm>
            <a:custGeom>
              <a:avLst/>
              <a:gdLst/>
              <a:ahLst/>
              <a:cxnLst/>
              <a:rect l="l" t="t" r="r" b="b"/>
              <a:pathLst>
                <a:path w="1408" h="1198" extrusionOk="0">
                  <a:moveTo>
                    <a:pt x="793" y="0"/>
                  </a:moveTo>
                  <a:cubicBezTo>
                    <a:pt x="295" y="0"/>
                    <a:pt x="0" y="596"/>
                    <a:pt x="336" y="990"/>
                  </a:cubicBezTo>
                  <a:cubicBezTo>
                    <a:pt x="462" y="1133"/>
                    <a:pt x="626" y="1197"/>
                    <a:pt x="786" y="1197"/>
                  </a:cubicBezTo>
                  <a:cubicBezTo>
                    <a:pt x="1079" y="1197"/>
                    <a:pt x="1361" y="983"/>
                    <a:pt x="1384" y="644"/>
                  </a:cubicBezTo>
                  <a:cubicBezTo>
                    <a:pt x="1407" y="311"/>
                    <a:pt x="1169" y="25"/>
                    <a:pt x="836" y="2"/>
                  </a:cubicBezTo>
                  <a:cubicBezTo>
                    <a:pt x="821" y="1"/>
                    <a:pt x="807" y="0"/>
                    <a:pt x="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1734725" y="1478425"/>
              <a:ext cx="35500" cy="29900"/>
            </a:xfrm>
            <a:custGeom>
              <a:avLst/>
              <a:gdLst/>
              <a:ahLst/>
              <a:cxnLst/>
              <a:rect l="l" t="t" r="r" b="b"/>
              <a:pathLst>
                <a:path w="1420" h="1196" extrusionOk="0">
                  <a:moveTo>
                    <a:pt x="655" y="0"/>
                  </a:moveTo>
                  <a:cubicBezTo>
                    <a:pt x="390" y="0"/>
                    <a:pt x="128" y="173"/>
                    <a:pt x="72" y="483"/>
                  </a:cubicBezTo>
                  <a:cubicBezTo>
                    <a:pt x="1" y="805"/>
                    <a:pt x="215" y="1114"/>
                    <a:pt x="536" y="1186"/>
                  </a:cubicBezTo>
                  <a:cubicBezTo>
                    <a:pt x="575" y="1193"/>
                    <a:pt x="613" y="1196"/>
                    <a:pt x="649" y="1196"/>
                  </a:cubicBezTo>
                  <a:cubicBezTo>
                    <a:pt x="1113" y="1196"/>
                    <a:pt x="1419" y="665"/>
                    <a:pt x="1144" y="257"/>
                  </a:cubicBezTo>
                  <a:cubicBezTo>
                    <a:pt x="1022" y="82"/>
                    <a:pt x="838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1765050" y="1540375"/>
              <a:ext cx="54400" cy="15325"/>
            </a:xfrm>
            <a:custGeom>
              <a:avLst/>
              <a:gdLst/>
              <a:ahLst/>
              <a:cxnLst/>
              <a:rect l="l" t="t" r="r" b="b"/>
              <a:pathLst>
                <a:path w="2176" h="613" extrusionOk="0">
                  <a:moveTo>
                    <a:pt x="1966" y="0"/>
                  </a:moveTo>
                  <a:cubicBezTo>
                    <a:pt x="1939" y="0"/>
                    <a:pt x="1911" y="9"/>
                    <a:pt x="1883" y="29"/>
                  </a:cubicBezTo>
                  <a:cubicBezTo>
                    <a:pt x="1609" y="233"/>
                    <a:pt x="1278" y="337"/>
                    <a:pt x="944" y="337"/>
                  </a:cubicBezTo>
                  <a:cubicBezTo>
                    <a:pt x="712" y="337"/>
                    <a:pt x="479" y="287"/>
                    <a:pt x="264" y="184"/>
                  </a:cubicBezTo>
                  <a:cubicBezTo>
                    <a:pt x="242" y="172"/>
                    <a:pt x="220" y="167"/>
                    <a:pt x="199" y="167"/>
                  </a:cubicBezTo>
                  <a:cubicBezTo>
                    <a:pt x="77" y="167"/>
                    <a:pt x="1" y="351"/>
                    <a:pt x="133" y="422"/>
                  </a:cubicBezTo>
                  <a:cubicBezTo>
                    <a:pt x="383" y="541"/>
                    <a:pt x="657" y="613"/>
                    <a:pt x="943" y="613"/>
                  </a:cubicBezTo>
                  <a:cubicBezTo>
                    <a:pt x="1014" y="613"/>
                    <a:pt x="1086" y="601"/>
                    <a:pt x="1157" y="601"/>
                  </a:cubicBezTo>
                  <a:cubicBezTo>
                    <a:pt x="1478" y="565"/>
                    <a:pt x="1788" y="446"/>
                    <a:pt x="2050" y="244"/>
                  </a:cubicBezTo>
                  <a:cubicBezTo>
                    <a:pt x="2175" y="157"/>
                    <a:pt x="2082" y="0"/>
                    <a:pt x="1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1933850" y="1469750"/>
              <a:ext cx="83075" cy="70775"/>
            </a:xfrm>
            <a:custGeom>
              <a:avLst/>
              <a:gdLst/>
              <a:ahLst/>
              <a:cxnLst/>
              <a:rect l="l" t="t" r="r" b="b"/>
              <a:pathLst>
                <a:path w="3323" h="2831" extrusionOk="0">
                  <a:moveTo>
                    <a:pt x="1873" y="0"/>
                  </a:moveTo>
                  <a:cubicBezTo>
                    <a:pt x="1361" y="0"/>
                    <a:pt x="801" y="130"/>
                    <a:pt x="430" y="223"/>
                  </a:cubicBezTo>
                  <a:lnTo>
                    <a:pt x="1" y="2830"/>
                  </a:lnTo>
                  <a:cubicBezTo>
                    <a:pt x="441" y="2771"/>
                    <a:pt x="1870" y="2652"/>
                    <a:pt x="2704" y="1973"/>
                  </a:cubicBezTo>
                  <a:cubicBezTo>
                    <a:pt x="3216" y="1556"/>
                    <a:pt x="3323" y="794"/>
                    <a:pt x="2882" y="330"/>
                  </a:cubicBezTo>
                  <a:cubicBezTo>
                    <a:pt x="2655" y="82"/>
                    <a:pt x="2279" y="0"/>
                    <a:pt x="1873" y="0"/>
                  </a:cubicBezTo>
                  <a:close/>
                </a:path>
              </a:pathLst>
            </a:custGeom>
            <a:solidFill>
              <a:srgbClr val="FF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1964875" y="1484700"/>
              <a:ext cx="33300" cy="11175"/>
            </a:xfrm>
            <a:custGeom>
              <a:avLst/>
              <a:gdLst/>
              <a:ahLst/>
              <a:cxnLst/>
              <a:rect l="l" t="t" r="r" b="b"/>
              <a:pathLst>
                <a:path w="1332" h="447" extrusionOk="0">
                  <a:moveTo>
                    <a:pt x="511" y="0"/>
                  </a:moveTo>
                  <a:cubicBezTo>
                    <a:pt x="386" y="0"/>
                    <a:pt x="262" y="17"/>
                    <a:pt x="141" y="54"/>
                  </a:cubicBezTo>
                  <a:cubicBezTo>
                    <a:pt x="1" y="118"/>
                    <a:pt x="66" y="310"/>
                    <a:pt x="194" y="310"/>
                  </a:cubicBezTo>
                  <a:cubicBezTo>
                    <a:pt x="208" y="310"/>
                    <a:pt x="222" y="308"/>
                    <a:pt x="236" y="304"/>
                  </a:cubicBezTo>
                  <a:cubicBezTo>
                    <a:pt x="325" y="281"/>
                    <a:pt x="415" y="271"/>
                    <a:pt x="506" y="271"/>
                  </a:cubicBezTo>
                  <a:cubicBezTo>
                    <a:pt x="708" y="271"/>
                    <a:pt x="909" y="324"/>
                    <a:pt x="1082" y="423"/>
                  </a:cubicBezTo>
                  <a:cubicBezTo>
                    <a:pt x="1105" y="435"/>
                    <a:pt x="1129" y="446"/>
                    <a:pt x="1153" y="446"/>
                  </a:cubicBezTo>
                  <a:cubicBezTo>
                    <a:pt x="1284" y="446"/>
                    <a:pt x="1332" y="256"/>
                    <a:pt x="1213" y="185"/>
                  </a:cubicBezTo>
                  <a:cubicBezTo>
                    <a:pt x="1000" y="66"/>
                    <a:pt x="755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1970175" y="1488775"/>
              <a:ext cx="18675" cy="22275"/>
            </a:xfrm>
            <a:custGeom>
              <a:avLst/>
              <a:gdLst/>
              <a:ahLst/>
              <a:cxnLst/>
              <a:rect l="l" t="t" r="r" b="b"/>
              <a:pathLst>
                <a:path w="747" h="891" extrusionOk="0">
                  <a:moveTo>
                    <a:pt x="567" y="1"/>
                  </a:moveTo>
                  <a:cubicBezTo>
                    <a:pt x="522" y="1"/>
                    <a:pt x="477" y="24"/>
                    <a:pt x="453" y="81"/>
                  </a:cubicBezTo>
                  <a:cubicBezTo>
                    <a:pt x="346" y="283"/>
                    <a:pt x="227" y="486"/>
                    <a:pt x="84" y="664"/>
                  </a:cubicBezTo>
                  <a:cubicBezTo>
                    <a:pt x="0" y="748"/>
                    <a:pt x="60" y="891"/>
                    <a:pt x="179" y="891"/>
                  </a:cubicBezTo>
                  <a:cubicBezTo>
                    <a:pt x="227" y="891"/>
                    <a:pt x="262" y="867"/>
                    <a:pt x="286" y="843"/>
                  </a:cubicBezTo>
                  <a:cubicBezTo>
                    <a:pt x="441" y="641"/>
                    <a:pt x="584" y="426"/>
                    <a:pt x="691" y="200"/>
                  </a:cubicBezTo>
                  <a:cubicBezTo>
                    <a:pt x="746" y="90"/>
                    <a:pt x="656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1550175" y="1487450"/>
              <a:ext cx="86950" cy="66775"/>
            </a:xfrm>
            <a:custGeom>
              <a:avLst/>
              <a:gdLst/>
              <a:ahLst/>
              <a:cxnLst/>
              <a:rect l="l" t="t" r="r" b="b"/>
              <a:pathLst>
                <a:path w="3478" h="2671" extrusionOk="0">
                  <a:moveTo>
                    <a:pt x="1677" y="0"/>
                  </a:moveTo>
                  <a:cubicBezTo>
                    <a:pt x="1159" y="0"/>
                    <a:pt x="651" y="96"/>
                    <a:pt x="394" y="432"/>
                  </a:cubicBezTo>
                  <a:cubicBezTo>
                    <a:pt x="1" y="932"/>
                    <a:pt x="167" y="1682"/>
                    <a:pt x="715" y="2051"/>
                  </a:cubicBezTo>
                  <a:cubicBezTo>
                    <a:pt x="1608" y="2646"/>
                    <a:pt x="3049" y="2646"/>
                    <a:pt x="3477" y="2670"/>
                  </a:cubicBezTo>
                  <a:lnTo>
                    <a:pt x="2823" y="110"/>
                  </a:lnTo>
                  <a:cubicBezTo>
                    <a:pt x="2519" y="62"/>
                    <a:pt x="2095" y="0"/>
                    <a:pt x="1677" y="0"/>
                  </a:cubicBezTo>
                  <a:close/>
                </a:path>
              </a:pathLst>
            </a:custGeom>
            <a:solidFill>
              <a:srgbClr val="FF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1568925" y="1502225"/>
              <a:ext cx="33000" cy="12700"/>
            </a:xfrm>
            <a:custGeom>
              <a:avLst/>
              <a:gdLst/>
              <a:ahLst/>
              <a:cxnLst/>
              <a:rect l="l" t="t" r="r" b="b"/>
              <a:pathLst>
                <a:path w="1320" h="508" extrusionOk="0">
                  <a:moveTo>
                    <a:pt x="934" y="1"/>
                  </a:moveTo>
                  <a:cubicBezTo>
                    <a:pt x="642" y="1"/>
                    <a:pt x="353" y="88"/>
                    <a:pt x="108" y="257"/>
                  </a:cubicBezTo>
                  <a:cubicBezTo>
                    <a:pt x="1" y="329"/>
                    <a:pt x="48" y="507"/>
                    <a:pt x="179" y="507"/>
                  </a:cubicBezTo>
                  <a:cubicBezTo>
                    <a:pt x="215" y="507"/>
                    <a:pt x="239" y="496"/>
                    <a:pt x="263" y="484"/>
                  </a:cubicBezTo>
                  <a:cubicBezTo>
                    <a:pt x="453" y="341"/>
                    <a:pt x="681" y="267"/>
                    <a:pt x="916" y="267"/>
                  </a:cubicBezTo>
                  <a:cubicBezTo>
                    <a:pt x="976" y="267"/>
                    <a:pt x="1036" y="272"/>
                    <a:pt x="1096" y="281"/>
                  </a:cubicBezTo>
                  <a:cubicBezTo>
                    <a:pt x="1111" y="285"/>
                    <a:pt x="1124" y="287"/>
                    <a:pt x="1137" y="287"/>
                  </a:cubicBezTo>
                  <a:cubicBezTo>
                    <a:pt x="1273" y="287"/>
                    <a:pt x="1320" y="74"/>
                    <a:pt x="1168" y="19"/>
                  </a:cubicBezTo>
                  <a:cubicBezTo>
                    <a:pt x="1090" y="7"/>
                    <a:pt x="1012" y="1"/>
                    <a:pt x="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1578075" y="1506975"/>
              <a:ext cx="20050" cy="21350"/>
            </a:xfrm>
            <a:custGeom>
              <a:avLst/>
              <a:gdLst/>
              <a:ahLst/>
              <a:cxnLst/>
              <a:rect l="l" t="t" r="r" b="b"/>
              <a:pathLst>
                <a:path w="802" h="854" extrusionOk="0">
                  <a:moveTo>
                    <a:pt x="189" y="1"/>
                  </a:moveTo>
                  <a:cubicBezTo>
                    <a:pt x="93" y="1"/>
                    <a:pt x="1" y="103"/>
                    <a:pt x="75" y="210"/>
                  </a:cubicBezTo>
                  <a:cubicBezTo>
                    <a:pt x="194" y="425"/>
                    <a:pt x="361" y="627"/>
                    <a:pt x="528" y="818"/>
                  </a:cubicBezTo>
                  <a:cubicBezTo>
                    <a:pt x="552" y="841"/>
                    <a:pt x="587" y="853"/>
                    <a:pt x="623" y="853"/>
                  </a:cubicBezTo>
                  <a:cubicBezTo>
                    <a:pt x="742" y="853"/>
                    <a:pt x="802" y="698"/>
                    <a:pt x="718" y="615"/>
                  </a:cubicBezTo>
                  <a:cubicBezTo>
                    <a:pt x="564" y="448"/>
                    <a:pt x="421" y="270"/>
                    <a:pt x="302" y="67"/>
                  </a:cubicBezTo>
                  <a:cubicBezTo>
                    <a:pt x="273" y="20"/>
                    <a:pt x="23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1747825" y="1635450"/>
              <a:ext cx="108375" cy="67600"/>
            </a:xfrm>
            <a:custGeom>
              <a:avLst/>
              <a:gdLst/>
              <a:ahLst/>
              <a:cxnLst/>
              <a:rect l="l" t="t" r="r" b="b"/>
              <a:pathLst>
                <a:path w="4335" h="2704" extrusionOk="0">
                  <a:moveTo>
                    <a:pt x="3965" y="0"/>
                  </a:moveTo>
                  <a:lnTo>
                    <a:pt x="96" y="370"/>
                  </a:lnTo>
                  <a:lnTo>
                    <a:pt x="1" y="2703"/>
                  </a:lnTo>
                  <a:lnTo>
                    <a:pt x="4334" y="2501"/>
                  </a:lnTo>
                  <a:lnTo>
                    <a:pt x="3965" y="0"/>
                  </a:lnTo>
                  <a:close/>
                </a:path>
              </a:pathLst>
            </a:custGeom>
            <a:solidFill>
              <a:srgbClr val="FF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1811825" y="1443350"/>
              <a:ext cx="40500" cy="17400"/>
            </a:xfrm>
            <a:custGeom>
              <a:avLst/>
              <a:gdLst/>
              <a:ahLst/>
              <a:cxnLst/>
              <a:rect l="l" t="t" r="r" b="b"/>
              <a:pathLst>
                <a:path w="1620" h="696" extrusionOk="0">
                  <a:moveTo>
                    <a:pt x="593" y="0"/>
                  </a:moveTo>
                  <a:cubicBezTo>
                    <a:pt x="401" y="0"/>
                    <a:pt x="185" y="28"/>
                    <a:pt x="72" y="160"/>
                  </a:cubicBezTo>
                  <a:cubicBezTo>
                    <a:pt x="36" y="207"/>
                    <a:pt x="12" y="267"/>
                    <a:pt x="12" y="326"/>
                  </a:cubicBezTo>
                  <a:cubicBezTo>
                    <a:pt x="0" y="410"/>
                    <a:pt x="48" y="612"/>
                    <a:pt x="167" y="660"/>
                  </a:cubicBezTo>
                  <a:cubicBezTo>
                    <a:pt x="203" y="672"/>
                    <a:pt x="250" y="672"/>
                    <a:pt x="298" y="672"/>
                  </a:cubicBezTo>
                  <a:cubicBezTo>
                    <a:pt x="477" y="684"/>
                    <a:pt x="667" y="684"/>
                    <a:pt x="846" y="696"/>
                  </a:cubicBezTo>
                  <a:cubicBezTo>
                    <a:pt x="989" y="696"/>
                    <a:pt x="1120" y="684"/>
                    <a:pt x="1251" y="660"/>
                  </a:cubicBezTo>
                  <a:cubicBezTo>
                    <a:pt x="1405" y="648"/>
                    <a:pt x="1524" y="553"/>
                    <a:pt x="1584" y="422"/>
                  </a:cubicBezTo>
                  <a:cubicBezTo>
                    <a:pt x="1620" y="315"/>
                    <a:pt x="1584" y="207"/>
                    <a:pt x="1501" y="136"/>
                  </a:cubicBezTo>
                  <a:cubicBezTo>
                    <a:pt x="1334" y="5"/>
                    <a:pt x="953" y="5"/>
                    <a:pt x="739" y="5"/>
                  </a:cubicBezTo>
                  <a:cubicBezTo>
                    <a:pt x="693" y="2"/>
                    <a:pt x="644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1721925" y="1447575"/>
              <a:ext cx="40500" cy="18075"/>
            </a:xfrm>
            <a:custGeom>
              <a:avLst/>
              <a:gdLst/>
              <a:ahLst/>
              <a:cxnLst/>
              <a:rect l="l" t="t" r="r" b="b"/>
              <a:pathLst>
                <a:path w="1620" h="723" extrusionOk="0">
                  <a:moveTo>
                    <a:pt x="1092" y="0"/>
                  </a:moveTo>
                  <a:cubicBezTo>
                    <a:pt x="1011" y="0"/>
                    <a:pt x="931" y="7"/>
                    <a:pt x="858" y="15"/>
                  </a:cubicBezTo>
                  <a:cubicBezTo>
                    <a:pt x="656" y="38"/>
                    <a:pt x="275" y="62"/>
                    <a:pt x="108" y="205"/>
                  </a:cubicBezTo>
                  <a:cubicBezTo>
                    <a:pt x="36" y="265"/>
                    <a:pt x="1" y="384"/>
                    <a:pt x="36" y="479"/>
                  </a:cubicBezTo>
                  <a:cubicBezTo>
                    <a:pt x="108" y="610"/>
                    <a:pt x="239" y="693"/>
                    <a:pt x="394" y="705"/>
                  </a:cubicBezTo>
                  <a:cubicBezTo>
                    <a:pt x="459" y="717"/>
                    <a:pt x="525" y="723"/>
                    <a:pt x="592" y="723"/>
                  </a:cubicBezTo>
                  <a:cubicBezTo>
                    <a:pt x="658" y="723"/>
                    <a:pt x="727" y="717"/>
                    <a:pt x="798" y="705"/>
                  </a:cubicBezTo>
                  <a:cubicBezTo>
                    <a:pt x="977" y="693"/>
                    <a:pt x="1167" y="681"/>
                    <a:pt x="1346" y="658"/>
                  </a:cubicBezTo>
                  <a:cubicBezTo>
                    <a:pt x="1394" y="658"/>
                    <a:pt x="1441" y="646"/>
                    <a:pt x="1477" y="634"/>
                  </a:cubicBezTo>
                  <a:cubicBezTo>
                    <a:pt x="1584" y="574"/>
                    <a:pt x="1620" y="384"/>
                    <a:pt x="1608" y="300"/>
                  </a:cubicBezTo>
                  <a:cubicBezTo>
                    <a:pt x="1608" y="229"/>
                    <a:pt x="1584" y="169"/>
                    <a:pt x="1537" y="134"/>
                  </a:cubicBezTo>
                  <a:cubicBezTo>
                    <a:pt x="1432" y="29"/>
                    <a:pt x="1261" y="0"/>
                    <a:pt x="1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1813000" y="1615800"/>
              <a:ext cx="107925" cy="53300"/>
            </a:xfrm>
            <a:custGeom>
              <a:avLst/>
              <a:gdLst/>
              <a:ahLst/>
              <a:cxnLst/>
              <a:rect l="l" t="t" r="r" b="b"/>
              <a:pathLst>
                <a:path w="4317" h="2132" extrusionOk="0">
                  <a:moveTo>
                    <a:pt x="4121" y="1"/>
                  </a:moveTo>
                  <a:cubicBezTo>
                    <a:pt x="4087" y="1"/>
                    <a:pt x="4053" y="15"/>
                    <a:pt x="4025" y="48"/>
                  </a:cubicBezTo>
                  <a:cubicBezTo>
                    <a:pt x="2918" y="1441"/>
                    <a:pt x="1144" y="1787"/>
                    <a:pt x="180" y="1858"/>
                  </a:cubicBezTo>
                  <a:cubicBezTo>
                    <a:pt x="1" y="1870"/>
                    <a:pt x="13" y="2132"/>
                    <a:pt x="191" y="2132"/>
                  </a:cubicBezTo>
                  <a:lnTo>
                    <a:pt x="203" y="2132"/>
                  </a:lnTo>
                  <a:cubicBezTo>
                    <a:pt x="1204" y="2049"/>
                    <a:pt x="3061" y="1691"/>
                    <a:pt x="4228" y="227"/>
                  </a:cubicBezTo>
                  <a:cubicBezTo>
                    <a:pt x="4316" y="120"/>
                    <a:pt x="4220" y="1"/>
                    <a:pt x="4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1583825" y="1253950"/>
              <a:ext cx="387850" cy="183150"/>
            </a:xfrm>
            <a:custGeom>
              <a:avLst/>
              <a:gdLst/>
              <a:ahLst/>
              <a:cxnLst/>
              <a:rect l="l" t="t" r="r" b="b"/>
              <a:pathLst>
                <a:path w="15514" h="7326" extrusionOk="0">
                  <a:moveTo>
                    <a:pt x="7689" y="1"/>
                  </a:moveTo>
                  <a:cubicBezTo>
                    <a:pt x="7485" y="1"/>
                    <a:pt x="7280" y="7"/>
                    <a:pt x="7072" y="21"/>
                  </a:cubicBezTo>
                  <a:cubicBezTo>
                    <a:pt x="3191" y="259"/>
                    <a:pt x="643" y="2818"/>
                    <a:pt x="24" y="6855"/>
                  </a:cubicBezTo>
                  <a:cubicBezTo>
                    <a:pt x="0" y="7033"/>
                    <a:pt x="107" y="7200"/>
                    <a:pt x="286" y="7248"/>
                  </a:cubicBezTo>
                  <a:cubicBezTo>
                    <a:pt x="556" y="7294"/>
                    <a:pt x="837" y="7325"/>
                    <a:pt x="1622" y="7325"/>
                  </a:cubicBezTo>
                  <a:cubicBezTo>
                    <a:pt x="2047" y="7325"/>
                    <a:pt x="2619" y="7316"/>
                    <a:pt x="3417" y="7295"/>
                  </a:cubicBezTo>
                  <a:lnTo>
                    <a:pt x="4251" y="7271"/>
                  </a:lnTo>
                  <a:lnTo>
                    <a:pt x="4941" y="6057"/>
                  </a:lnTo>
                  <a:cubicBezTo>
                    <a:pt x="4941" y="6057"/>
                    <a:pt x="5377" y="7212"/>
                    <a:pt x="5558" y="7212"/>
                  </a:cubicBezTo>
                  <a:cubicBezTo>
                    <a:pt x="5559" y="7212"/>
                    <a:pt x="5559" y="7212"/>
                    <a:pt x="5560" y="7212"/>
                  </a:cubicBezTo>
                  <a:cubicBezTo>
                    <a:pt x="6180" y="7188"/>
                    <a:pt x="6858" y="7152"/>
                    <a:pt x="7596" y="7105"/>
                  </a:cubicBezTo>
                  <a:cubicBezTo>
                    <a:pt x="8573" y="7045"/>
                    <a:pt x="9454" y="6962"/>
                    <a:pt x="10251" y="6890"/>
                  </a:cubicBezTo>
                  <a:cubicBezTo>
                    <a:pt x="10454" y="6867"/>
                    <a:pt x="10644" y="5378"/>
                    <a:pt x="10644" y="5378"/>
                  </a:cubicBezTo>
                  <a:cubicBezTo>
                    <a:pt x="10644" y="5378"/>
                    <a:pt x="11160" y="6772"/>
                    <a:pt x="11331" y="6772"/>
                  </a:cubicBezTo>
                  <a:cubicBezTo>
                    <a:pt x="11332" y="6772"/>
                    <a:pt x="11334" y="6772"/>
                    <a:pt x="11335" y="6771"/>
                  </a:cubicBezTo>
                  <a:cubicBezTo>
                    <a:pt x="11644" y="6736"/>
                    <a:pt x="11942" y="6700"/>
                    <a:pt x="12216" y="6664"/>
                  </a:cubicBezTo>
                  <a:cubicBezTo>
                    <a:pt x="12383" y="6652"/>
                    <a:pt x="12549" y="5605"/>
                    <a:pt x="12549" y="5605"/>
                  </a:cubicBezTo>
                  <a:cubicBezTo>
                    <a:pt x="12549" y="5605"/>
                    <a:pt x="12991" y="6534"/>
                    <a:pt x="13151" y="6534"/>
                  </a:cubicBezTo>
                  <a:cubicBezTo>
                    <a:pt x="13153" y="6534"/>
                    <a:pt x="13155" y="6534"/>
                    <a:pt x="13157" y="6533"/>
                  </a:cubicBezTo>
                  <a:cubicBezTo>
                    <a:pt x="14240" y="6378"/>
                    <a:pt x="14954" y="6236"/>
                    <a:pt x="15300" y="6152"/>
                  </a:cubicBezTo>
                  <a:cubicBezTo>
                    <a:pt x="15443" y="6117"/>
                    <a:pt x="15514" y="5974"/>
                    <a:pt x="15478" y="5831"/>
                  </a:cubicBezTo>
                  <a:cubicBezTo>
                    <a:pt x="14419" y="2089"/>
                    <a:pt x="11311" y="1"/>
                    <a:pt x="7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1674900" y="1170725"/>
              <a:ext cx="186050" cy="169550"/>
            </a:xfrm>
            <a:custGeom>
              <a:avLst/>
              <a:gdLst/>
              <a:ahLst/>
              <a:cxnLst/>
              <a:rect l="l" t="t" r="r" b="b"/>
              <a:pathLst>
                <a:path w="7442" h="6782" extrusionOk="0">
                  <a:moveTo>
                    <a:pt x="3717" y="1"/>
                  </a:moveTo>
                  <a:cubicBezTo>
                    <a:pt x="2849" y="1"/>
                    <a:pt x="1983" y="331"/>
                    <a:pt x="1322" y="992"/>
                  </a:cubicBezTo>
                  <a:cubicBezTo>
                    <a:pt x="0" y="2314"/>
                    <a:pt x="0" y="4469"/>
                    <a:pt x="1322" y="5790"/>
                  </a:cubicBezTo>
                  <a:cubicBezTo>
                    <a:pt x="1983" y="6451"/>
                    <a:pt x="2849" y="6781"/>
                    <a:pt x="3717" y="6781"/>
                  </a:cubicBezTo>
                  <a:cubicBezTo>
                    <a:pt x="4584" y="6781"/>
                    <a:pt x="5454" y="6451"/>
                    <a:pt x="6120" y="5790"/>
                  </a:cubicBezTo>
                  <a:cubicBezTo>
                    <a:pt x="7442" y="4469"/>
                    <a:pt x="7442" y="2314"/>
                    <a:pt x="6120" y="992"/>
                  </a:cubicBezTo>
                  <a:cubicBezTo>
                    <a:pt x="5454" y="331"/>
                    <a:pt x="4584" y="1"/>
                    <a:pt x="3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1674300" y="1252625"/>
              <a:ext cx="189050" cy="34600"/>
            </a:xfrm>
            <a:custGeom>
              <a:avLst/>
              <a:gdLst/>
              <a:ahLst/>
              <a:cxnLst/>
              <a:rect l="l" t="t" r="r" b="b"/>
              <a:pathLst>
                <a:path w="7562" h="1384" extrusionOk="0">
                  <a:moveTo>
                    <a:pt x="7031" y="0"/>
                  </a:moveTo>
                  <a:cubicBezTo>
                    <a:pt x="7017" y="0"/>
                    <a:pt x="7004" y="1"/>
                    <a:pt x="6990" y="2"/>
                  </a:cubicBezTo>
                  <a:lnTo>
                    <a:pt x="477" y="371"/>
                  </a:lnTo>
                  <a:cubicBezTo>
                    <a:pt x="215" y="383"/>
                    <a:pt x="13" y="597"/>
                    <a:pt x="1" y="859"/>
                  </a:cubicBezTo>
                  <a:cubicBezTo>
                    <a:pt x="1" y="1150"/>
                    <a:pt x="227" y="1384"/>
                    <a:pt x="504" y="1384"/>
                  </a:cubicBezTo>
                  <a:cubicBezTo>
                    <a:pt x="511" y="1384"/>
                    <a:pt x="518" y="1384"/>
                    <a:pt x="525" y="1383"/>
                  </a:cubicBezTo>
                  <a:lnTo>
                    <a:pt x="7037" y="1205"/>
                  </a:lnTo>
                  <a:cubicBezTo>
                    <a:pt x="7335" y="1205"/>
                    <a:pt x="7561" y="955"/>
                    <a:pt x="7537" y="669"/>
                  </a:cubicBezTo>
                  <a:lnTo>
                    <a:pt x="7514" y="466"/>
                  </a:lnTo>
                  <a:cubicBezTo>
                    <a:pt x="7502" y="207"/>
                    <a:pt x="7287" y="0"/>
                    <a:pt x="70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2040425" y="2021800"/>
              <a:ext cx="431625" cy="465875"/>
            </a:xfrm>
            <a:custGeom>
              <a:avLst/>
              <a:gdLst/>
              <a:ahLst/>
              <a:cxnLst/>
              <a:rect l="l" t="t" r="r" b="b"/>
              <a:pathLst>
                <a:path w="17265" h="18635" extrusionOk="0">
                  <a:moveTo>
                    <a:pt x="14074" y="1"/>
                  </a:moveTo>
                  <a:lnTo>
                    <a:pt x="1191" y="84"/>
                  </a:lnTo>
                  <a:cubicBezTo>
                    <a:pt x="1096" y="548"/>
                    <a:pt x="1024" y="1025"/>
                    <a:pt x="977" y="1501"/>
                  </a:cubicBezTo>
                  <a:cubicBezTo>
                    <a:pt x="881" y="2311"/>
                    <a:pt x="750" y="3442"/>
                    <a:pt x="619" y="4763"/>
                  </a:cubicBezTo>
                  <a:cubicBezTo>
                    <a:pt x="608" y="4870"/>
                    <a:pt x="596" y="4978"/>
                    <a:pt x="584" y="5085"/>
                  </a:cubicBezTo>
                  <a:cubicBezTo>
                    <a:pt x="381" y="7204"/>
                    <a:pt x="179" y="9764"/>
                    <a:pt x="84" y="12276"/>
                  </a:cubicBezTo>
                  <a:cubicBezTo>
                    <a:pt x="0" y="14550"/>
                    <a:pt x="12" y="16789"/>
                    <a:pt x="191" y="18634"/>
                  </a:cubicBezTo>
                  <a:lnTo>
                    <a:pt x="6918" y="18634"/>
                  </a:lnTo>
                  <a:lnTo>
                    <a:pt x="7656" y="9740"/>
                  </a:lnTo>
                  <a:lnTo>
                    <a:pt x="7680" y="9502"/>
                  </a:lnTo>
                  <a:lnTo>
                    <a:pt x="8239" y="11871"/>
                  </a:lnTo>
                  <a:lnTo>
                    <a:pt x="9847" y="18634"/>
                  </a:lnTo>
                  <a:lnTo>
                    <a:pt x="17264" y="18634"/>
                  </a:lnTo>
                  <a:cubicBezTo>
                    <a:pt x="16943" y="14776"/>
                    <a:pt x="15955" y="9157"/>
                    <a:pt x="15169" y="5097"/>
                  </a:cubicBezTo>
                  <a:cubicBezTo>
                    <a:pt x="15133" y="4966"/>
                    <a:pt x="15109" y="4823"/>
                    <a:pt x="15086" y="4692"/>
                  </a:cubicBezTo>
                  <a:cubicBezTo>
                    <a:pt x="14788" y="3180"/>
                    <a:pt x="14526" y="1906"/>
                    <a:pt x="14335" y="1072"/>
                  </a:cubicBezTo>
                  <a:cubicBezTo>
                    <a:pt x="14264" y="715"/>
                    <a:pt x="14181" y="358"/>
                    <a:pt x="14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2220100" y="2218625"/>
              <a:ext cx="33175" cy="100850"/>
            </a:xfrm>
            <a:custGeom>
              <a:avLst/>
              <a:gdLst/>
              <a:ahLst/>
              <a:cxnLst/>
              <a:rect l="l" t="t" r="r" b="b"/>
              <a:pathLst>
                <a:path w="1327" h="4034" extrusionOk="0">
                  <a:moveTo>
                    <a:pt x="187" y="0"/>
                  </a:moveTo>
                  <a:cubicBezTo>
                    <a:pt x="95" y="0"/>
                    <a:pt x="0" y="79"/>
                    <a:pt x="29" y="200"/>
                  </a:cubicBezTo>
                  <a:lnTo>
                    <a:pt x="1005" y="3915"/>
                  </a:lnTo>
                  <a:cubicBezTo>
                    <a:pt x="1017" y="3986"/>
                    <a:pt x="1076" y="4034"/>
                    <a:pt x="1148" y="4034"/>
                  </a:cubicBezTo>
                  <a:cubicBezTo>
                    <a:pt x="1255" y="4034"/>
                    <a:pt x="1326" y="3939"/>
                    <a:pt x="1303" y="3844"/>
                  </a:cubicBezTo>
                  <a:lnTo>
                    <a:pt x="326" y="117"/>
                  </a:lnTo>
                  <a:cubicBezTo>
                    <a:pt x="307" y="36"/>
                    <a:pt x="248" y="0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2051125" y="2047850"/>
              <a:ext cx="79825" cy="101375"/>
            </a:xfrm>
            <a:custGeom>
              <a:avLst/>
              <a:gdLst/>
              <a:ahLst/>
              <a:cxnLst/>
              <a:rect l="l" t="t" r="r" b="b"/>
              <a:pathLst>
                <a:path w="3193" h="4055" extrusionOk="0">
                  <a:moveTo>
                    <a:pt x="3003" y="1"/>
                  </a:moveTo>
                  <a:cubicBezTo>
                    <a:pt x="2942" y="1"/>
                    <a:pt x="2882" y="34"/>
                    <a:pt x="2858" y="114"/>
                  </a:cubicBezTo>
                  <a:cubicBezTo>
                    <a:pt x="2358" y="1745"/>
                    <a:pt x="132" y="3769"/>
                    <a:pt x="108" y="3793"/>
                  </a:cubicBezTo>
                  <a:cubicBezTo>
                    <a:pt x="1" y="3888"/>
                    <a:pt x="72" y="4055"/>
                    <a:pt x="215" y="4055"/>
                  </a:cubicBezTo>
                  <a:cubicBezTo>
                    <a:pt x="251" y="4055"/>
                    <a:pt x="287" y="4043"/>
                    <a:pt x="311" y="4019"/>
                  </a:cubicBezTo>
                  <a:cubicBezTo>
                    <a:pt x="406" y="3936"/>
                    <a:pt x="2632" y="1912"/>
                    <a:pt x="3156" y="197"/>
                  </a:cubicBezTo>
                  <a:cubicBezTo>
                    <a:pt x="3192" y="81"/>
                    <a:pt x="3097" y="1"/>
                    <a:pt x="3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2344025" y="2047850"/>
              <a:ext cx="79800" cy="101375"/>
            </a:xfrm>
            <a:custGeom>
              <a:avLst/>
              <a:gdLst/>
              <a:ahLst/>
              <a:cxnLst/>
              <a:rect l="l" t="t" r="r" b="b"/>
              <a:pathLst>
                <a:path w="3192" h="4055" extrusionOk="0">
                  <a:moveTo>
                    <a:pt x="190" y="1"/>
                  </a:moveTo>
                  <a:cubicBezTo>
                    <a:pt x="96" y="1"/>
                    <a:pt x="0" y="81"/>
                    <a:pt x="36" y="197"/>
                  </a:cubicBezTo>
                  <a:cubicBezTo>
                    <a:pt x="560" y="1912"/>
                    <a:pt x="2787" y="3936"/>
                    <a:pt x="2882" y="4019"/>
                  </a:cubicBezTo>
                  <a:cubicBezTo>
                    <a:pt x="2906" y="4043"/>
                    <a:pt x="2942" y="4055"/>
                    <a:pt x="2989" y="4055"/>
                  </a:cubicBezTo>
                  <a:cubicBezTo>
                    <a:pt x="3120" y="4055"/>
                    <a:pt x="3192" y="3888"/>
                    <a:pt x="3084" y="3793"/>
                  </a:cubicBezTo>
                  <a:cubicBezTo>
                    <a:pt x="3061" y="3769"/>
                    <a:pt x="834" y="1745"/>
                    <a:pt x="334" y="114"/>
                  </a:cubicBezTo>
                  <a:cubicBezTo>
                    <a:pt x="311" y="34"/>
                    <a:pt x="251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2584525" y="1368450"/>
              <a:ext cx="74750" cy="90925"/>
            </a:xfrm>
            <a:custGeom>
              <a:avLst/>
              <a:gdLst/>
              <a:ahLst/>
              <a:cxnLst/>
              <a:rect l="l" t="t" r="r" b="b"/>
              <a:pathLst>
                <a:path w="2990" h="3637" extrusionOk="0">
                  <a:moveTo>
                    <a:pt x="1204" y="1"/>
                  </a:moveTo>
                  <a:cubicBezTo>
                    <a:pt x="1037" y="36"/>
                    <a:pt x="906" y="167"/>
                    <a:pt x="870" y="346"/>
                  </a:cubicBezTo>
                  <a:cubicBezTo>
                    <a:pt x="703" y="858"/>
                    <a:pt x="692" y="1632"/>
                    <a:pt x="453" y="2215"/>
                  </a:cubicBezTo>
                  <a:cubicBezTo>
                    <a:pt x="1" y="3322"/>
                    <a:pt x="358" y="2882"/>
                    <a:pt x="823" y="3120"/>
                  </a:cubicBezTo>
                  <a:lnTo>
                    <a:pt x="1394" y="3406"/>
                  </a:lnTo>
                  <a:cubicBezTo>
                    <a:pt x="1616" y="3517"/>
                    <a:pt x="1790" y="3637"/>
                    <a:pt x="1947" y="3637"/>
                  </a:cubicBezTo>
                  <a:cubicBezTo>
                    <a:pt x="2109" y="3637"/>
                    <a:pt x="2254" y="3508"/>
                    <a:pt x="2418" y="3108"/>
                  </a:cubicBezTo>
                  <a:cubicBezTo>
                    <a:pt x="2942" y="1846"/>
                    <a:pt x="2978" y="1048"/>
                    <a:pt x="2989" y="917"/>
                  </a:cubicBezTo>
                  <a:cubicBezTo>
                    <a:pt x="2989" y="644"/>
                    <a:pt x="2656" y="596"/>
                    <a:pt x="2656" y="596"/>
                  </a:cubicBezTo>
                  <a:cubicBezTo>
                    <a:pt x="2656" y="477"/>
                    <a:pt x="2585" y="394"/>
                    <a:pt x="2430" y="322"/>
                  </a:cubicBezTo>
                  <a:cubicBezTo>
                    <a:pt x="2343" y="282"/>
                    <a:pt x="2271" y="269"/>
                    <a:pt x="2215" y="269"/>
                  </a:cubicBezTo>
                  <a:cubicBezTo>
                    <a:pt x="2102" y="269"/>
                    <a:pt x="2049" y="322"/>
                    <a:pt x="2049" y="322"/>
                  </a:cubicBezTo>
                  <a:cubicBezTo>
                    <a:pt x="2037" y="239"/>
                    <a:pt x="1989" y="167"/>
                    <a:pt x="1918" y="120"/>
                  </a:cubicBezTo>
                  <a:cubicBezTo>
                    <a:pt x="1879" y="97"/>
                    <a:pt x="1751" y="23"/>
                    <a:pt x="1629" y="23"/>
                  </a:cubicBezTo>
                  <a:cubicBezTo>
                    <a:pt x="1563" y="23"/>
                    <a:pt x="1500" y="45"/>
                    <a:pt x="1454" y="108"/>
                  </a:cubicBezTo>
                  <a:cubicBezTo>
                    <a:pt x="1394" y="36"/>
                    <a:pt x="1299" y="1"/>
                    <a:pt x="1204" y="1"/>
                  </a:cubicBez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2636925" y="1382900"/>
              <a:ext cx="17050" cy="37375"/>
            </a:xfrm>
            <a:custGeom>
              <a:avLst/>
              <a:gdLst/>
              <a:ahLst/>
              <a:cxnLst/>
              <a:rect l="l" t="t" r="r" b="b"/>
              <a:pathLst>
                <a:path w="682" h="1495" extrusionOk="0">
                  <a:moveTo>
                    <a:pt x="550" y="1"/>
                  </a:moveTo>
                  <a:cubicBezTo>
                    <a:pt x="505" y="1"/>
                    <a:pt x="460" y="24"/>
                    <a:pt x="441" y="77"/>
                  </a:cubicBezTo>
                  <a:cubicBezTo>
                    <a:pt x="441" y="89"/>
                    <a:pt x="239" y="792"/>
                    <a:pt x="24" y="1328"/>
                  </a:cubicBezTo>
                  <a:cubicBezTo>
                    <a:pt x="0" y="1387"/>
                    <a:pt x="36" y="1459"/>
                    <a:pt x="96" y="1482"/>
                  </a:cubicBezTo>
                  <a:cubicBezTo>
                    <a:pt x="108" y="1494"/>
                    <a:pt x="120" y="1494"/>
                    <a:pt x="143" y="1494"/>
                  </a:cubicBezTo>
                  <a:cubicBezTo>
                    <a:pt x="191" y="1494"/>
                    <a:pt x="227" y="1459"/>
                    <a:pt x="251" y="1423"/>
                  </a:cubicBezTo>
                  <a:cubicBezTo>
                    <a:pt x="465" y="887"/>
                    <a:pt x="667" y="161"/>
                    <a:pt x="667" y="137"/>
                  </a:cubicBezTo>
                  <a:cubicBezTo>
                    <a:pt x="681" y="52"/>
                    <a:pt x="615" y="1"/>
                    <a:pt x="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2623825" y="1375225"/>
              <a:ext cx="16275" cy="38500"/>
            </a:xfrm>
            <a:custGeom>
              <a:avLst/>
              <a:gdLst/>
              <a:ahLst/>
              <a:cxnLst/>
              <a:rect l="l" t="t" r="r" b="b"/>
              <a:pathLst>
                <a:path w="651" h="1540" extrusionOk="0">
                  <a:moveTo>
                    <a:pt x="520" y="1"/>
                  </a:moveTo>
                  <a:cubicBezTo>
                    <a:pt x="472" y="1"/>
                    <a:pt x="425" y="27"/>
                    <a:pt x="405" y="87"/>
                  </a:cubicBezTo>
                  <a:cubicBezTo>
                    <a:pt x="310" y="527"/>
                    <a:pt x="179" y="956"/>
                    <a:pt x="24" y="1385"/>
                  </a:cubicBezTo>
                  <a:cubicBezTo>
                    <a:pt x="1" y="1456"/>
                    <a:pt x="48" y="1539"/>
                    <a:pt x="132" y="1539"/>
                  </a:cubicBezTo>
                  <a:cubicBezTo>
                    <a:pt x="191" y="1539"/>
                    <a:pt x="227" y="1516"/>
                    <a:pt x="251" y="1468"/>
                  </a:cubicBezTo>
                  <a:cubicBezTo>
                    <a:pt x="405" y="1027"/>
                    <a:pt x="536" y="587"/>
                    <a:pt x="644" y="134"/>
                  </a:cubicBezTo>
                  <a:cubicBezTo>
                    <a:pt x="650" y="51"/>
                    <a:pt x="585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2609850" y="1368400"/>
              <a:ext cx="16675" cy="39675"/>
            </a:xfrm>
            <a:custGeom>
              <a:avLst/>
              <a:gdLst/>
              <a:ahLst/>
              <a:cxnLst/>
              <a:rect l="l" t="t" r="r" b="b"/>
              <a:pathLst>
                <a:path w="667" h="1587" extrusionOk="0">
                  <a:moveTo>
                    <a:pt x="541" y="1"/>
                  </a:moveTo>
                  <a:cubicBezTo>
                    <a:pt x="488" y="1"/>
                    <a:pt x="439" y="45"/>
                    <a:pt x="429" y="98"/>
                  </a:cubicBezTo>
                  <a:cubicBezTo>
                    <a:pt x="321" y="550"/>
                    <a:pt x="191" y="991"/>
                    <a:pt x="36" y="1431"/>
                  </a:cubicBezTo>
                  <a:cubicBezTo>
                    <a:pt x="0" y="1503"/>
                    <a:pt x="60" y="1586"/>
                    <a:pt x="143" y="1586"/>
                  </a:cubicBezTo>
                  <a:cubicBezTo>
                    <a:pt x="191" y="1586"/>
                    <a:pt x="238" y="1562"/>
                    <a:pt x="250" y="1515"/>
                  </a:cubicBezTo>
                  <a:cubicBezTo>
                    <a:pt x="417" y="1062"/>
                    <a:pt x="560" y="610"/>
                    <a:pt x="655" y="145"/>
                  </a:cubicBezTo>
                  <a:cubicBezTo>
                    <a:pt x="655" y="145"/>
                    <a:pt x="655" y="134"/>
                    <a:pt x="655" y="134"/>
                  </a:cubicBezTo>
                  <a:cubicBezTo>
                    <a:pt x="667" y="74"/>
                    <a:pt x="619" y="15"/>
                    <a:pt x="560" y="3"/>
                  </a:cubicBezTo>
                  <a:cubicBezTo>
                    <a:pt x="553" y="1"/>
                    <a:pt x="547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2580375" y="1389850"/>
              <a:ext cx="22350" cy="43550"/>
            </a:xfrm>
            <a:custGeom>
              <a:avLst/>
              <a:gdLst/>
              <a:ahLst/>
              <a:cxnLst/>
              <a:rect l="l" t="t" r="r" b="b"/>
              <a:pathLst>
                <a:path w="894" h="1742" extrusionOk="0">
                  <a:moveTo>
                    <a:pt x="372" y="0"/>
                  </a:moveTo>
                  <a:cubicBezTo>
                    <a:pt x="341" y="0"/>
                    <a:pt x="309" y="4"/>
                    <a:pt x="274" y="14"/>
                  </a:cubicBezTo>
                  <a:cubicBezTo>
                    <a:pt x="0" y="85"/>
                    <a:pt x="96" y="621"/>
                    <a:pt x="227" y="1085"/>
                  </a:cubicBezTo>
                  <a:cubicBezTo>
                    <a:pt x="286" y="1300"/>
                    <a:pt x="346" y="1597"/>
                    <a:pt x="453" y="1716"/>
                  </a:cubicBezTo>
                  <a:cubicBezTo>
                    <a:pt x="468" y="1734"/>
                    <a:pt x="484" y="1741"/>
                    <a:pt x="501" y="1741"/>
                  </a:cubicBezTo>
                  <a:cubicBezTo>
                    <a:pt x="660" y="1741"/>
                    <a:pt x="893" y="1062"/>
                    <a:pt x="893" y="1062"/>
                  </a:cubicBezTo>
                  <a:cubicBezTo>
                    <a:pt x="893" y="1062"/>
                    <a:pt x="851" y="0"/>
                    <a:pt x="372" y="0"/>
                  </a:cubicBez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2592425" y="1390075"/>
              <a:ext cx="10900" cy="21850"/>
            </a:xfrm>
            <a:custGeom>
              <a:avLst/>
              <a:gdLst/>
              <a:ahLst/>
              <a:cxnLst/>
              <a:rect l="l" t="t" r="r" b="b"/>
              <a:pathLst>
                <a:path w="436" h="874" extrusionOk="0">
                  <a:moveTo>
                    <a:pt x="151" y="1"/>
                  </a:moveTo>
                  <a:cubicBezTo>
                    <a:pt x="74" y="1"/>
                    <a:pt x="1" y="80"/>
                    <a:pt x="42" y="171"/>
                  </a:cubicBezTo>
                  <a:cubicBezTo>
                    <a:pt x="126" y="350"/>
                    <a:pt x="185" y="552"/>
                    <a:pt x="197" y="755"/>
                  </a:cubicBezTo>
                  <a:cubicBezTo>
                    <a:pt x="197" y="826"/>
                    <a:pt x="245" y="874"/>
                    <a:pt x="316" y="874"/>
                  </a:cubicBezTo>
                  <a:cubicBezTo>
                    <a:pt x="376" y="874"/>
                    <a:pt x="435" y="814"/>
                    <a:pt x="423" y="743"/>
                  </a:cubicBezTo>
                  <a:cubicBezTo>
                    <a:pt x="411" y="505"/>
                    <a:pt x="352" y="267"/>
                    <a:pt x="245" y="52"/>
                  </a:cubicBezTo>
                  <a:cubicBezTo>
                    <a:pt x="219" y="16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2016600" y="1426575"/>
              <a:ext cx="645650" cy="633400"/>
            </a:xfrm>
            <a:custGeom>
              <a:avLst/>
              <a:gdLst/>
              <a:ahLst/>
              <a:cxnLst/>
              <a:rect l="l" t="t" r="r" b="b"/>
              <a:pathLst>
                <a:path w="25826" h="25336" extrusionOk="0">
                  <a:moveTo>
                    <a:pt x="23398" y="0"/>
                  </a:moveTo>
                  <a:cubicBezTo>
                    <a:pt x="23021" y="0"/>
                    <a:pt x="22642" y="71"/>
                    <a:pt x="22301" y="212"/>
                  </a:cubicBezTo>
                  <a:cubicBezTo>
                    <a:pt x="21123" y="688"/>
                    <a:pt x="19349" y="5843"/>
                    <a:pt x="17801" y="6832"/>
                  </a:cubicBezTo>
                  <a:cubicBezTo>
                    <a:pt x="16582" y="7610"/>
                    <a:pt x="14744" y="7856"/>
                    <a:pt x="13128" y="7856"/>
                  </a:cubicBezTo>
                  <a:cubicBezTo>
                    <a:pt x="12691" y="7856"/>
                    <a:pt x="12271" y="7838"/>
                    <a:pt x="11883" y="7808"/>
                  </a:cubicBezTo>
                  <a:cubicBezTo>
                    <a:pt x="11217" y="7760"/>
                    <a:pt x="10574" y="7605"/>
                    <a:pt x="9907" y="7546"/>
                  </a:cubicBezTo>
                  <a:cubicBezTo>
                    <a:pt x="8910" y="7456"/>
                    <a:pt x="7740" y="7288"/>
                    <a:pt x="6571" y="7288"/>
                  </a:cubicBezTo>
                  <a:cubicBezTo>
                    <a:pt x="5253" y="7288"/>
                    <a:pt x="3936" y="7502"/>
                    <a:pt x="2870" y="8284"/>
                  </a:cubicBezTo>
                  <a:cubicBezTo>
                    <a:pt x="1061" y="9594"/>
                    <a:pt x="1" y="17428"/>
                    <a:pt x="846" y="24096"/>
                  </a:cubicBezTo>
                  <a:cubicBezTo>
                    <a:pt x="927" y="24810"/>
                    <a:pt x="1532" y="25335"/>
                    <a:pt x="2241" y="25335"/>
                  </a:cubicBezTo>
                  <a:cubicBezTo>
                    <a:pt x="2264" y="25335"/>
                    <a:pt x="2287" y="25335"/>
                    <a:pt x="2311" y="25334"/>
                  </a:cubicBezTo>
                  <a:cubicBezTo>
                    <a:pt x="4156" y="25251"/>
                    <a:pt x="7413" y="25044"/>
                    <a:pt x="9420" y="25044"/>
                  </a:cubicBezTo>
                  <a:cubicBezTo>
                    <a:pt x="9731" y="25044"/>
                    <a:pt x="10011" y="25049"/>
                    <a:pt x="10252" y="25060"/>
                  </a:cubicBezTo>
                  <a:cubicBezTo>
                    <a:pt x="10827" y="25082"/>
                    <a:pt x="11816" y="25153"/>
                    <a:pt x="12818" y="25153"/>
                  </a:cubicBezTo>
                  <a:cubicBezTo>
                    <a:pt x="14015" y="25153"/>
                    <a:pt x="15231" y="25051"/>
                    <a:pt x="15789" y="24643"/>
                  </a:cubicBezTo>
                  <a:cubicBezTo>
                    <a:pt x="16991" y="23750"/>
                    <a:pt x="15003" y="14261"/>
                    <a:pt x="15003" y="14261"/>
                  </a:cubicBezTo>
                  <a:cubicBezTo>
                    <a:pt x="15003" y="14261"/>
                    <a:pt x="20503" y="13535"/>
                    <a:pt x="22123" y="12035"/>
                  </a:cubicBezTo>
                  <a:cubicBezTo>
                    <a:pt x="25397" y="9034"/>
                    <a:pt x="25826" y="2045"/>
                    <a:pt x="25552" y="1283"/>
                  </a:cubicBezTo>
                  <a:cubicBezTo>
                    <a:pt x="25247" y="428"/>
                    <a:pt x="24328" y="0"/>
                    <a:pt x="23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2252050" y="1740225"/>
              <a:ext cx="83675" cy="71450"/>
            </a:xfrm>
            <a:custGeom>
              <a:avLst/>
              <a:gdLst/>
              <a:ahLst/>
              <a:cxnLst/>
              <a:rect l="l" t="t" r="r" b="b"/>
              <a:pathLst>
                <a:path w="3347" h="2858" extrusionOk="0">
                  <a:moveTo>
                    <a:pt x="1" y="0"/>
                  </a:moveTo>
                  <a:lnTo>
                    <a:pt x="60" y="1989"/>
                  </a:lnTo>
                  <a:lnTo>
                    <a:pt x="1608" y="2858"/>
                  </a:lnTo>
                  <a:lnTo>
                    <a:pt x="3346" y="2108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2139250" y="1551500"/>
              <a:ext cx="128000" cy="86650"/>
            </a:xfrm>
            <a:custGeom>
              <a:avLst/>
              <a:gdLst/>
              <a:ahLst/>
              <a:cxnLst/>
              <a:rect l="l" t="t" r="r" b="b"/>
              <a:pathLst>
                <a:path w="5120" h="3466" extrusionOk="0">
                  <a:moveTo>
                    <a:pt x="548" y="1"/>
                  </a:moveTo>
                  <a:lnTo>
                    <a:pt x="0" y="3061"/>
                  </a:lnTo>
                  <a:cubicBezTo>
                    <a:pt x="0" y="3061"/>
                    <a:pt x="1436" y="3465"/>
                    <a:pt x="2915" y="3465"/>
                  </a:cubicBezTo>
                  <a:cubicBezTo>
                    <a:pt x="3604" y="3465"/>
                    <a:pt x="4302" y="3378"/>
                    <a:pt x="4870" y="3120"/>
                  </a:cubicBezTo>
                  <a:lnTo>
                    <a:pt x="5120" y="72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1998750" y="1250275"/>
              <a:ext cx="291425" cy="324850"/>
            </a:xfrm>
            <a:custGeom>
              <a:avLst/>
              <a:gdLst/>
              <a:ahLst/>
              <a:cxnLst/>
              <a:rect l="l" t="t" r="r" b="b"/>
              <a:pathLst>
                <a:path w="11657" h="12994" extrusionOk="0">
                  <a:moveTo>
                    <a:pt x="2322" y="1"/>
                  </a:moveTo>
                  <a:lnTo>
                    <a:pt x="1298" y="2561"/>
                  </a:lnTo>
                  <a:cubicBezTo>
                    <a:pt x="1298" y="2561"/>
                    <a:pt x="0" y="6049"/>
                    <a:pt x="191" y="9002"/>
                  </a:cubicBezTo>
                  <a:cubicBezTo>
                    <a:pt x="381" y="11776"/>
                    <a:pt x="2941" y="12860"/>
                    <a:pt x="5418" y="12955"/>
                  </a:cubicBezTo>
                  <a:cubicBezTo>
                    <a:pt x="5418" y="12955"/>
                    <a:pt x="5883" y="12993"/>
                    <a:pt x="6570" y="12993"/>
                  </a:cubicBezTo>
                  <a:cubicBezTo>
                    <a:pt x="7868" y="12993"/>
                    <a:pt x="9959" y="12856"/>
                    <a:pt x="11204" y="12062"/>
                  </a:cubicBezTo>
                  <a:lnTo>
                    <a:pt x="11657" y="3418"/>
                  </a:lnTo>
                  <a:lnTo>
                    <a:pt x="10538" y="1537"/>
                  </a:lnTo>
                  <a:lnTo>
                    <a:pt x="2322" y="1"/>
                  </a:ln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2026825" y="1534100"/>
              <a:ext cx="171975" cy="43325"/>
            </a:xfrm>
            <a:custGeom>
              <a:avLst/>
              <a:gdLst/>
              <a:ahLst/>
              <a:cxnLst/>
              <a:rect l="l" t="t" r="r" b="b"/>
              <a:pathLst>
                <a:path w="6879" h="1733" extrusionOk="0">
                  <a:moveTo>
                    <a:pt x="200" y="1"/>
                  </a:moveTo>
                  <a:cubicBezTo>
                    <a:pt x="87" y="1"/>
                    <a:pt x="0" y="158"/>
                    <a:pt x="116" y="245"/>
                  </a:cubicBezTo>
                  <a:cubicBezTo>
                    <a:pt x="1378" y="1245"/>
                    <a:pt x="3104" y="1733"/>
                    <a:pt x="5354" y="1733"/>
                  </a:cubicBezTo>
                  <a:cubicBezTo>
                    <a:pt x="5795" y="1733"/>
                    <a:pt x="6259" y="1709"/>
                    <a:pt x="6748" y="1673"/>
                  </a:cubicBezTo>
                  <a:cubicBezTo>
                    <a:pt x="6819" y="1661"/>
                    <a:pt x="6878" y="1602"/>
                    <a:pt x="6867" y="1530"/>
                  </a:cubicBezTo>
                  <a:cubicBezTo>
                    <a:pt x="6867" y="1447"/>
                    <a:pt x="6795" y="1399"/>
                    <a:pt x="6724" y="1399"/>
                  </a:cubicBezTo>
                  <a:cubicBezTo>
                    <a:pt x="6246" y="1437"/>
                    <a:pt x="5790" y="1456"/>
                    <a:pt x="5354" y="1456"/>
                  </a:cubicBezTo>
                  <a:cubicBezTo>
                    <a:pt x="3171" y="1456"/>
                    <a:pt x="1503" y="983"/>
                    <a:pt x="282" y="30"/>
                  </a:cubicBezTo>
                  <a:cubicBezTo>
                    <a:pt x="255" y="10"/>
                    <a:pt x="227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2041425" y="1352925"/>
              <a:ext cx="35625" cy="29900"/>
            </a:xfrm>
            <a:custGeom>
              <a:avLst/>
              <a:gdLst/>
              <a:ahLst/>
              <a:cxnLst/>
              <a:rect l="l" t="t" r="r" b="b"/>
              <a:pathLst>
                <a:path w="1425" h="1196" extrusionOk="0">
                  <a:moveTo>
                    <a:pt x="652" y="1"/>
                  </a:moveTo>
                  <a:cubicBezTo>
                    <a:pt x="349" y="1"/>
                    <a:pt x="78" y="221"/>
                    <a:pt x="44" y="538"/>
                  </a:cubicBezTo>
                  <a:cubicBezTo>
                    <a:pt x="1" y="917"/>
                    <a:pt x="312" y="1196"/>
                    <a:pt x="641" y="1196"/>
                  </a:cubicBezTo>
                  <a:cubicBezTo>
                    <a:pt x="767" y="1196"/>
                    <a:pt x="896" y="1155"/>
                    <a:pt x="1008" y="1062"/>
                  </a:cubicBezTo>
                  <a:cubicBezTo>
                    <a:pt x="1425" y="729"/>
                    <a:pt x="1222" y="62"/>
                    <a:pt x="699" y="2"/>
                  </a:cubicBezTo>
                  <a:cubicBezTo>
                    <a:pt x="683" y="1"/>
                    <a:pt x="66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2112250" y="1371375"/>
              <a:ext cx="35050" cy="29850"/>
            </a:xfrm>
            <a:custGeom>
              <a:avLst/>
              <a:gdLst/>
              <a:ahLst/>
              <a:cxnLst/>
              <a:rect l="l" t="t" r="r" b="b"/>
              <a:pathLst>
                <a:path w="1402" h="1194" extrusionOk="0">
                  <a:moveTo>
                    <a:pt x="797" y="0"/>
                  </a:moveTo>
                  <a:cubicBezTo>
                    <a:pt x="650" y="0"/>
                    <a:pt x="499" y="56"/>
                    <a:pt x="378" y="181"/>
                  </a:cubicBezTo>
                  <a:cubicBezTo>
                    <a:pt x="0" y="559"/>
                    <a:pt x="266" y="1193"/>
                    <a:pt x="792" y="1193"/>
                  </a:cubicBezTo>
                  <a:cubicBezTo>
                    <a:pt x="797" y="1193"/>
                    <a:pt x="801" y="1193"/>
                    <a:pt x="806" y="1193"/>
                  </a:cubicBezTo>
                  <a:cubicBezTo>
                    <a:pt x="1140" y="1193"/>
                    <a:pt x="1402" y="919"/>
                    <a:pt x="1390" y="586"/>
                  </a:cubicBezTo>
                  <a:cubicBezTo>
                    <a:pt x="1390" y="234"/>
                    <a:pt x="1100" y="0"/>
                    <a:pt x="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2071500" y="1424300"/>
              <a:ext cx="54400" cy="14125"/>
            </a:xfrm>
            <a:custGeom>
              <a:avLst/>
              <a:gdLst/>
              <a:ahLst/>
              <a:cxnLst/>
              <a:rect l="l" t="t" r="r" b="b"/>
              <a:pathLst>
                <a:path w="2176" h="565" extrusionOk="0">
                  <a:moveTo>
                    <a:pt x="198" y="1"/>
                  </a:moveTo>
                  <a:cubicBezTo>
                    <a:pt x="80" y="1"/>
                    <a:pt x="0" y="165"/>
                    <a:pt x="127" y="243"/>
                  </a:cubicBezTo>
                  <a:cubicBezTo>
                    <a:pt x="389" y="434"/>
                    <a:pt x="710" y="541"/>
                    <a:pt x="1031" y="553"/>
                  </a:cubicBezTo>
                  <a:cubicBezTo>
                    <a:pt x="1079" y="565"/>
                    <a:pt x="1127" y="565"/>
                    <a:pt x="1162" y="565"/>
                  </a:cubicBezTo>
                  <a:cubicBezTo>
                    <a:pt x="1472" y="565"/>
                    <a:pt x="1770" y="493"/>
                    <a:pt x="2043" y="338"/>
                  </a:cubicBezTo>
                  <a:cubicBezTo>
                    <a:pt x="2176" y="267"/>
                    <a:pt x="2099" y="83"/>
                    <a:pt x="1970" y="83"/>
                  </a:cubicBezTo>
                  <a:cubicBezTo>
                    <a:pt x="1948" y="83"/>
                    <a:pt x="1925" y="88"/>
                    <a:pt x="1901" y="100"/>
                  </a:cubicBezTo>
                  <a:cubicBezTo>
                    <a:pt x="1667" y="231"/>
                    <a:pt x="1411" y="294"/>
                    <a:pt x="1156" y="294"/>
                  </a:cubicBezTo>
                  <a:cubicBezTo>
                    <a:pt x="851" y="294"/>
                    <a:pt x="547" y="204"/>
                    <a:pt x="281" y="29"/>
                  </a:cubicBezTo>
                  <a:cubicBezTo>
                    <a:pt x="253" y="9"/>
                    <a:pt x="224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2030725" y="1181150"/>
              <a:ext cx="401425" cy="378750"/>
            </a:xfrm>
            <a:custGeom>
              <a:avLst/>
              <a:gdLst/>
              <a:ahLst/>
              <a:cxnLst/>
              <a:rect l="l" t="t" r="r" b="b"/>
              <a:pathLst>
                <a:path w="16057" h="15150" extrusionOk="0">
                  <a:moveTo>
                    <a:pt x="6727" y="0"/>
                  </a:moveTo>
                  <a:cubicBezTo>
                    <a:pt x="1017" y="0"/>
                    <a:pt x="0" y="4625"/>
                    <a:pt x="31" y="4635"/>
                  </a:cubicBezTo>
                  <a:cubicBezTo>
                    <a:pt x="305" y="4683"/>
                    <a:pt x="1269" y="4873"/>
                    <a:pt x="2508" y="5123"/>
                  </a:cubicBezTo>
                  <a:cubicBezTo>
                    <a:pt x="2513" y="5124"/>
                    <a:pt x="2518" y="5125"/>
                    <a:pt x="2523" y="5125"/>
                  </a:cubicBezTo>
                  <a:cubicBezTo>
                    <a:pt x="2769" y="5125"/>
                    <a:pt x="3544" y="4111"/>
                    <a:pt x="3544" y="4111"/>
                  </a:cubicBezTo>
                  <a:cubicBezTo>
                    <a:pt x="3544" y="4111"/>
                    <a:pt x="3722" y="5385"/>
                    <a:pt x="3984" y="5433"/>
                  </a:cubicBezTo>
                  <a:cubicBezTo>
                    <a:pt x="6889" y="6052"/>
                    <a:pt x="9544" y="6588"/>
                    <a:pt x="9544" y="6612"/>
                  </a:cubicBezTo>
                  <a:cubicBezTo>
                    <a:pt x="9532" y="7076"/>
                    <a:pt x="8985" y="10886"/>
                    <a:pt x="8520" y="13755"/>
                  </a:cubicBezTo>
                  <a:cubicBezTo>
                    <a:pt x="8413" y="14374"/>
                    <a:pt x="8889" y="14958"/>
                    <a:pt x="9520" y="14982"/>
                  </a:cubicBezTo>
                  <a:lnTo>
                    <a:pt x="13390" y="15148"/>
                  </a:lnTo>
                  <a:cubicBezTo>
                    <a:pt x="13406" y="15149"/>
                    <a:pt x="13423" y="15149"/>
                    <a:pt x="13439" y="15149"/>
                  </a:cubicBezTo>
                  <a:cubicBezTo>
                    <a:pt x="13943" y="15149"/>
                    <a:pt x="14381" y="14798"/>
                    <a:pt x="14473" y="14291"/>
                  </a:cubicBezTo>
                  <a:cubicBezTo>
                    <a:pt x="15116" y="11017"/>
                    <a:pt x="16057" y="1825"/>
                    <a:pt x="9806" y="385"/>
                  </a:cubicBezTo>
                  <a:cubicBezTo>
                    <a:pt x="8652" y="116"/>
                    <a:pt x="7631" y="0"/>
                    <a:pt x="6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2231525" y="1420975"/>
              <a:ext cx="93775" cy="71025"/>
            </a:xfrm>
            <a:custGeom>
              <a:avLst/>
              <a:gdLst/>
              <a:ahLst/>
              <a:cxnLst/>
              <a:rect l="l" t="t" r="r" b="b"/>
              <a:pathLst>
                <a:path w="3751" h="2841" extrusionOk="0">
                  <a:moveTo>
                    <a:pt x="1902" y="0"/>
                  </a:moveTo>
                  <a:cubicBezTo>
                    <a:pt x="1473" y="0"/>
                    <a:pt x="1041" y="57"/>
                    <a:pt x="726" y="102"/>
                  </a:cubicBezTo>
                  <a:lnTo>
                    <a:pt x="0" y="2841"/>
                  </a:lnTo>
                  <a:cubicBezTo>
                    <a:pt x="465" y="2817"/>
                    <a:pt x="2000" y="2841"/>
                    <a:pt x="2977" y="2210"/>
                  </a:cubicBezTo>
                  <a:cubicBezTo>
                    <a:pt x="3560" y="1829"/>
                    <a:pt x="3751" y="1019"/>
                    <a:pt x="3334" y="471"/>
                  </a:cubicBezTo>
                  <a:cubicBezTo>
                    <a:pt x="3054" y="102"/>
                    <a:pt x="2480" y="0"/>
                    <a:pt x="1902" y="0"/>
                  </a:cubicBez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2271675" y="1439000"/>
              <a:ext cx="32200" cy="13425"/>
            </a:xfrm>
            <a:custGeom>
              <a:avLst/>
              <a:gdLst/>
              <a:ahLst/>
              <a:cxnLst/>
              <a:rect l="l" t="t" r="r" b="b"/>
              <a:pathLst>
                <a:path w="1288" h="537" extrusionOk="0">
                  <a:moveTo>
                    <a:pt x="349" y="0"/>
                  </a:moveTo>
                  <a:cubicBezTo>
                    <a:pt x="288" y="0"/>
                    <a:pt x="228" y="4"/>
                    <a:pt x="168" y="12"/>
                  </a:cubicBezTo>
                  <a:cubicBezTo>
                    <a:pt x="1" y="46"/>
                    <a:pt x="32" y="278"/>
                    <a:pt x="183" y="278"/>
                  </a:cubicBezTo>
                  <a:cubicBezTo>
                    <a:pt x="194" y="278"/>
                    <a:pt x="204" y="277"/>
                    <a:pt x="216" y="274"/>
                  </a:cubicBezTo>
                  <a:cubicBezTo>
                    <a:pt x="261" y="269"/>
                    <a:pt x="306" y="266"/>
                    <a:pt x="350" y="266"/>
                  </a:cubicBezTo>
                  <a:cubicBezTo>
                    <a:pt x="598" y="266"/>
                    <a:pt x="833" y="351"/>
                    <a:pt x="1025" y="512"/>
                  </a:cubicBezTo>
                  <a:cubicBezTo>
                    <a:pt x="1049" y="524"/>
                    <a:pt x="1073" y="536"/>
                    <a:pt x="1109" y="536"/>
                  </a:cubicBezTo>
                  <a:cubicBezTo>
                    <a:pt x="1240" y="536"/>
                    <a:pt x="1287" y="369"/>
                    <a:pt x="1180" y="286"/>
                  </a:cubicBezTo>
                  <a:cubicBezTo>
                    <a:pt x="942" y="98"/>
                    <a:pt x="647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2274375" y="1444125"/>
              <a:ext cx="20700" cy="20200"/>
            </a:xfrm>
            <a:custGeom>
              <a:avLst/>
              <a:gdLst/>
              <a:ahLst/>
              <a:cxnLst/>
              <a:rect l="l" t="t" r="r" b="b"/>
              <a:pathLst>
                <a:path w="828" h="808" extrusionOk="0">
                  <a:moveTo>
                    <a:pt x="633" y="1"/>
                  </a:moveTo>
                  <a:cubicBezTo>
                    <a:pt x="594" y="1"/>
                    <a:pt x="555" y="17"/>
                    <a:pt x="525" y="57"/>
                  </a:cubicBezTo>
                  <a:cubicBezTo>
                    <a:pt x="405" y="248"/>
                    <a:pt x="251" y="415"/>
                    <a:pt x="96" y="569"/>
                  </a:cubicBezTo>
                  <a:cubicBezTo>
                    <a:pt x="1" y="653"/>
                    <a:pt x="60" y="807"/>
                    <a:pt x="179" y="807"/>
                  </a:cubicBezTo>
                  <a:cubicBezTo>
                    <a:pt x="215" y="807"/>
                    <a:pt x="239" y="807"/>
                    <a:pt x="263" y="784"/>
                  </a:cubicBezTo>
                  <a:cubicBezTo>
                    <a:pt x="453" y="605"/>
                    <a:pt x="608" y="426"/>
                    <a:pt x="751" y="212"/>
                  </a:cubicBezTo>
                  <a:cubicBezTo>
                    <a:pt x="828" y="109"/>
                    <a:pt x="733" y="1"/>
                    <a:pt x="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2202950" y="1086550"/>
              <a:ext cx="124150" cy="105125"/>
            </a:xfrm>
            <a:custGeom>
              <a:avLst/>
              <a:gdLst/>
              <a:ahLst/>
              <a:cxnLst/>
              <a:rect l="l" t="t" r="r" b="b"/>
              <a:pathLst>
                <a:path w="4966" h="4205" extrusionOk="0">
                  <a:moveTo>
                    <a:pt x="2201" y="1"/>
                  </a:moveTo>
                  <a:cubicBezTo>
                    <a:pt x="945" y="1"/>
                    <a:pt x="336" y="830"/>
                    <a:pt x="179" y="1668"/>
                  </a:cubicBezTo>
                  <a:cubicBezTo>
                    <a:pt x="0" y="2621"/>
                    <a:pt x="405" y="3573"/>
                    <a:pt x="405" y="3573"/>
                  </a:cubicBezTo>
                  <a:lnTo>
                    <a:pt x="3703" y="4204"/>
                  </a:lnTo>
                  <a:cubicBezTo>
                    <a:pt x="4144" y="4002"/>
                    <a:pt x="4489" y="3609"/>
                    <a:pt x="4632" y="3145"/>
                  </a:cubicBezTo>
                  <a:cubicBezTo>
                    <a:pt x="4965" y="2085"/>
                    <a:pt x="4739" y="371"/>
                    <a:pt x="2751" y="49"/>
                  </a:cubicBezTo>
                  <a:cubicBezTo>
                    <a:pt x="2555" y="16"/>
                    <a:pt x="2372" y="1"/>
                    <a:pt x="2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2193725" y="1158950"/>
              <a:ext cx="121450" cy="49250"/>
            </a:xfrm>
            <a:custGeom>
              <a:avLst/>
              <a:gdLst/>
              <a:ahLst/>
              <a:cxnLst/>
              <a:rect l="l" t="t" r="r" b="b"/>
              <a:pathLst>
                <a:path w="4858" h="1970" extrusionOk="0">
                  <a:moveTo>
                    <a:pt x="487" y="1"/>
                  </a:moveTo>
                  <a:cubicBezTo>
                    <a:pt x="316" y="1"/>
                    <a:pt x="160" y="122"/>
                    <a:pt x="119" y="296"/>
                  </a:cubicBezTo>
                  <a:lnTo>
                    <a:pt x="48" y="630"/>
                  </a:lnTo>
                  <a:cubicBezTo>
                    <a:pt x="0" y="832"/>
                    <a:pt x="131" y="1034"/>
                    <a:pt x="333" y="1082"/>
                  </a:cubicBezTo>
                  <a:lnTo>
                    <a:pt x="4298" y="1963"/>
                  </a:lnTo>
                  <a:cubicBezTo>
                    <a:pt x="4322" y="1967"/>
                    <a:pt x="4346" y="1969"/>
                    <a:pt x="4370" y="1969"/>
                  </a:cubicBezTo>
                  <a:cubicBezTo>
                    <a:pt x="4546" y="1969"/>
                    <a:pt x="4707" y="1856"/>
                    <a:pt x="4739" y="1677"/>
                  </a:cubicBezTo>
                  <a:lnTo>
                    <a:pt x="4822" y="1344"/>
                  </a:lnTo>
                  <a:cubicBezTo>
                    <a:pt x="4858" y="1142"/>
                    <a:pt x="4739" y="939"/>
                    <a:pt x="4536" y="892"/>
                  </a:cubicBezTo>
                  <a:lnTo>
                    <a:pt x="572" y="11"/>
                  </a:lnTo>
                  <a:cubicBezTo>
                    <a:pt x="543" y="4"/>
                    <a:pt x="515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2134275" y="1624350"/>
              <a:ext cx="135000" cy="19450"/>
            </a:xfrm>
            <a:custGeom>
              <a:avLst/>
              <a:gdLst/>
              <a:ahLst/>
              <a:cxnLst/>
              <a:rect l="l" t="t" r="r" b="b"/>
              <a:pathLst>
                <a:path w="5400" h="778" extrusionOk="0">
                  <a:moveTo>
                    <a:pt x="202" y="1"/>
                  </a:moveTo>
                  <a:cubicBezTo>
                    <a:pt x="83" y="1"/>
                    <a:pt x="0" y="176"/>
                    <a:pt x="128" y="254"/>
                  </a:cubicBezTo>
                  <a:cubicBezTo>
                    <a:pt x="699" y="647"/>
                    <a:pt x="1485" y="778"/>
                    <a:pt x="2271" y="778"/>
                  </a:cubicBezTo>
                  <a:cubicBezTo>
                    <a:pt x="3283" y="754"/>
                    <a:pt x="4283" y="599"/>
                    <a:pt x="5247" y="325"/>
                  </a:cubicBezTo>
                  <a:cubicBezTo>
                    <a:pt x="5400" y="271"/>
                    <a:pt x="5353" y="58"/>
                    <a:pt x="5208" y="58"/>
                  </a:cubicBezTo>
                  <a:cubicBezTo>
                    <a:pt x="5194" y="58"/>
                    <a:pt x="5180" y="59"/>
                    <a:pt x="5164" y="63"/>
                  </a:cubicBezTo>
                  <a:cubicBezTo>
                    <a:pt x="5141" y="71"/>
                    <a:pt x="3684" y="500"/>
                    <a:pt x="2265" y="500"/>
                  </a:cubicBezTo>
                  <a:cubicBezTo>
                    <a:pt x="1524" y="500"/>
                    <a:pt x="793" y="383"/>
                    <a:pt x="283" y="28"/>
                  </a:cubicBezTo>
                  <a:cubicBezTo>
                    <a:pt x="255" y="9"/>
                    <a:pt x="228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2128225" y="1343725"/>
              <a:ext cx="39925" cy="21825"/>
            </a:xfrm>
            <a:custGeom>
              <a:avLst/>
              <a:gdLst/>
              <a:ahLst/>
              <a:cxnLst/>
              <a:rect l="l" t="t" r="r" b="b"/>
              <a:pathLst>
                <a:path w="1597" h="873" extrusionOk="0">
                  <a:moveTo>
                    <a:pt x="393" y="0"/>
                  </a:moveTo>
                  <a:cubicBezTo>
                    <a:pt x="304" y="0"/>
                    <a:pt x="222" y="17"/>
                    <a:pt x="155" y="61"/>
                  </a:cubicBezTo>
                  <a:cubicBezTo>
                    <a:pt x="96" y="97"/>
                    <a:pt x="60" y="144"/>
                    <a:pt x="48" y="204"/>
                  </a:cubicBezTo>
                  <a:cubicBezTo>
                    <a:pt x="1" y="335"/>
                    <a:pt x="25" y="466"/>
                    <a:pt x="108" y="561"/>
                  </a:cubicBezTo>
                  <a:cubicBezTo>
                    <a:pt x="144" y="597"/>
                    <a:pt x="191" y="609"/>
                    <a:pt x="227" y="621"/>
                  </a:cubicBezTo>
                  <a:cubicBezTo>
                    <a:pt x="406" y="680"/>
                    <a:pt x="584" y="728"/>
                    <a:pt x="763" y="787"/>
                  </a:cubicBezTo>
                  <a:cubicBezTo>
                    <a:pt x="894" y="823"/>
                    <a:pt x="1025" y="859"/>
                    <a:pt x="1156" y="871"/>
                  </a:cubicBezTo>
                  <a:cubicBezTo>
                    <a:pt x="1170" y="872"/>
                    <a:pt x="1184" y="872"/>
                    <a:pt x="1198" y="872"/>
                  </a:cubicBezTo>
                  <a:cubicBezTo>
                    <a:pt x="1329" y="872"/>
                    <a:pt x="1463" y="823"/>
                    <a:pt x="1549" y="716"/>
                  </a:cubicBezTo>
                  <a:cubicBezTo>
                    <a:pt x="1596" y="632"/>
                    <a:pt x="1596" y="513"/>
                    <a:pt x="1537" y="430"/>
                  </a:cubicBezTo>
                  <a:cubicBezTo>
                    <a:pt x="1406" y="251"/>
                    <a:pt x="1037" y="156"/>
                    <a:pt x="834" y="85"/>
                  </a:cubicBezTo>
                  <a:cubicBezTo>
                    <a:pt x="707" y="47"/>
                    <a:pt x="542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2039825" y="1321175"/>
              <a:ext cx="39325" cy="21700"/>
            </a:xfrm>
            <a:custGeom>
              <a:avLst/>
              <a:gdLst/>
              <a:ahLst/>
              <a:cxnLst/>
              <a:rect l="l" t="t" r="r" b="b"/>
              <a:pathLst>
                <a:path w="1573" h="868" extrusionOk="0">
                  <a:moveTo>
                    <a:pt x="365" y="1"/>
                  </a:moveTo>
                  <a:cubicBezTo>
                    <a:pt x="286" y="1"/>
                    <a:pt x="214" y="10"/>
                    <a:pt x="155" y="34"/>
                  </a:cubicBezTo>
                  <a:cubicBezTo>
                    <a:pt x="60" y="82"/>
                    <a:pt x="1" y="177"/>
                    <a:pt x="12" y="284"/>
                  </a:cubicBezTo>
                  <a:cubicBezTo>
                    <a:pt x="36" y="427"/>
                    <a:pt x="132" y="546"/>
                    <a:pt x="274" y="606"/>
                  </a:cubicBezTo>
                  <a:cubicBezTo>
                    <a:pt x="393" y="665"/>
                    <a:pt x="524" y="701"/>
                    <a:pt x="655" y="737"/>
                  </a:cubicBezTo>
                  <a:cubicBezTo>
                    <a:pt x="834" y="772"/>
                    <a:pt x="1013" y="820"/>
                    <a:pt x="1191" y="856"/>
                  </a:cubicBezTo>
                  <a:cubicBezTo>
                    <a:pt x="1239" y="868"/>
                    <a:pt x="1286" y="868"/>
                    <a:pt x="1334" y="868"/>
                  </a:cubicBezTo>
                  <a:cubicBezTo>
                    <a:pt x="1453" y="844"/>
                    <a:pt x="1548" y="665"/>
                    <a:pt x="1560" y="582"/>
                  </a:cubicBezTo>
                  <a:cubicBezTo>
                    <a:pt x="1572" y="522"/>
                    <a:pt x="1572" y="463"/>
                    <a:pt x="1536" y="403"/>
                  </a:cubicBezTo>
                  <a:cubicBezTo>
                    <a:pt x="1441" y="213"/>
                    <a:pt x="1144" y="129"/>
                    <a:pt x="929" y="82"/>
                  </a:cubicBezTo>
                  <a:cubicBezTo>
                    <a:pt x="785" y="56"/>
                    <a:pt x="557" y="1"/>
                    <a:pt x="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1391225" y="1663600"/>
              <a:ext cx="61350" cy="84300"/>
            </a:xfrm>
            <a:custGeom>
              <a:avLst/>
              <a:gdLst/>
              <a:ahLst/>
              <a:cxnLst/>
              <a:rect l="l" t="t" r="r" b="b"/>
              <a:pathLst>
                <a:path w="2454" h="3372" extrusionOk="0">
                  <a:moveTo>
                    <a:pt x="1668" y="1"/>
                  </a:moveTo>
                  <a:cubicBezTo>
                    <a:pt x="1598" y="1"/>
                    <a:pt x="1536" y="13"/>
                    <a:pt x="1513" y="17"/>
                  </a:cubicBezTo>
                  <a:cubicBezTo>
                    <a:pt x="1430" y="41"/>
                    <a:pt x="1358" y="101"/>
                    <a:pt x="1322" y="172"/>
                  </a:cubicBezTo>
                  <a:cubicBezTo>
                    <a:pt x="1322" y="172"/>
                    <a:pt x="1265" y="48"/>
                    <a:pt x="1047" y="48"/>
                  </a:cubicBezTo>
                  <a:cubicBezTo>
                    <a:pt x="1022" y="48"/>
                    <a:pt x="995" y="50"/>
                    <a:pt x="965" y="53"/>
                  </a:cubicBezTo>
                  <a:cubicBezTo>
                    <a:pt x="787" y="65"/>
                    <a:pt x="703" y="125"/>
                    <a:pt x="656" y="244"/>
                  </a:cubicBezTo>
                  <a:cubicBezTo>
                    <a:pt x="656" y="244"/>
                    <a:pt x="623" y="238"/>
                    <a:pt x="576" y="238"/>
                  </a:cubicBezTo>
                  <a:cubicBezTo>
                    <a:pt x="472" y="238"/>
                    <a:pt x="296" y="266"/>
                    <a:pt x="239" y="446"/>
                  </a:cubicBezTo>
                  <a:cubicBezTo>
                    <a:pt x="203" y="565"/>
                    <a:pt x="1" y="1339"/>
                    <a:pt x="84" y="2708"/>
                  </a:cubicBezTo>
                  <a:cubicBezTo>
                    <a:pt x="123" y="3245"/>
                    <a:pt x="270" y="3372"/>
                    <a:pt x="503" y="3372"/>
                  </a:cubicBezTo>
                  <a:cubicBezTo>
                    <a:pt x="632" y="3372"/>
                    <a:pt x="787" y="3333"/>
                    <a:pt x="965" y="3304"/>
                  </a:cubicBezTo>
                  <a:lnTo>
                    <a:pt x="1596" y="3208"/>
                  </a:lnTo>
                  <a:cubicBezTo>
                    <a:pt x="1638" y="3202"/>
                    <a:pt x="1677" y="3199"/>
                    <a:pt x="1715" y="3199"/>
                  </a:cubicBezTo>
                  <a:cubicBezTo>
                    <a:pt x="1890" y="3199"/>
                    <a:pt x="2021" y="3258"/>
                    <a:pt x="2111" y="3258"/>
                  </a:cubicBezTo>
                  <a:cubicBezTo>
                    <a:pt x="2244" y="3258"/>
                    <a:pt x="2285" y="3127"/>
                    <a:pt x="2239" y="2470"/>
                  </a:cubicBezTo>
                  <a:cubicBezTo>
                    <a:pt x="2192" y="1839"/>
                    <a:pt x="2430" y="1101"/>
                    <a:pt x="2430" y="565"/>
                  </a:cubicBezTo>
                  <a:cubicBezTo>
                    <a:pt x="2454" y="387"/>
                    <a:pt x="2370" y="220"/>
                    <a:pt x="2215" y="137"/>
                  </a:cubicBezTo>
                  <a:cubicBezTo>
                    <a:pt x="2179" y="121"/>
                    <a:pt x="2138" y="112"/>
                    <a:pt x="2098" y="112"/>
                  </a:cubicBezTo>
                  <a:cubicBezTo>
                    <a:pt x="2045" y="112"/>
                    <a:pt x="1994" y="127"/>
                    <a:pt x="1953" y="160"/>
                  </a:cubicBezTo>
                  <a:cubicBezTo>
                    <a:pt x="1910" y="30"/>
                    <a:pt x="1778" y="1"/>
                    <a:pt x="1668" y="1"/>
                  </a:cubicBezTo>
                  <a:close/>
                </a:path>
              </a:pathLst>
            </a:custGeom>
            <a:solidFill>
              <a:srgbClr val="FF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1403150" y="1668500"/>
              <a:ext cx="7350" cy="39600"/>
            </a:xfrm>
            <a:custGeom>
              <a:avLst/>
              <a:gdLst/>
              <a:ahLst/>
              <a:cxnLst/>
              <a:rect l="l" t="t" r="r" b="b"/>
              <a:pathLst>
                <a:path w="294" h="1584" extrusionOk="0">
                  <a:moveTo>
                    <a:pt x="152" y="1"/>
                  </a:moveTo>
                  <a:cubicBezTo>
                    <a:pt x="93" y="1"/>
                    <a:pt x="36" y="37"/>
                    <a:pt x="36" y="119"/>
                  </a:cubicBezTo>
                  <a:cubicBezTo>
                    <a:pt x="36" y="119"/>
                    <a:pt x="0" y="869"/>
                    <a:pt x="36" y="1476"/>
                  </a:cubicBezTo>
                  <a:cubicBezTo>
                    <a:pt x="36" y="1536"/>
                    <a:pt x="83" y="1584"/>
                    <a:pt x="155" y="1584"/>
                  </a:cubicBezTo>
                  <a:cubicBezTo>
                    <a:pt x="226" y="1584"/>
                    <a:pt x="274" y="1524"/>
                    <a:pt x="274" y="1453"/>
                  </a:cubicBezTo>
                  <a:cubicBezTo>
                    <a:pt x="238" y="881"/>
                    <a:pt x="274" y="143"/>
                    <a:pt x="274" y="143"/>
                  </a:cubicBezTo>
                  <a:cubicBezTo>
                    <a:pt x="293" y="53"/>
                    <a:pt x="222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1418025" y="1665525"/>
              <a:ext cx="7950" cy="40800"/>
            </a:xfrm>
            <a:custGeom>
              <a:avLst/>
              <a:gdLst/>
              <a:ahLst/>
              <a:cxnLst/>
              <a:rect l="l" t="t" r="r" b="b"/>
              <a:pathLst>
                <a:path w="318" h="1632" extrusionOk="0">
                  <a:moveTo>
                    <a:pt x="183" y="1"/>
                  </a:moveTo>
                  <a:cubicBezTo>
                    <a:pt x="127" y="1"/>
                    <a:pt x="72" y="37"/>
                    <a:pt x="72" y="119"/>
                  </a:cubicBezTo>
                  <a:cubicBezTo>
                    <a:pt x="24" y="583"/>
                    <a:pt x="0" y="1048"/>
                    <a:pt x="12" y="1512"/>
                  </a:cubicBezTo>
                  <a:cubicBezTo>
                    <a:pt x="24" y="1572"/>
                    <a:pt x="72" y="1631"/>
                    <a:pt x="131" y="1631"/>
                  </a:cubicBezTo>
                  <a:lnTo>
                    <a:pt x="143" y="1619"/>
                  </a:lnTo>
                  <a:cubicBezTo>
                    <a:pt x="203" y="1619"/>
                    <a:pt x="262" y="1560"/>
                    <a:pt x="250" y="1500"/>
                  </a:cubicBezTo>
                  <a:cubicBezTo>
                    <a:pt x="239" y="1048"/>
                    <a:pt x="262" y="595"/>
                    <a:pt x="298" y="143"/>
                  </a:cubicBezTo>
                  <a:cubicBezTo>
                    <a:pt x="317" y="52"/>
                    <a:pt x="249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1432900" y="1666700"/>
              <a:ext cx="7775" cy="38425"/>
            </a:xfrm>
            <a:custGeom>
              <a:avLst/>
              <a:gdLst/>
              <a:ahLst/>
              <a:cxnLst/>
              <a:rect l="l" t="t" r="r" b="b"/>
              <a:pathLst>
                <a:path w="311" h="1537" extrusionOk="0">
                  <a:moveTo>
                    <a:pt x="72" y="1"/>
                  </a:moveTo>
                  <a:cubicBezTo>
                    <a:pt x="13" y="477"/>
                    <a:pt x="1" y="953"/>
                    <a:pt x="13" y="1417"/>
                  </a:cubicBezTo>
                  <a:cubicBezTo>
                    <a:pt x="25" y="1489"/>
                    <a:pt x="72" y="1537"/>
                    <a:pt x="132" y="1537"/>
                  </a:cubicBezTo>
                  <a:lnTo>
                    <a:pt x="144" y="1537"/>
                  </a:lnTo>
                  <a:cubicBezTo>
                    <a:pt x="203" y="1537"/>
                    <a:pt x="263" y="1477"/>
                    <a:pt x="251" y="1406"/>
                  </a:cubicBezTo>
                  <a:cubicBezTo>
                    <a:pt x="239" y="941"/>
                    <a:pt x="251" y="477"/>
                    <a:pt x="310" y="13"/>
                  </a:cubicBezTo>
                  <a:lnTo>
                    <a:pt x="191" y="1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1443025" y="1694525"/>
              <a:ext cx="28900" cy="40950"/>
            </a:xfrm>
            <a:custGeom>
              <a:avLst/>
              <a:gdLst/>
              <a:ahLst/>
              <a:cxnLst/>
              <a:rect l="l" t="t" r="r" b="b"/>
              <a:pathLst>
                <a:path w="1156" h="1638" extrusionOk="0">
                  <a:moveTo>
                    <a:pt x="739" y="0"/>
                  </a:moveTo>
                  <a:cubicBezTo>
                    <a:pt x="322" y="0"/>
                    <a:pt x="1" y="864"/>
                    <a:pt x="1" y="864"/>
                  </a:cubicBezTo>
                  <a:cubicBezTo>
                    <a:pt x="1" y="864"/>
                    <a:pt x="1" y="1637"/>
                    <a:pt x="167" y="1637"/>
                  </a:cubicBezTo>
                  <a:cubicBezTo>
                    <a:pt x="178" y="1637"/>
                    <a:pt x="190" y="1634"/>
                    <a:pt x="203" y="1626"/>
                  </a:cubicBezTo>
                  <a:cubicBezTo>
                    <a:pt x="346" y="1555"/>
                    <a:pt x="489" y="1281"/>
                    <a:pt x="620" y="1102"/>
                  </a:cubicBezTo>
                  <a:cubicBezTo>
                    <a:pt x="893" y="697"/>
                    <a:pt x="1155" y="221"/>
                    <a:pt x="917" y="54"/>
                  </a:cubicBezTo>
                  <a:cubicBezTo>
                    <a:pt x="857" y="17"/>
                    <a:pt x="797" y="0"/>
                    <a:pt x="739" y="0"/>
                  </a:cubicBezTo>
                  <a:close/>
                </a:path>
              </a:pathLst>
            </a:custGeom>
            <a:solidFill>
              <a:srgbClr val="FF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1444225" y="1692725"/>
              <a:ext cx="17350" cy="20150"/>
            </a:xfrm>
            <a:custGeom>
              <a:avLst/>
              <a:gdLst/>
              <a:ahLst/>
              <a:cxnLst/>
              <a:rect l="l" t="t" r="r" b="b"/>
              <a:pathLst>
                <a:path w="694" h="806" extrusionOk="0">
                  <a:moveTo>
                    <a:pt x="511" y="0"/>
                  </a:moveTo>
                  <a:cubicBezTo>
                    <a:pt x="483" y="0"/>
                    <a:pt x="453" y="13"/>
                    <a:pt x="429" y="43"/>
                  </a:cubicBezTo>
                  <a:cubicBezTo>
                    <a:pt x="250" y="210"/>
                    <a:pt x="119" y="412"/>
                    <a:pt x="24" y="638"/>
                  </a:cubicBezTo>
                  <a:cubicBezTo>
                    <a:pt x="0" y="722"/>
                    <a:pt x="60" y="805"/>
                    <a:pt x="143" y="805"/>
                  </a:cubicBezTo>
                  <a:cubicBezTo>
                    <a:pt x="191" y="805"/>
                    <a:pt x="238" y="769"/>
                    <a:pt x="250" y="734"/>
                  </a:cubicBezTo>
                  <a:cubicBezTo>
                    <a:pt x="322" y="543"/>
                    <a:pt x="441" y="365"/>
                    <a:pt x="584" y="222"/>
                  </a:cubicBezTo>
                  <a:cubicBezTo>
                    <a:pt x="693" y="139"/>
                    <a:pt x="606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1735725" y="1693125"/>
              <a:ext cx="131200" cy="14075"/>
            </a:xfrm>
            <a:custGeom>
              <a:avLst/>
              <a:gdLst/>
              <a:ahLst/>
              <a:cxnLst/>
              <a:rect l="l" t="t" r="r" b="b"/>
              <a:pathLst>
                <a:path w="5248" h="563" extrusionOk="0">
                  <a:moveTo>
                    <a:pt x="5029" y="0"/>
                  </a:moveTo>
                  <a:cubicBezTo>
                    <a:pt x="5019" y="0"/>
                    <a:pt x="5008" y="1"/>
                    <a:pt x="4997" y="3"/>
                  </a:cubicBezTo>
                  <a:cubicBezTo>
                    <a:pt x="3940" y="218"/>
                    <a:pt x="2437" y="260"/>
                    <a:pt x="1398" y="260"/>
                  </a:cubicBezTo>
                  <a:cubicBezTo>
                    <a:pt x="706" y="260"/>
                    <a:pt x="220" y="241"/>
                    <a:pt x="211" y="241"/>
                  </a:cubicBezTo>
                  <a:cubicBezTo>
                    <a:pt x="207" y="241"/>
                    <a:pt x="203" y="241"/>
                    <a:pt x="199" y="241"/>
                  </a:cubicBezTo>
                  <a:cubicBezTo>
                    <a:pt x="8" y="241"/>
                    <a:pt x="0" y="539"/>
                    <a:pt x="199" y="539"/>
                  </a:cubicBezTo>
                  <a:cubicBezTo>
                    <a:pt x="246" y="551"/>
                    <a:pt x="770" y="563"/>
                    <a:pt x="1485" y="563"/>
                  </a:cubicBezTo>
                  <a:cubicBezTo>
                    <a:pt x="2532" y="563"/>
                    <a:pt x="3997" y="527"/>
                    <a:pt x="5057" y="301"/>
                  </a:cubicBezTo>
                  <a:cubicBezTo>
                    <a:pt x="5247" y="256"/>
                    <a:pt x="5195" y="0"/>
                    <a:pt x="5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2024950" y="1716975"/>
              <a:ext cx="26900" cy="129550"/>
            </a:xfrm>
            <a:custGeom>
              <a:avLst/>
              <a:gdLst/>
              <a:ahLst/>
              <a:cxnLst/>
              <a:rect l="l" t="t" r="r" b="b"/>
              <a:pathLst>
                <a:path w="1076" h="5182" extrusionOk="0">
                  <a:moveTo>
                    <a:pt x="873" y="0"/>
                  </a:moveTo>
                  <a:cubicBezTo>
                    <a:pt x="822" y="0"/>
                    <a:pt x="770" y="26"/>
                    <a:pt x="738" y="85"/>
                  </a:cubicBezTo>
                  <a:cubicBezTo>
                    <a:pt x="715" y="157"/>
                    <a:pt x="0" y="1669"/>
                    <a:pt x="179" y="5038"/>
                  </a:cubicBezTo>
                  <a:cubicBezTo>
                    <a:pt x="179" y="5121"/>
                    <a:pt x="250" y="5181"/>
                    <a:pt x="322" y="5181"/>
                  </a:cubicBezTo>
                  <a:lnTo>
                    <a:pt x="334" y="5181"/>
                  </a:lnTo>
                  <a:cubicBezTo>
                    <a:pt x="417" y="5181"/>
                    <a:pt x="488" y="5110"/>
                    <a:pt x="476" y="5026"/>
                  </a:cubicBezTo>
                  <a:cubicBezTo>
                    <a:pt x="310" y="1740"/>
                    <a:pt x="1012" y="240"/>
                    <a:pt x="1012" y="228"/>
                  </a:cubicBezTo>
                  <a:cubicBezTo>
                    <a:pt x="1076" y="101"/>
                    <a:pt x="975" y="0"/>
                    <a:pt x="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1657925" y="2023500"/>
              <a:ext cx="364075" cy="37625"/>
            </a:xfrm>
            <a:custGeom>
              <a:avLst/>
              <a:gdLst/>
              <a:ahLst/>
              <a:cxnLst/>
              <a:rect l="l" t="t" r="r" b="b"/>
              <a:pathLst>
                <a:path w="14563" h="1505" extrusionOk="0">
                  <a:moveTo>
                    <a:pt x="14358" y="1"/>
                  </a:moveTo>
                  <a:cubicBezTo>
                    <a:pt x="14336" y="1"/>
                    <a:pt x="14313" y="5"/>
                    <a:pt x="14288" y="16"/>
                  </a:cubicBezTo>
                  <a:cubicBezTo>
                    <a:pt x="13586" y="302"/>
                    <a:pt x="3882" y="969"/>
                    <a:pt x="203" y="1195"/>
                  </a:cubicBezTo>
                  <a:cubicBezTo>
                    <a:pt x="1" y="1207"/>
                    <a:pt x="13" y="1504"/>
                    <a:pt x="215" y="1504"/>
                  </a:cubicBezTo>
                  <a:cubicBezTo>
                    <a:pt x="763" y="1469"/>
                    <a:pt x="13514" y="671"/>
                    <a:pt x="14407" y="290"/>
                  </a:cubicBezTo>
                  <a:cubicBezTo>
                    <a:pt x="14563" y="217"/>
                    <a:pt x="14502" y="1"/>
                    <a:pt x="14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1508200" y="1805025"/>
              <a:ext cx="78625" cy="137325"/>
            </a:xfrm>
            <a:custGeom>
              <a:avLst/>
              <a:gdLst/>
              <a:ahLst/>
              <a:cxnLst/>
              <a:rect l="l" t="t" r="r" b="b"/>
              <a:pathLst>
                <a:path w="3145" h="5493" extrusionOk="0">
                  <a:moveTo>
                    <a:pt x="204" y="0"/>
                  </a:moveTo>
                  <a:cubicBezTo>
                    <a:pt x="101" y="0"/>
                    <a:pt x="0" y="110"/>
                    <a:pt x="72" y="230"/>
                  </a:cubicBezTo>
                  <a:lnTo>
                    <a:pt x="2823" y="5409"/>
                  </a:lnTo>
                  <a:cubicBezTo>
                    <a:pt x="2847" y="5457"/>
                    <a:pt x="2906" y="5493"/>
                    <a:pt x="2954" y="5493"/>
                  </a:cubicBezTo>
                  <a:cubicBezTo>
                    <a:pt x="3073" y="5493"/>
                    <a:pt x="3144" y="5374"/>
                    <a:pt x="3097" y="5267"/>
                  </a:cubicBezTo>
                  <a:lnTo>
                    <a:pt x="334" y="87"/>
                  </a:lnTo>
                  <a:cubicBezTo>
                    <a:pt x="303" y="25"/>
                    <a:pt x="254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Google Shape;2621;p57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Referensi</a:t>
            </a:r>
            <a:endParaRPr dirty="0"/>
          </a:p>
        </p:txBody>
      </p:sp>
      <p:sp>
        <p:nvSpPr>
          <p:cNvPr id="2622" name="Google Shape;2622;p57"/>
          <p:cNvSpPr txBox="1">
            <a:spLocks noGrp="1"/>
          </p:cNvSpPr>
          <p:nvPr>
            <p:ph type="body" idx="1"/>
          </p:nvPr>
        </p:nvSpPr>
        <p:spPr>
          <a:xfrm>
            <a:off x="713225" y="1273500"/>
            <a:ext cx="7717500" cy="33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E-book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Metode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numerik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Excel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Python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Dokumentasi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matplotbib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Dokumentasi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numpy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Arial Rounded MT Bold" panose="020F0704030504030204" pitchFamily="34" charset="0"/>
              </a:rPr>
              <a:t>Metode Numerik</a:t>
            </a:r>
            <a:endParaRPr b="1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5943" y="1484131"/>
            <a:ext cx="5160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>
              <a:lnSpc>
                <a:spcPct val="15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Metode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Terbuka</a:t>
            </a:r>
            <a:endParaRPr lang="en-US" sz="2000" dirty="0" smtClean="0">
              <a:solidFill>
                <a:schemeClr val="tx1"/>
              </a:solidFill>
              <a:latin typeface="+mj-lt"/>
              <a:cs typeface="KoHo" panose="020B0604020202020204" charset="-34"/>
            </a:endParaRPr>
          </a:p>
          <a:p>
            <a:pPr marL="795338" lvl="8" indent="-342900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Metode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Iterasi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titik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tetap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</a:p>
          <a:p>
            <a:pPr marL="795338" lvl="8" indent="-342900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Metode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Newton-Raphson</a:t>
            </a:r>
          </a:p>
          <a:p>
            <a:pPr marL="795338" lvl="8" indent="-342900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Metode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Secant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22409" y="1534023"/>
            <a:ext cx="38234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bg2"/>
              </a:buClr>
              <a:buFont typeface="+mj-lt"/>
              <a:buAutoNum type="arabicPeriod" startAt="2"/>
            </a:pPr>
            <a:r>
              <a:rPr lang="en-US" sz="2400" b="1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Metode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Tertutup</a:t>
            </a:r>
            <a:endParaRPr lang="en-US" sz="2400" b="1" dirty="0">
              <a:solidFill>
                <a:schemeClr val="tx1"/>
              </a:solidFill>
              <a:latin typeface="+mj-lt"/>
              <a:cs typeface="KoHo" panose="020B0604020202020204" charset="-34"/>
            </a:endParaRPr>
          </a:p>
          <a:p>
            <a:pPr marL="795338" indent="-342900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Metode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Tabel</a:t>
            </a:r>
            <a:endParaRPr lang="en-US" sz="2000" dirty="0" smtClean="0">
              <a:solidFill>
                <a:schemeClr val="tx1"/>
              </a:solidFill>
              <a:latin typeface="+mj-lt"/>
              <a:cs typeface="KoHo" panose="020B0604020202020204" charset="-34"/>
            </a:endParaRPr>
          </a:p>
          <a:p>
            <a:pPr marL="795338" indent="-342900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Metode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Biseksi</a:t>
            </a:r>
            <a:endParaRPr lang="en-US" sz="2000" dirty="0" smtClean="0">
              <a:solidFill>
                <a:schemeClr val="tx1"/>
              </a:solidFill>
              <a:latin typeface="+mj-lt"/>
              <a:cs typeface="KoHo" panose="020B0604020202020204" charset="-34"/>
            </a:endParaRPr>
          </a:p>
          <a:p>
            <a:pPr marL="795338" indent="-342900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Metode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Regulasi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Falsi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</a:p>
        </p:txBody>
      </p:sp>
      <p:grpSp>
        <p:nvGrpSpPr>
          <p:cNvPr id="44" name="Google Shape;378;p29"/>
          <p:cNvGrpSpPr/>
          <p:nvPr/>
        </p:nvGrpSpPr>
        <p:grpSpPr>
          <a:xfrm rot="5363820" flipH="1">
            <a:off x="7803993" y="4150851"/>
            <a:ext cx="2591038" cy="1638392"/>
            <a:chOff x="2600325" y="3927100"/>
            <a:chExt cx="1196000" cy="691475"/>
          </a:xfrm>
        </p:grpSpPr>
        <p:sp>
          <p:nvSpPr>
            <p:cNvPr id="45" name="Google Shape;379;p29"/>
            <p:cNvSpPr/>
            <p:nvPr/>
          </p:nvSpPr>
          <p:spPr>
            <a:xfrm>
              <a:off x="2600325" y="3927100"/>
              <a:ext cx="1196000" cy="691475"/>
            </a:xfrm>
            <a:custGeom>
              <a:avLst/>
              <a:gdLst/>
              <a:ahLst/>
              <a:cxnLst/>
              <a:rect l="l" t="t" r="r" b="b"/>
              <a:pathLst>
                <a:path w="47840" h="27659" extrusionOk="0">
                  <a:moveTo>
                    <a:pt x="4393" y="7621"/>
                  </a:moveTo>
                  <a:lnTo>
                    <a:pt x="31468" y="23265"/>
                  </a:lnTo>
                  <a:lnTo>
                    <a:pt x="4393" y="23265"/>
                  </a:lnTo>
                  <a:lnTo>
                    <a:pt x="4393" y="7621"/>
                  </a:lnTo>
                  <a:close/>
                  <a:moveTo>
                    <a:pt x="0" y="1"/>
                  </a:moveTo>
                  <a:lnTo>
                    <a:pt x="0" y="27659"/>
                  </a:lnTo>
                  <a:lnTo>
                    <a:pt x="47839" y="276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80;p29"/>
            <p:cNvSpPr/>
            <p:nvPr/>
          </p:nvSpPr>
          <p:spPr>
            <a:xfrm>
              <a:off x="26634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8" y="0"/>
                    <a:pt x="191" y="12"/>
                    <a:pt x="155" y="36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31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81;p29"/>
            <p:cNvSpPr/>
            <p:nvPr/>
          </p:nvSpPr>
          <p:spPr>
            <a:xfrm>
              <a:off x="27120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82;p29"/>
            <p:cNvSpPr/>
            <p:nvPr/>
          </p:nvSpPr>
          <p:spPr>
            <a:xfrm>
              <a:off x="2761650" y="4553375"/>
              <a:ext cx="13700" cy="49425"/>
            </a:xfrm>
            <a:custGeom>
              <a:avLst/>
              <a:gdLst/>
              <a:ahLst/>
              <a:cxnLst/>
              <a:rect l="l" t="t" r="r" b="b"/>
              <a:pathLst>
                <a:path w="548" h="1977" extrusionOk="0">
                  <a:moveTo>
                    <a:pt x="274" y="0"/>
                  </a:moveTo>
                  <a:cubicBezTo>
                    <a:pt x="226" y="0"/>
                    <a:pt x="191" y="12"/>
                    <a:pt x="143" y="24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12" y="1893"/>
                    <a:pt x="143" y="1977"/>
                    <a:pt x="274" y="1977"/>
                  </a:cubicBezTo>
                  <a:cubicBezTo>
                    <a:pt x="405" y="1977"/>
                    <a:pt x="536" y="1893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83;p29"/>
            <p:cNvSpPr/>
            <p:nvPr/>
          </p:nvSpPr>
          <p:spPr>
            <a:xfrm>
              <a:off x="2810750" y="4553375"/>
              <a:ext cx="13725" cy="50025"/>
            </a:xfrm>
            <a:custGeom>
              <a:avLst/>
              <a:gdLst/>
              <a:ahLst/>
              <a:cxnLst/>
              <a:rect l="l" t="t" r="r" b="b"/>
              <a:pathLst>
                <a:path w="549" h="2001" extrusionOk="0">
                  <a:moveTo>
                    <a:pt x="275" y="0"/>
                  </a:moveTo>
                  <a:cubicBezTo>
                    <a:pt x="227" y="0"/>
                    <a:pt x="179" y="12"/>
                    <a:pt x="144" y="36"/>
                  </a:cubicBezTo>
                  <a:cubicBezTo>
                    <a:pt x="48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20" y="2000"/>
                    <a:pt x="275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84;p29"/>
            <p:cNvSpPr/>
            <p:nvPr/>
          </p:nvSpPr>
          <p:spPr>
            <a:xfrm>
              <a:off x="28594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85;p29"/>
            <p:cNvSpPr/>
            <p:nvPr/>
          </p:nvSpPr>
          <p:spPr>
            <a:xfrm>
              <a:off x="2908675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5" y="0"/>
                  </a:moveTo>
                  <a:cubicBezTo>
                    <a:pt x="239" y="0"/>
                    <a:pt x="191" y="12"/>
                    <a:pt x="156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5" y="2000"/>
                  </a:cubicBezTo>
                  <a:cubicBezTo>
                    <a:pt x="430" y="1989"/>
                    <a:pt x="549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86;p29"/>
            <p:cNvSpPr/>
            <p:nvPr/>
          </p:nvSpPr>
          <p:spPr>
            <a:xfrm>
              <a:off x="29576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87;p29"/>
            <p:cNvSpPr/>
            <p:nvPr/>
          </p:nvSpPr>
          <p:spPr>
            <a:xfrm>
              <a:off x="3006900" y="4553375"/>
              <a:ext cx="13725" cy="49875"/>
            </a:xfrm>
            <a:custGeom>
              <a:avLst/>
              <a:gdLst/>
              <a:ahLst/>
              <a:cxnLst/>
              <a:rect l="l" t="t" r="r" b="b"/>
              <a:pathLst>
                <a:path w="549" h="1995" extrusionOk="0">
                  <a:moveTo>
                    <a:pt x="275" y="0"/>
                  </a:moveTo>
                  <a:cubicBezTo>
                    <a:pt x="227" y="0"/>
                    <a:pt x="191" y="12"/>
                    <a:pt x="144" y="24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905"/>
                    <a:pt x="138" y="1995"/>
                    <a:pt x="275" y="1995"/>
                  </a:cubicBezTo>
                  <a:cubicBezTo>
                    <a:pt x="412" y="1995"/>
                    <a:pt x="549" y="1905"/>
                    <a:pt x="549" y="1727"/>
                  </a:cubicBezTo>
                  <a:lnTo>
                    <a:pt x="549" y="274"/>
                  </a:lnTo>
                  <a:cubicBezTo>
                    <a:pt x="549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88;p29"/>
            <p:cNvSpPr/>
            <p:nvPr/>
          </p:nvSpPr>
          <p:spPr>
            <a:xfrm>
              <a:off x="30555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1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89;p29"/>
            <p:cNvSpPr/>
            <p:nvPr/>
          </p:nvSpPr>
          <p:spPr>
            <a:xfrm>
              <a:off x="310470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90;p29"/>
            <p:cNvSpPr/>
            <p:nvPr/>
          </p:nvSpPr>
          <p:spPr>
            <a:xfrm>
              <a:off x="3153950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91;p29"/>
            <p:cNvSpPr/>
            <p:nvPr/>
          </p:nvSpPr>
          <p:spPr>
            <a:xfrm>
              <a:off x="320277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3" y="12"/>
                    <a:pt x="167" y="36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92;p29"/>
            <p:cNvSpPr/>
            <p:nvPr/>
          </p:nvSpPr>
          <p:spPr>
            <a:xfrm>
              <a:off x="32517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209" y="12"/>
                    <a:pt x="162" y="24"/>
                  </a:cubicBezTo>
                  <a:cubicBezTo>
                    <a:pt x="78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93;p29"/>
            <p:cNvSpPr/>
            <p:nvPr/>
          </p:nvSpPr>
          <p:spPr>
            <a:xfrm>
              <a:off x="3301300" y="4553375"/>
              <a:ext cx="13700" cy="50025"/>
            </a:xfrm>
            <a:custGeom>
              <a:avLst/>
              <a:gdLst/>
              <a:ahLst/>
              <a:cxnLst/>
              <a:rect l="l" t="t" r="r" b="b"/>
              <a:pathLst>
                <a:path w="548" h="2001" extrusionOk="0">
                  <a:moveTo>
                    <a:pt x="274" y="0"/>
                  </a:moveTo>
                  <a:cubicBezTo>
                    <a:pt x="226" y="0"/>
                    <a:pt x="179" y="12"/>
                    <a:pt x="143" y="36"/>
                  </a:cubicBezTo>
                  <a:cubicBezTo>
                    <a:pt x="48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19" y="2000"/>
                    <a:pt x="274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94;p29"/>
            <p:cNvSpPr/>
            <p:nvPr/>
          </p:nvSpPr>
          <p:spPr>
            <a:xfrm>
              <a:off x="3349950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3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95;p29"/>
            <p:cNvSpPr/>
            <p:nvPr/>
          </p:nvSpPr>
          <p:spPr>
            <a:xfrm>
              <a:off x="33992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0" y="167"/>
                    <a:pt x="12" y="274"/>
                  </a:cubicBezTo>
                  <a:lnTo>
                    <a:pt x="12" y="1727"/>
                  </a:lnTo>
                  <a:cubicBezTo>
                    <a:pt x="0" y="1869"/>
                    <a:pt x="131" y="2000"/>
                    <a:pt x="286" y="2000"/>
                  </a:cubicBezTo>
                  <a:cubicBezTo>
                    <a:pt x="429" y="2000"/>
                    <a:pt x="560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96;p29"/>
            <p:cNvSpPr/>
            <p:nvPr/>
          </p:nvSpPr>
          <p:spPr>
            <a:xfrm>
              <a:off x="34480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2" y="12"/>
                    <a:pt x="167" y="36"/>
                  </a:cubicBezTo>
                  <a:cubicBezTo>
                    <a:pt x="71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7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97;p29"/>
            <p:cNvSpPr/>
            <p:nvPr/>
          </p:nvSpPr>
          <p:spPr>
            <a:xfrm>
              <a:off x="34971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9" y="0"/>
                    <a:pt x="203" y="12"/>
                    <a:pt x="167" y="24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1" y="1923"/>
                    <a:pt x="146" y="2021"/>
                    <a:pt x="291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98;p29"/>
            <p:cNvSpPr/>
            <p:nvPr/>
          </p:nvSpPr>
          <p:spPr>
            <a:xfrm>
              <a:off x="35461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99;p29"/>
            <p:cNvSpPr/>
            <p:nvPr/>
          </p:nvSpPr>
          <p:spPr>
            <a:xfrm>
              <a:off x="35952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408;p29"/>
          <p:cNvGrpSpPr/>
          <p:nvPr/>
        </p:nvGrpSpPr>
        <p:grpSpPr>
          <a:xfrm rot="10438015" flipH="1">
            <a:off x="8567936" y="4070703"/>
            <a:ext cx="861807" cy="1764086"/>
            <a:chOff x="6404350" y="3138600"/>
            <a:chExt cx="658750" cy="1348425"/>
          </a:xfrm>
        </p:grpSpPr>
        <p:sp>
          <p:nvSpPr>
            <p:cNvPr id="67" name="Google Shape;409;p29"/>
            <p:cNvSpPr/>
            <p:nvPr/>
          </p:nvSpPr>
          <p:spPr>
            <a:xfrm>
              <a:off x="6404350" y="3138600"/>
              <a:ext cx="658750" cy="1348425"/>
            </a:xfrm>
            <a:custGeom>
              <a:avLst/>
              <a:gdLst/>
              <a:ahLst/>
              <a:cxnLst/>
              <a:rect l="l" t="t" r="r" b="b"/>
              <a:pathLst>
                <a:path w="26350" h="53937" extrusionOk="0">
                  <a:moveTo>
                    <a:pt x="19218" y="8502"/>
                  </a:moveTo>
                  <a:lnTo>
                    <a:pt x="19218" y="45435"/>
                  </a:lnTo>
                  <a:cubicBezTo>
                    <a:pt x="11931" y="42518"/>
                    <a:pt x="7145" y="35446"/>
                    <a:pt x="7145" y="27600"/>
                  </a:cubicBezTo>
                  <a:lnTo>
                    <a:pt x="7145" y="26349"/>
                  </a:lnTo>
                  <a:cubicBezTo>
                    <a:pt x="7145" y="18491"/>
                    <a:pt x="11931" y="11431"/>
                    <a:pt x="19218" y="8502"/>
                  </a:cubicBezTo>
                  <a:close/>
                  <a:moveTo>
                    <a:pt x="26349" y="1"/>
                  </a:moveTo>
                  <a:cubicBezTo>
                    <a:pt x="11800" y="1"/>
                    <a:pt x="1" y="11800"/>
                    <a:pt x="1" y="26349"/>
                  </a:cubicBezTo>
                  <a:lnTo>
                    <a:pt x="1" y="27600"/>
                  </a:lnTo>
                  <a:cubicBezTo>
                    <a:pt x="1" y="42149"/>
                    <a:pt x="11800" y="53936"/>
                    <a:pt x="26349" y="53936"/>
                  </a:cubicBezTo>
                  <a:lnTo>
                    <a:pt x="263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10;p29"/>
            <p:cNvSpPr/>
            <p:nvPr/>
          </p:nvSpPr>
          <p:spPr>
            <a:xfrm>
              <a:off x="6977050" y="4388775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2"/>
                    <a:pt x="2572" y="131"/>
                    <a:pt x="2525" y="83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11;p29"/>
            <p:cNvSpPr/>
            <p:nvPr/>
          </p:nvSpPr>
          <p:spPr>
            <a:xfrm>
              <a:off x="6976350" y="43271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75" y="1"/>
                  </a:moveTo>
                  <a:cubicBezTo>
                    <a:pt x="4" y="1"/>
                    <a:pt x="0" y="551"/>
                    <a:pt x="364" y="551"/>
                  </a:cubicBezTo>
                  <a:cubicBezTo>
                    <a:pt x="375" y="551"/>
                    <a:pt x="386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30"/>
                    <a:pt x="2624" y="275"/>
                  </a:cubicBezTo>
                  <a:cubicBezTo>
                    <a:pt x="2624" y="204"/>
                    <a:pt x="2600" y="132"/>
                    <a:pt x="2553" y="85"/>
                  </a:cubicBezTo>
                  <a:cubicBezTo>
                    <a:pt x="2493" y="37"/>
                    <a:pt x="2434" y="1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12;p29"/>
            <p:cNvSpPr/>
            <p:nvPr/>
          </p:nvSpPr>
          <p:spPr>
            <a:xfrm>
              <a:off x="6976350" y="42658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0"/>
                  </a:moveTo>
                  <a:cubicBezTo>
                    <a:pt x="0" y="0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0"/>
                  </a:cubicBezTo>
                  <a:lnTo>
                    <a:pt x="2350" y="560"/>
                  </a:lnTo>
                  <a:cubicBezTo>
                    <a:pt x="2505" y="560"/>
                    <a:pt x="2624" y="429"/>
                    <a:pt x="2624" y="287"/>
                  </a:cubicBezTo>
                  <a:cubicBezTo>
                    <a:pt x="2624" y="215"/>
                    <a:pt x="2600" y="144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0"/>
                    <a:pt x="382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13;p29"/>
            <p:cNvSpPr/>
            <p:nvPr/>
          </p:nvSpPr>
          <p:spPr>
            <a:xfrm>
              <a:off x="6976350" y="42047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14;p29"/>
            <p:cNvSpPr/>
            <p:nvPr/>
          </p:nvSpPr>
          <p:spPr>
            <a:xfrm>
              <a:off x="6976350" y="4143450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2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15;p29"/>
            <p:cNvSpPr/>
            <p:nvPr/>
          </p:nvSpPr>
          <p:spPr>
            <a:xfrm>
              <a:off x="6976350" y="40821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18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5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16;p29"/>
            <p:cNvSpPr/>
            <p:nvPr/>
          </p:nvSpPr>
          <p:spPr>
            <a:xfrm>
              <a:off x="6976350" y="40208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17;p29"/>
            <p:cNvSpPr/>
            <p:nvPr/>
          </p:nvSpPr>
          <p:spPr>
            <a:xfrm>
              <a:off x="6976350" y="39592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18;p29"/>
            <p:cNvSpPr/>
            <p:nvPr/>
          </p:nvSpPr>
          <p:spPr>
            <a:xfrm>
              <a:off x="6977650" y="3897925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6"/>
                    <a:pt x="0" y="536"/>
                    <a:pt x="334" y="560"/>
                  </a:cubicBezTo>
                  <a:lnTo>
                    <a:pt x="2298" y="560"/>
                  </a:lnTo>
                  <a:cubicBezTo>
                    <a:pt x="2548" y="548"/>
                    <a:pt x="2667" y="263"/>
                    <a:pt x="2501" y="96"/>
                  </a:cubicBezTo>
                  <a:cubicBezTo>
                    <a:pt x="2441" y="36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19;p29"/>
            <p:cNvSpPr/>
            <p:nvPr/>
          </p:nvSpPr>
          <p:spPr>
            <a:xfrm>
              <a:off x="6976350" y="3836850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6"/>
                  </a:cubicBezTo>
                  <a:cubicBezTo>
                    <a:pt x="2501" y="34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20;p29"/>
            <p:cNvSpPr/>
            <p:nvPr/>
          </p:nvSpPr>
          <p:spPr>
            <a:xfrm>
              <a:off x="6976350" y="3775525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2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2"/>
                    <a:pt x="364" y="2"/>
                  </a:cubicBezTo>
                  <a:cubicBezTo>
                    <a:pt x="0" y="2"/>
                    <a:pt x="4" y="552"/>
                    <a:pt x="375" y="552"/>
                  </a:cubicBezTo>
                  <a:cubicBezTo>
                    <a:pt x="382" y="552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7"/>
                  </a:cubicBezTo>
                  <a:cubicBezTo>
                    <a:pt x="2501" y="35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21;p29"/>
            <p:cNvSpPr/>
            <p:nvPr/>
          </p:nvSpPr>
          <p:spPr>
            <a:xfrm>
              <a:off x="6976350" y="37142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2381" y="0"/>
                  </a:moveTo>
                  <a:cubicBezTo>
                    <a:pt x="2371" y="0"/>
                    <a:pt x="2361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4"/>
                    <a:pt x="2553" y="86"/>
                  </a:cubicBezTo>
                  <a:cubicBezTo>
                    <a:pt x="2501" y="34"/>
                    <a:pt x="2449" y="0"/>
                    <a:pt x="2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22;p29"/>
            <p:cNvSpPr/>
            <p:nvPr/>
          </p:nvSpPr>
          <p:spPr>
            <a:xfrm>
              <a:off x="6976350" y="36529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192"/>
                    <a:pt x="2600" y="133"/>
                    <a:pt x="2553" y="73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23;p29"/>
            <p:cNvSpPr/>
            <p:nvPr/>
          </p:nvSpPr>
          <p:spPr>
            <a:xfrm>
              <a:off x="6977050" y="3591650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3"/>
                    <a:pt x="2572" y="131"/>
                    <a:pt x="2525" y="84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24;p29"/>
            <p:cNvSpPr/>
            <p:nvPr/>
          </p:nvSpPr>
          <p:spPr>
            <a:xfrm>
              <a:off x="6976350" y="3530000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2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4"/>
                    <a:pt x="2350" y="2"/>
                  </a:cubicBezTo>
                  <a:lnTo>
                    <a:pt x="398" y="2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25;p29"/>
            <p:cNvSpPr/>
            <p:nvPr/>
          </p:nvSpPr>
          <p:spPr>
            <a:xfrm>
              <a:off x="6976350" y="34689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26;p29"/>
            <p:cNvSpPr/>
            <p:nvPr/>
          </p:nvSpPr>
          <p:spPr>
            <a:xfrm>
              <a:off x="6976350" y="34076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27;p29"/>
            <p:cNvSpPr/>
            <p:nvPr/>
          </p:nvSpPr>
          <p:spPr>
            <a:xfrm>
              <a:off x="6976350" y="3346325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28;p29"/>
            <p:cNvSpPr/>
            <p:nvPr/>
          </p:nvSpPr>
          <p:spPr>
            <a:xfrm>
              <a:off x="6977650" y="3284750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7"/>
                    <a:pt x="0" y="537"/>
                    <a:pt x="334" y="560"/>
                  </a:cubicBezTo>
                  <a:lnTo>
                    <a:pt x="2298" y="560"/>
                  </a:lnTo>
                  <a:cubicBezTo>
                    <a:pt x="2548" y="549"/>
                    <a:pt x="2667" y="263"/>
                    <a:pt x="2501" y="96"/>
                  </a:cubicBezTo>
                  <a:cubicBezTo>
                    <a:pt x="2441" y="37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29;p29"/>
            <p:cNvSpPr/>
            <p:nvPr/>
          </p:nvSpPr>
          <p:spPr>
            <a:xfrm>
              <a:off x="6976350" y="3223425"/>
              <a:ext cx="68000" cy="14050"/>
            </a:xfrm>
            <a:custGeom>
              <a:avLst/>
              <a:gdLst/>
              <a:ahLst/>
              <a:cxnLst/>
              <a:rect l="l" t="t" r="r" b="b"/>
              <a:pathLst>
                <a:path w="2720" h="562" extrusionOk="0">
                  <a:moveTo>
                    <a:pt x="375" y="1"/>
                  </a:moveTo>
                  <a:cubicBezTo>
                    <a:pt x="0" y="1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600" y="549"/>
                    <a:pt x="2719" y="263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430;p29"/>
          <p:cNvGrpSpPr/>
          <p:nvPr/>
        </p:nvGrpSpPr>
        <p:grpSpPr>
          <a:xfrm rot="-7958515">
            <a:off x="7796267" y="4217708"/>
            <a:ext cx="1903871" cy="1383693"/>
            <a:chOff x="7365331" y="3876744"/>
            <a:chExt cx="752588" cy="546995"/>
          </a:xfrm>
        </p:grpSpPr>
        <p:sp>
          <p:nvSpPr>
            <p:cNvPr id="89" name="Google Shape;431;p29"/>
            <p:cNvSpPr/>
            <p:nvPr/>
          </p:nvSpPr>
          <p:spPr>
            <a:xfrm>
              <a:off x="7365331" y="3876744"/>
              <a:ext cx="555487" cy="388974"/>
            </a:xfrm>
            <a:custGeom>
              <a:avLst/>
              <a:gdLst/>
              <a:ahLst/>
              <a:cxnLst/>
              <a:rect l="l" t="t" r="r" b="b"/>
              <a:pathLst>
                <a:path w="38791" h="27163" extrusionOk="0">
                  <a:moveTo>
                    <a:pt x="996" y="1"/>
                  </a:moveTo>
                  <a:cubicBezTo>
                    <a:pt x="847" y="1"/>
                    <a:pt x="744" y="36"/>
                    <a:pt x="691" y="110"/>
                  </a:cubicBezTo>
                  <a:cubicBezTo>
                    <a:pt x="0" y="1062"/>
                    <a:pt x="7823" y="7849"/>
                    <a:pt x="18157" y="15290"/>
                  </a:cubicBezTo>
                  <a:cubicBezTo>
                    <a:pt x="27688" y="22153"/>
                    <a:pt x="36024" y="27162"/>
                    <a:pt x="37795" y="27162"/>
                  </a:cubicBezTo>
                  <a:cubicBezTo>
                    <a:pt x="37945" y="27162"/>
                    <a:pt x="38047" y="27127"/>
                    <a:pt x="38100" y="27054"/>
                  </a:cubicBezTo>
                  <a:cubicBezTo>
                    <a:pt x="38791" y="26101"/>
                    <a:pt x="30956" y="19303"/>
                    <a:pt x="20634" y="11861"/>
                  </a:cubicBezTo>
                  <a:cubicBezTo>
                    <a:pt x="11104" y="5000"/>
                    <a:pt x="2770" y="1"/>
                    <a:pt x="9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32;p29"/>
            <p:cNvSpPr/>
            <p:nvPr/>
          </p:nvSpPr>
          <p:spPr>
            <a:xfrm>
              <a:off x="7867948" y="4226639"/>
              <a:ext cx="58154" cy="50306"/>
            </a:xfrm>
            <a:custGeom>
              <a:avLst/>
              <a:gdLst/>
              <a:ahLst/>
              <a:cxnLst/>
              <a:rect l="l" t="t" r="r" b="b"/>
              <a:pathLst>
                <a:path w="4061" h="3513" extrusionOk="0">
                  <a:moveTo>
                    <a:pt x="1239" y="0"/>
                  </a:moveTo>
                  <a:lnTo>
                    <a:pt x="620" y="893"/>
                  </a:lnTo>
                  <a:lnTo>
                    <a:pt x="1" y="1786"/>
                  </a:lnTo>
                  <a:lnTo>
                    <a:pt x="3442" y="3512"/>
                  </a:lnTo>
                  <a:lnTo>
                    <a:pt x="3751" y="3060"/>
                  </a:lnTo>
                  <a:lnTo>
                    <a:pt x="4061" y="2620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33;p29"/>
            <p:cNvSpPr/>
            <p:nvPr/>
          </p:nvSpPr>
          <p:spPr>
            <a:xfrm>
              <a:off x="7914675" y="4262353"/>
              <a:ext cx="186017" cy="150131"/>
            </a:xfrm>
            <a:custGeom>
              <a:avLst/>
              <a:gdLst/>
              <a:ahLst/>
              <a:cxnLst/>
              <a:rect l="l" t="t" r="r" b="b"/>
              <a:pathLst>
                <a:path w="12990" h="10484" extrusionOk="0">
                  <a:moveTo>
                    <a:pt x="2415" y="0"/>
                  </a:moveTo>
                  <a:cubicBezTo>
                    <a:pt x="1470" y="0"/>
                    <a:pt x="798" y="126"/>
                    <a:pt x="798" y="126"/>
                  </a:cubicBezTo>
                  <a:lnTo>
                    <a:pt x="179" y="1018"/>
                  </a:lnTo>
                  <a:cubicBezTo>
                    <a:pt x="179" y="1018"/>
                    <a:pt x="0" y="3650"/>
                    <a:pt x="2643" y="5888"/>
                  </a:cubicBezTo>
                  <a:cubicBezTo>
                    <a:pt x="5286" y="8126"/>
                    <a:pt x="12990" y="10484"/>
                    <a:pt x="12990" y="10484"/>
                  </a:cubicBezTo>
                  <a:cubicBezTo>
                    <a:pt x="12990" y="10484"/>
                    <a:pt x="9597" y="5864"/>
                    <a:pt x="7751" y="2519"/>
                  </a:cubicBezTo>
                  <a:cubicBezTo>
                    <a:pt x="6575" y="387"/>
                    <a:pt x="4075" y="0"/>
                    <a:pt x="2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34;p29"/>
            <p:cNvSpPr/>
            <p:nvPr/>
          </p:nvSpPr>
          <p:spPr>
            <a:xfrm>
              <a:off x="8011979" y="4321609"/>
              <a:ext cx="105939" cy="102130"/>
            </a:xfrm>
            <a:custGeom>
              <a:avLst/>
              <a:gdLst/>
              <a:ahLst/>
              <a:cxnLst/>
              <a:rect l="l" t="t" r="r" b="b"/>
              <a:pathLst>
                <a:path w="7398" h="7132" extrusionOk="0">
                  <a:moveTo>
                    <a:pt x="1934" y="0"/>
                  </a:moveTo>
                  <a:cubicBezTo>
                    <a:pt x="1765" y="0"/>
                    <a:pt x="1607" y="88"/>
                    <a:pt x="1516" y="357"/>
                  </a:cubicBezTo>
                  <a:cubicBezTo>
                    <a:pt x="1277" y="1074"/>
                    <a:pt x="3335" y="3255"/>
                    <a:pt x="2390" y="3255"/>
                  </a:cubicBezTo>
                  <a:cubicBezTo>
                    <a:pt x="2299" y="3255"/>
                    <a:pt x="2180" y="3235"/>
                    <a:pt x="2028" y="3191"/>
                  </a:cubicBezTo>
                  <a:cubicBezTo>
                    <a:pt x="1606" y="3069"/>
                    <a:pt x="1264" y="3015"/>
                    <a:pt x="993" y="3015"/>
                  </a:cubicBezTo>
                  <a:cubicBezTo>
                    <a:pt x="149" y="3015"/>
                    <a:pt x="1" y="3542"/>
                    <a:pt x="289" y="4191"/>
                  </a:cubicBezTo>
                  <a:cubicBezTo>
                    <a:pt x="682" y="5048"/>
                    <a:pt x="7397" y="7132"/>
                    <a:pt x="7397" y="7132"/>
                  </a:cubicBezTo>
                  <a:lnTo>
                    <a:pt x="2599" y="309"/>
                  </a:lnTo>
                  <a:cubicBezTo>
                    <a:pt x="2599" y="309"/>
                    <a:pt x="2249" y="0"/>
                    <a:pt x="1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492" y="4799432"/>
            <a:ext cx="192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KoHo" panose="020B0604020202020204" charset="-34"/>
                <a:cs typeface="KoHo" panose="020B0604020202020204" charset="-34"/>
              </a:rPr>
              <a:t>STT </a:t>
            </a:r>
            <a:r>
              <a:rPr lang="en-US" sz="1600" dirty="0" err="1" smtClean="0">
                <a:latin typeface="KoHo" panose="020B0604020202020204" charset="-34"/>
                <a:cs typeface="KoHo" panose="020B0604020202020204" charset="-34"/>
              </a:rPr>
              <a:t>Wastukancana</a:t>
            </a:r>
            <a:endParaRPr lang="en-ID" sz="1600" dirty="0">
              <a:latin typeface="KoHo" panose="020B0604020202020204" charset="-34"/>
              <a:cs typeface="KoHo" panose="020B0604020202020204" charset="-34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37"/>
          <p:cNvSpPr txBox="1">
            <a:spLocks noGrp="1"/>
          </p:cNvSpPr>
          <p:nvPr>
            <p:ph type="title"/>
          </p:nvPr>
        </p:nvSpPr>
        <p:spPr>
          <a:xfrm>
            <a:off x="713225" y="338036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Arial Rounded MT Bold" panose="020F0704030504030204" pitchFamily="34" charset="0"/>
              </a:rPr>
              <a:t>Pengukuran </a:t>
            </a:r>
            <a:endParaRPr b="1" dirty="0">
              <a:latin typeface="Arial Rounded MT Bold" panose="020F0704030504030204" pitchFamily="34" charset="0"/>
            </a:endParaRPr>
          </a:p>
        </p:txBody>
      </p:sp>
      <p:sp>
        <p:nvSpPr>
          <p:cNvPr id="12" name="Google Shape;304;p28"/>
          <p:cNvSpPr txBox="1">
            <a:spLocks/>
          </p:cNvSpPr>
          <p:nvPr/>
        </p:nvSpPr>
        <p:spPr>
          <a:xfrm>
            <a:off x="713225" y="1085738"/>
            <a:ext cx="77175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-US" sz="1800" dirty="0" err="1" smtClean="0">
                <a:solidFill>
                  <a:schemeClr val="tx1"/>
                </a:solidFill>
                <a:latin typeface="+mj-lt"/>
                <a:cs typeface="KoHo Medium" panose="020B0604020202020204" charset="-34"/>
              </a:rPr>
              <a:t>Pengukuran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cs typeface="KoHo Medium" panose="020B0604020202020204" charset="-34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  <a:cs typeface="KoHo Medium" panose="020B0604020202020204" charset="-34"/>
              </a:rPr>
              <a:t>sebuah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cs typeface="KoHo Medium" panose="020B0604020202020204" charset="-34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  <a:cs typeface="KoHo Medium" panose="020B0604020202020204" charset="-34"/>
              </a:rPr>
              <a:t>metode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cs typeface="KoHo Medium" panose="020B0604020202020204" charset="-34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  <a:cs typeface="KoHo Medium" panose="020B0604020202020204" charset="-34"/>
              </a:rPr>
              <a:t>dapat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cs typeface="KoHo Medium" panose="020B0604020202020204" charset="-34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  <a:cs typeface="KoHo Medium" panose="020B0604020202020204" charset="-34"/>
              </a:rPr>
              <a:t>dilakukan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cs typeface="KoHo Medium" panose="020B0604020202020204" charset="-34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  <a:cs typeface="KoHo Medium" panose="020B0604020202020204" charset="-34"/>
              </a:rPr>
              <a:t>dengan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cs typeface="KoHo Medium" panose="020B0604020202020204" charset="-34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  <a:cs typeface="KoHo Medium" panose="020B0604020202020204" charset="-34"/>
              </a:rPr>
              <a:t>mengetahui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cs typeface="KoHo Medium" panose="020B0604020202020204" charset="-34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  <a:cs typeface="KoHo Medium" panose="020B0604020202020204" charset="-34"/>
              </a:rPr>
              <a:t>tingkat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cs typeface="KoHo Medium" panose="020B0604020202020204" charset="-34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  <a:cs typeface="KoHo Medium" panose="020B0604020202020204" charset="-34"/>
              </a:rPr>
              <a:t>akurasi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cs typeface="KoHo Medium" panose="020B0604020202020204" charset="-34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  <a:cs typeface="KoHo Medium" panose="020B0604020202020204" charset="-34"/>
              </a:rPr>
              <a:t>dan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cs typeface="KoHo Medium" panose="020B0604020202020204" charset="-34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  <a:cs typeface="KoHo Medium" panose="020B0604020202020204" charset="-34"/>
              </a:rPr>
              <a:t>presisinya</a:t>
            </a:r>
            <a:endParaRPr lang="en-US" sz="1800" dirty="0">
              <a:solidFill>
                <a:schemeClr val="tx1"/>
              </a:solidFill>
              <a:latin typeface="+mj-lt"/>
              <a:cs typeface="KoHo Medium" panose="020B0604020202020204" charset="-3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49696" y="2668147"/>
            <a:ext cx="1257714" cy="1257714"/>
            <a:chOff x="1053964" y="2820668"/>
            <a:chExt cx="1257714" cy="1257714"/>
          </a:xfrm>
        </p:grpSpPr>
        <p:sp>
          <p:nvSpPr>
            <p:cNvPr id="929" name="Google Shape;929;p37"/>
            <p:cNvSpPr/>
            <p:nvPr/>
          </p:nvSpPr>
          <p:spPr>
            <a:xfrm>
              <a:off x="1053964" y="2820668"/>
              <a:ext cx="1257714" cy="1257714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28" name="Google Shape;929;p37"/>
            <p:cNvSpPr/>
            <p:nvPr/>
          </p:nvSpPr>
          <p:spPr>
            <a:xfrm>
              <a:off x="1199220" y="2982082"/>
              <a:ext cx="955795" cy="955795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 dirty="0"/>
            </a:p>
          </p:txBody>
        </p:sp>
        <p:sp>
          <p:nvSpPr>
            <p:cNvPr id="29" name="Google Shape;929;p37"/>
            <p:cNvSpPr/>
            <p:nvPr/>
          </p:nvSpPr>
          <p:spPr>
            <a:xfrm>
              <a:off x="1346857" y="3129719"/>
              <a:ext cx="660519" cy="660519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1448393" y="3409592"/>
              <a:ext cx="104134" cy="10413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  <p:sp>
          <p:nvSpPr>
            <p:cNvPr id="33" name="Oval 32"/>
            <p:cNvSpPr/>
            <p:nvPr/>
          </p:nvSpPr>
          <p:spPr>
            <a:xfrm>
              <a:off x="1776220" y="3617693"/>
              <a:ext cx="104134" cy="10413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  <p:sp>
          <p:nvSpPr>
            <p:cNvPr id="34" name="Oval 33"/>
            <p:cNvSpPr/>
            <p:nvPr/>
          </p:nvSpPr>
          <p:spPr>
            <a:xfrm>
              <a:off x="1828654" y="3400411"/>
              <a:ext cx="104134" cy="10413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  <p:sp>
          <p:nvSpPr>
            <p:cNvPr id="35" name="Oval 34"/>
            <p:cNvSpPr/>
            <p:nvPr/>
          </p:nvSpPr>
          <p:spPr>
            <a:xfrm>
              <a:off x="1582096" y="3590667"/>
              <a:ext cx="104134" cy="10413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  <p:sp>
          <p:nvSpPr>
            <p:cNvPr id="36" name="Oval 35"/>
            <p:cNvSpPr/>
            <p:nvPr/>
          </p:nvSpPr>
          <p:spPr>
            <a:xfrm>
              <a:off x="1647822" y="3315811"/>
              <a:ext cx="104134" cy="10413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99668" y="2083741"/>
            <a:ext cx="1307742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Akurasi</a:t>
            </a:r>
            <a:endParaRPr lang="en-US" sz="1800" dirty="0" smtClean="0">
              <a:solidFill>
                <a:schemeClr val="tx1"/>
              </a:solidFill>
              <a:latin typeface="+mj-lt"/>
              <a:cs typeface="KoHo" panose="020B0604020202020204" charset="-34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76649" y="2137362"/>
            <a:ext cx="1048330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chemeClr val="tx1"/>
                </a:solidFill>
                <a:latin typeface="Arial (Headings)"/>
                <a:cs typeface="KoHo" panose="020B0604020202020204" charset="-34"/>
              </a:rPr>
              <a:t>Presisi</a:t>
            </a:r>
            <a:endParaRPr lang="en-US" sz="2000" dirty="0" smtClean="0">
              <a:solidFill>
                <a:schemeClr val="tx1"/>
              </a:solidFill>
              <a:latin typeface="Arial (Headings)"/>
              <a:cs typeface="KoHo" panose="020B0604020202020204" charset="-34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7324527" y="2719159"/>
            <a:ext cx="1257714" cy="1257714"/>
            <a:chOff x="5816331" y="3633794"/>
            <a:chExt cx="1257714" cy="1257714"/>
          </a:xfrm>
        </p:grpSpPr>
        <p:sp>
          <p:nvSpPr>
            <p:cNvPr id="65" name="Google Shape;929;p37"/>
            <p:cNvSpPr/>
            <p:nvPr/>
          </p:nvSpPr>
          <p:spPr>
            <a:xfrm>
              <a:off x="5816331" y="3633794"/>
              <a:ext cx="1257714" cy="1257714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29;p37"/>
            <p:cNvSpPr/>
            <p:nvPr/>
          </p:nvSpPr>
          <p:spPr>
            <a:xfrm>
              <a:off x="5961587" y="3795208"/>
              <a:ext cx="955795" cy="955795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929;p37"/>
            <p:cNvSpPr/>
            <p:nvPr/>
          </p:nvSpPr>
          <p:spPr>
            <a:xfrm>
              <a:off x="6109224" y="3942845"/>
              <a:ext cx="660519" cy="660519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6859292" y="3958840"/>
              <a:ext cx="104134" cy="10413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9" name="Oval 68"/>
            <p:cNvSpPr/>
            <p:nvPr/>
          </p:nvSpPr>
          <p:spPr>
            <a:xfrm>
              <a:off x="6801201" y="4035081"/>
              <a:ext cx="104134" cy="10413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0" name="Oval 69"/>
            <p:cNvSpPr/>
            <p:nvPr/>
          </p:nvSpPr>
          <p:spPr>
            <a:xfrm>
              <a:off x="6715258" y="3964829"/>
              <a:ext cx="104134" cy="10413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1" name="Oval 70"/>
            <p:cNvSpPr/>
            <p:nvPr/>
          </p:nvSpPr>
          <p:spPr>
            <a:xfrm>
              <a:off x="6767325" y="3882598"/>
              <a:ext cx="104134" cy="10413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2" name="Oval 71"/>
            <p:cNvSpPr/>
            <p:nvPr/>
          </p:nvSpPr>
          <p:spPr>
            <a:xfrm>
              <a:off x="6663191" y="3894577"/>
              <a:ext cx="104134" cy="10413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	</a:t>
              </a:r>
              <a:endParaRPr lang="en-ID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825953" y="2688320"/>
            <a:ext cx="1257714" cy="1257714"/>
            <a:chOff x="2578726" y="2465363"/>
            <a:chExt cx="1257714" cy="1257714"/>
          </a:xfrm>
        </p:grpSpPr>
        <p:sp>
          <p:nvSpPr>
            <p:cNvPr id="53" name="Google Shape;929;p37"/>
            <p:cNvSpPr/>
            <p:nvPr/>
          </p:nvSpPr>
          <p:spPr>
            <a:xfrm>
              <a:off x="2578726" y="2465363"/>
              <a:ext cx="1257714" cy="1257714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54" name="Google Shape;929;p37"/>
            <p:cNvSpPr/>
            <p:nvPr/>
          </p:nvSpPr>
          <p:spPr>
            <a:xfrm>
              <a:off x="2723982" y="2626777"/>
              <a:ext cx="955795" cy="955795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 dirty="0"/>
            </a:p>
          </p:txBody>
        </p:sp>
        <p:sp>
          <p:nvSpPr>
            <p:cNvPr id="55" name="Google Shape;929;p37"/>
            <p:cNvSpPr/>
            <p:nvPr/>
          </p:nvSpPr>
          <p:spPr>
            <a:xfrm>
              <a:off x="2871619" y="2774414"/>
              <a:ext cx="660519" cy="660519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3109755" y="2936522"/>
              <a:ext cx="104134" cy="10413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  <p:sp>
          <p:nvSpPr>
            <p:cNvPr id="57" name="Oval 56"/>
            <p:cNvSpPr/>
            <p:nvPr/>
          </p:nvSpPr>
          <p:spPr>
            <a:xfrm>
              <a:off x="3161822" y="3106781"/>
              <a:ext cx="104134" cy="10413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  <p:sp>
          <p:nvSpPr>
            <p:cNvPr id="58" name="Oval 57"/>
            <p:cNvSpPr/>
            <p:nvPr/>
          </p:nvSpPr>
          <p:spPr>
            <a:xfrm>
              <a:off x="3206597" y="2997306"/>
              <a:ext cx="104134" cy="10413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  <p:sp>
          <p:nvSpPr>
            <p:cNvPr id="59" name="Oval 58"/>
            <p:cNvSpPr/>
            <p:nvPr/>
          </p:nvSpPr>
          <p:spPr>
            <a:xfrm>
              <a:off x="3057413" y="3058736"/>
              <a:ext cx="104134" cy="10413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  <p:sp>
          <p:nvSpPr>
            <p:cNvPr id="60" name="Oval 59"/>
            <p:cNvSpPr/>
            <p:nvPr/>
          </p:nvSpPr>
          <p:spPr>
            <a:xfrm>
              <a:off x="3284348" y="3140960"/>
              <a:ext cx="104134" cy="10413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188469" y="2739033"/>
            <a:ext cx="1257714" cy="1257714"/>
            <a:chOff x="4224541" y="2396214"/>
            <a:chExt cx="1257714" cy="1257714"/>
          </a:xfrm>
        </p:grpSpPr>
        <p:sp>
          <p:nvSpPr>
            <p:cNvPr id="61" name="Google Shape;929;p37"/>
            <p:cNvSpPr/>
            <p:nvPr/>
          </p:nvSpPr>
          <p:spPr>
            <a:xfrm>
              <a:off x="4224541" y="2396214"/>
              <a:ext cx="1257714" cy="1257714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62" name="Google Shape;929;p37"/>
            <p:cNvSpPr/>
            <p:nvPr/>
          </p:nvSpPr>
          <p:spPr>
            <a:xfrm>
              <a:off x="4368438" y="2556754"/>
              <a:ext cx="955795" cy="955795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 dirty="0"/>
            </a:p>
          </p:txBody>
        </p:sp>
        <p:sp>
          <p:nvSpPr>
            <p:cNvPr id="73" name="Google Shape;929;p37"/>
            <p:cNvSpPr/>
            <p:nvPr/>
          </p:nvSpPr>
          <p:spPr>
            <a:xfrm>
              <a:off x="4516075" y="2705265"/>
              <a:ext cx="660519" cy="660519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 dirty="0"/>
            </a:p>
          </p:txBody>
        </p:sp>
      </p:grpSp>
      <p:sp>
        <p:nvSpPr>
          <p:cNvPr id="74" name="Oval 73"/>
          <p:cNvSpPr/>
          <p:nvPr/>
        </p:nvSpPr>
        <p:spPr>
          <a:xfrm>
            <a:off x="5625079" y="2815861"/>
            <a:ext cx="104134" cy="10413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sp>
        <p:nvSpPr>
          <p:cNvPr id="75" name="Oval 74"/>
          <p:cNvSpPr/>
          <p:nvPr/>
        </p:nvSpPr>
        <p:spPr>
          <a:xfrm>
            <a:off x="6040435" y="3409091"/>
            <a:ext cx="104134" cy="10413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sp>
        <p:nvSpPr>
          <p:cNvPr id="76" name="Oval 75"/>
          <p:cNvSpPr/>
          <p:nvPr/>
        </p:nvSpPr>
        <p:spPr>
          <a:xfrm>
            <a:off x="5835171" y="3140811"/>
            <a:ext cx="104134" cy="10413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sp>
        <p:nvSpPr>
          <p:cNvPr id="77" name="Oval 76"/>
          <p:cNvSpPr/>
          <p:nvPr/>
        </p:nvSpPr>
        <p:spPr>
          <a:xfrm>
            <a:off x="6231895" y="3232326"/>
            <a:ext cx="104134" cy="10413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sp>
        <p:nvSpPr>
          <p:cNvPr id="78" name="Oval 77"/>
          <p:cNvSpPr/>
          <p:nvPr/>
        </p:nvSpPr>
        <p:spPr>
          <a:xfrm>
            <a:off x="5942160" y="2930106"/>
            <a:ext cx="104134" cy="10413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sp>
        <p:nvSpPr>
          <p:cNvPr id="83" name="TextBox 82"/>
          <p:cNvSpPr txBox="1"/>
          <p:nvPr/>
        </p:nvSpPr>
        <p:spPr>
          <a:xfrm>
            <a:off x="2381950" y="2126017"/>
            <a:ext cx="2067199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Akurasi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&amp; </a:t>
            </a:r>
            <a:r>
              <a:rPr lang="en-US" sz="1600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Presisi</a:t>
            </a:r>
            <a:endParaRPr lang="en-US" sz="1600" dirty="0" smtClean="0">
              <a:solidFill>
                <a:schemeClr val="tx1"/>
              </a:solidFill>
              <a:latin typeface="+mj-lt"/>
              <a:cs typeface="KoHo" panose="020B0604020202020204" charset="-34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585093" y="2006239"/>
            <a:ext cx="2575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Tidak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KoHo" panose="020B0604020202020204" charset="-34"/>
              </a:rPr>
              <a:t>a</a:t>
            </a:r>
            <a:r>
              <a:rPr lang="en-US" sz="1600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kurasi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&amp; </a:t>
            </a:r>
            <a:r>
              <a:rPr lang="en-US" sz="1600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tidakpresisi</a:t>
            </a:r>
            <a:endParaRPr lang="en-US" sz="1600" dirty="0" smtClean="0">
              <a:solidFill>
                <a:schemeClr val="tx1"/>
              </a:solidFill>
              <a:latin typeface="+mj-lt"/>
              <a:cs typeface="KoHo" panose="020B0604020202020204" charset="-34"/>
            </a:endParaRPr>
          </a:p>
        </p:txBody>
      </p:sp>
      <p:grpSp>
        <p:nvGrpSpPr>
          <p:cNvPr id="109" name="Google Shape;378;p29"/>
          <p:cNvGrpSpPr/>
          <p:nvPr/>
        </p:nvGrpSpPr>
        <p:grpSpPr>
          <a:xfrm rot="5363820" flipH="1">
            <a:off x="7803993" y="4512356"/>
            <a:ext cx="2591038" cy="1638392"/>
            <a:chOff x="2600325" y="3927100"/>
            <a:chExt cx="1196000" cy="691475"/>
          </a:xfrm>
        </p:grpSpPr>
        <p:sp>
          <p:nvSpPr>
            <p:cNvPr id="110" name="Google Shape;379;p29"/>
            <p:cNvSpPr/>
            <p:nvPr/>
          </p:nvSpPr>
          <p:spPr>
            <a:xfrm>
              <a:off x="2600325" y="3927100"/>
              <a:ext cx="1196000" cy="691475"/>
            </a:xfrm>
            <a:custGeom>
              <a:avLst/>
              <a:gdLst/>
              <a:ahLst/>
              <a:cxnLst/>
              <a:rect l="l" t="t" r="r" b="b"/>
              <a:pathLst>
                <a:path w="47840" h="27659" extrusionOk="0">
                  <a:moveTo>
                    <a:pt x="4393" y="7621"/>
                  </a:moveTo>
                  <a:lnTo>
                    <a:pt x="31468" y="23265"/>
                  </a:lnTo>
                  <a:lnTo>
                    <a:pt x="4393" y="23265"/>
                  </a:lnTo>
                  <a:lnTo>
                    <a:pt x="4393" y="7621"/>
                  </a:lnTo>
                  <a:close/>
                  <a:moveTo>
                    <a:pt x="0" y="1"/>
                  </a:moveTo>
                  <a:lnTo>
                    <a:pt x="0" y="27659"/>
                  </a:lnTo>
                  <a:lnTo>
                    <a:pt x="47839" y="276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80;p29"/>
            <p:cNvSpPr/>
            <p:nvPr/>
          </p:nvSpPr>
          <p:spPr>
            <a:xfrm>
              <a:off x="26634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8" y="0"/>
                    <a:pt x="191" y="12"/>
                    <a:pt x="155" y="36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31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81;p29"/>
            <p:cNvSpPr/>
            <p:nvPr/>
          </p:nvSpPr>
          <p:spPr>
            <a:xfrm>
              <a:off x="27120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82;p29"/>
            <p:cNvSpPr/>
            <p:nvPr/>
          </p:nvSpPr>
          <p:spPr>
            <a:xfrm>
              <a:off x="2761650" y="4553375"/>
              <a:ext cx="13700" cy="49425"/>
            </a:xfrm>
            <a:custGeom>
              <a:avLst/>
              <a:gdLst/>
              <a:ahLst/>
              <a:cxnLst/>
              <a:rect l="l" t="t" r="r" b="b"/>
              <a:pathLst>
                <a:path w="548" h="1977" extrusionOk="0">
                  <a:moveTo>
                    <a:pt x="274" y="0"/>
                  </a:moveTo>
                  <a:cubicBezTo>
                    <a:pt x="226" y="0"/>
                    <a:pt x="191" y="12"/>
                    <a:pt x="143" y="24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12" y="1893"/>
                    <a:pt x="143" y="1977"/>
                    <a:pt x="274" y="1977"/>
                  </a:cubicBezTo>
                  <a:cubicBezTo>
                    <a:pt x="405" y="1977"/>
                    <a:pt x="536" y="1893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83;p29"/>
            <p:cNvSpPr/>
            <p:nvPr/>
          </p:nvSpPr>
          <p:spPr>
            <a:xfrm>
              <a:off x="2810750" y="4553375"/>
              <a:ext cx="13725" cy="50025"/>
            </a:xfrm>
            <a:custGeom>
              <a:avLst/>
              <a:gdLst/>
              <a:ahLst/>
              <a:cxnLst/>
              <a:rect l="l" t="t" r="r" b="b"/>
              <a:pathLst>
                <a:path w="549" h="2001" extrusionOk="0">
                  <a:moveTo>
                    <a:pt x="275" y="0"/>
                  </a:moveTo>
                  <a:cubicBezTo>
                    <a:pt x="227" y="0"/>
                    <a:pt x="179" y="12"/>
                    <a:pt x="144" y="36"/>
                  </a:cubicBezTo>
                  <a:cubicBezTo>
                    <a:pt x="48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20" y="2000"/>
                    <a:pt x="275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84;p29"/>
            <p:cNvSpPr/>
            <p:nvPr/>
          </p:nvSpPr>
          <p:spPr>
            <a:xfrm>
              <a:off x="28594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85;p29"/>
            <p:cNvSpPr/>
            <p:nvPr/>
          </p:nvSpPr>
          <p:spPr>
            <a:xfrm>
              <a:off x="2908675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5" y="0"/>
                  </a:moveTo>
                  <a:cubicBezTo>
                    <a:pt x="239" y="0"/>
                    <a:pt x="191" y="12"/>
                    <a:pt x="156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5" y="2000"/>
                  </a:cubicBezTo>
                  <a:cubicBezTo>
                    <a:pt x="430" y="1989"/>
                    <a:pt x="549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86;p29"/>
            <p:cNvSpPr/>
            <p:nvPr/>
          </p:nvSpPr>
          <p:spPr>
            <a:xfrm>
              <a:off x="29576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87;p29"/>
            <p:cNvSpPr/>
            <p:nvPr/>
          </p:nvSpPr>
          <p:spPr>
            <a:xfrm>
              <a:off x="3006900" y="4553375"/>
              <a:ext cx="13725" cy="49875"/>
            </a:xfrm>
            <a:custGeom>
              <a:avLst/>
              <a:gdLst/>
              <a:ahLst/>
              <a:cxnLst/>
              <a:rect l="l" t="t" r="r" b="b"/>
              <a:pathLst>
                <a:path w="549" h="1995" extrusionOk="0">
                  <a:moveTo>
                    <a:pt x="275" y="0"/>
                  </a:moveTo>
                  <a:cubicBezTo>
                    <a:pt x="227" y="0"/>
                    <a:pt x="191" y="12"/>
                    <a:pt x="144" y="24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905"/>
                    <a:pt x="138" y="1995"/>
                    <a:pt x="275" y="1995"/>
                  </a:cubicBezTo>
                  <a:cubicBezTo>
                    <a:pt x="412" y="1995"/>
                    <a:pt x="549" y="1905"/>
                    <a:pt x="549" y="1727"/>
                  </a:cubicBezTo>
                  <a:lnTo>
                    <a:pt x="549" y="274"/>
                  </a:lnTo>
                  <a:cubicBezTo>
                    <a:pt x="549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88;p29"/>
            <p:cNvSpPr/>
            <p:nvPr/>
          </p:nvSpPr>
          <p:spPr>
            <a:xfrm>
              <a:off x="30555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1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89;p29"/>
            <p:cNvSpPr/>
            <p:nvPr/>
          </p:nvSpPr>
          <p:spPr>
            <a:xfrm>
              <a:off x="310470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90;p29"/>
            <p:cNvSpPr/>
            <p:nvPr/>
          </p:nvSpPr>
          <p:spPr>
            <a:xfrm>
              <a:off x="3153950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91;p29"/>
            <p:cNvSpPr/>
            <p:nvPr/>
          </p:nvSpPr>
          <p:spPr>
            <a:xfrm>
              <a:off x="320277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3" y="12"/>
                    <a:pt x="167" y="36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92;p29"/>
            <p:cNvSpPr/>
            <p:nvPr/>
          </p:nvSpPr>
          <p:spPr>
            <a:xfrm>
              <a:off x="32517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209" y="12"/>
                    <a:pt x="162" y="24"/>
                  </a:cubicBezTo>
                  <a:cubicBezTo>
                    <a:pt x="78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93;p29"/>
            <p:cNvSpPr/>
            <p:nvPr/>
          </p:nvSpPr>
          <p:spPr>
            <a:xfrm>
              <a:off x="3301300" y="4553375"/>
              <a:ext cx="13700" cy="50025"/>
            </a:xfrm>
            <a:custGeom>
              <a:avLst/>
              <a:gdLst/>
              <a:ahLst/>
              <a:cxnLst/>
              <a:rect l="l" t="t" r="r" b="b"/>
              <a:pathLst>
                <a:path w="548" h="2001" extrusionOk="0">
                  <a:moveTo>
                    <a:pt x="274" y="0"/>
                  </a:moveTo>
                  <a:cubicBezTo>
                    <a:pt x="226" y="0"/>
                    <a:pt x="179" y="12"/>
                    <a:pt x="143" y="36"/>
                  </a:cubicBezTo>
                  <a:cubicBezTo>
                    <a:pt x="48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19" y="2000"/>
                    <a:pt x="274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94;p29"/>
            <p:cNvSpPr/>
            <p:nvPr/>
          </p:nvSpPr>
          <p:spPr>
            <a:xfrm>
              <a:off x="3349950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3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95;p29"/>
            <p:cNvSpPr/>
            <p:nvPr/>
          </p:nvSpPr>
          <p:spPr>
            <a:xfrm>
              <a:off x="33992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0" y="167"/>
                    <a:pt x="12" y="274"/>
                  </a:cubicBezTo>
                  <a:lnTo>
                    <a:pt x="12" y="1727"/>
                  </a:lnTo>
                  <a:cubicBezTo>
                    <a:pt x="0" y="1869"/>
                    <a:pt x="131" y="2000"/>
                    <a:pt x="286" y="2000"/>
                  </a:cubicBezTo>
                  <a:cubicBezTo>
                    <a:pt x="429" y="2000"/>
                    <a:pt x="560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96;p29"/>
            <p:cNvSpPr/>
            <p:nvPr/>
          </p:nvSpPr>
          <p:spPr>
            <a:xfrm>
              <a:off x="34480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2" y="12"/>
                    <a:pt x="167" y="36"/>
                  </a:cubicBezTo>
                  <a:cubicBezTo>
                    <a:pt x="71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7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97;p29"/>
            <p:cNvSpPr/>
            <p:nvPr/>
          </p:nvSpPr>
          <p:spPr>
            <a:xfrm>
              <a:off x="34971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9" y="0"/>
                    <a:pt x="203" y="12"/>
                    <a:pt x="167" y="24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1" y="1923"/>
                    <a:pt x="146" y="2021"/>
                    <a:pt x="291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98;p29"/>
            <p:cNvSpPr/>
            <p:nvPr/>
          </p:nvSpPr>
          <p:spPr>
            <a:xfrm>
              <a:off x="35461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99;p29"/>
            <p:cNvSpPr/>
            <p:nvPr/>
          </p:nvSpPr>
          <p:spPr>
            <a:xfrm>
              <a:off x="35952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408;p29"/>
          <p:cNvGrpSpPr/>
          <p:nvPr/>
        </p:nvGrpSpPr>
        <p:grpSpPr>
          <a:xfrm rot="10438015" flipH="1">
            <a:off x="8567936" y="4432208"/>
            <a:ext cx="861807" cy="1764086"/>
            <a:chOff x="6404350" y="3138600"/>
            <a:chExt cx="658750" cy="1348425"/>
          </a:xfrm>
        </p:grpSpPr>
        <p:sp>
          <p:nvSpPr>
            <p:cNvPr id="132" name="Google Shape;409;p29"/>
            <p:cNvSpPr/>
            <p:nvPr/>
          </p:nvSpPr>
          <p:spPr>
            <a:xfrm>
              <a:off x="6404350" y="3138600"/>
              <a:ext cx="658750" cy="1348425"/>
            </a:xfrm>
            <a:custGeom>
              <a:avLst/>
              <a:gdLst/>
              <a:ahLst/>
              <a:cxnLst/>
              <a:rect l="l" t="t" r="r" b="b"/>
              <a:pathLst>
                <a:path w="26350" h="53937" extrusionOk="0">
                  <a:moveTo>
                    <a:pt x="19218" y="8502"/>
                  </a:moveTo>
                  <a:lnTo>
                    <a:pt x="19218" y="45435"/>
                  </a:lnTo>
                  <a:cubicBezTo>
                    <a:pt x="11931" y="42518"/>
                    <a:pt x="7145" y="35446"/>
                    <a:pt x="7145" y="27600"/>
                  </a:cubicBezTo>
                  <a:lnTo>
                    <a:pt x="7145" y="26349"/>
                  </a:lnTo>
                  <a:cubicBezTo>
                    <a:pt x="7145" y="18491"/>
                    <a:pt x="11931" y="11431"/>
                    <a:pt x="19218" y="8502"/>
                  </a:cubicBezTo>
                  <a:close/>
                  <a:moveTo>
                    <a:pt x="26349" y="1"/>
                  </a:moveTo>
                  <a:cubicBezTo>
                    <a:pt x="11800" y="1"/>
                    <a:pt x="1" y="11800"/>
                    <a:pt x="1" y="26349"/>
                  </a:cubicBezTo>
                  <a:lnTo>
                    <a:pt x="1" y="27600"/>
                  </a:lnTo>
                  <a:cubicBezTo>
                    <a:pt x="1" y="42149"/>
                    <a:pt x="11800" y="53936"/>
                    <a:pt x="26349" y="53936"/>
                  </a:cubicBezTo>
                  <a:lnTo>
                    <a:pt x="263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10;p29"/>
            <p:cNvSpPr/>
            <p:nvPr/>
          </p:nvSpPr>
          <p:spPr>
            <a:xfrm>
              <a:off x="6977050" y="4388775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2"/>
                    <a:pt x="2572" y="131"/>
                    <a:pt x="2525" y="83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11;p29"/>
            <p:cNvSpPr/>
            <p:nvPr/>
          </p:nvSpPr>
          <p:spPr>
            <a:xfrm>
              <a:off x="6976350" y="43271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75" y="1"/>
                  </a:moveTo>
                  <a:cubicBezTo>
                    <a:pt x="4" y="1"/>
                    <a:pt x="0" y="551"/>
                    <a:pt x="364" y="551"/>
                  </a:cubicBezTo>
                  <a:cubicBezTo>
                    <a:pt x="375" y="551"/>
                    <a:pt x="386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30"/>
                    <a:pt x="2624" y="275"/>
                  </a:cubicBezTo>
                  <a:cubicBezTo>
                    <a:pt x="2624" y="204"/>
                    <a:pt x="2600" y="132"/>
                    <a:pt x="2553" y="85"/>
                  </a:cubicBezTo>
                  <a:cubicBezTo>
                    <a:pt x="2493" y="37"/>
                    <a:pt x="2434" y="1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12;p29"/>
            <p:cNvSpPr/>
            <p:nvPr/>
          </p:nvSpPr>
          <p:spPr>
            <a:xfrm>
              <a:off x="6976350" y="42658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0"/>
                  </a:moveTo>
                  <a:cubicBezTo>
                    <a:pt x="0" y="0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0"/>
                  </a:cubicBezTo>
                  <a:lnTo>
                    <a:pt x="2350" y="560"/>
                  </a:lnTo>
                  <a:cubicBezTo>
                    <a:pt x="2505" y="560"/>
                    <a:pt x="2624" y="429"/>
                    <a:pt x="2624" y="287"/>
                  </a:cubicBezTo>
                  <a:cubicBezTo>
                    <a:pt x="2624" y="215"/>
                    <a:pt x="2600" y="144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0"/>
                    <a:pt x="382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13;p29"/>
            <p:cNvSpPr/>
            <p:nvPr/>
          </p:nvSpPr>
          <p:spPr>
            <a:xfrm>
              <a:off x="6976350" y="42047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14;p29"/>
            <p:cNvSpPr/>
            <p:nvPr/>
          </p:nvSpPr>
          <p:spPr>
            <a:xfrm>
              <a:off x="6976350" y="4143450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2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15;p29"/>
            <p:cNvSpPr/>
            <p:nvPr/>
          </p:nvSpPr>
          <p:spPr>
            <a:xfrm>
              <a:off x="6976350" y="40821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18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5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16;p29"/>
            <p:cNvSpPr/>
            <p:nvPr/>
          </p:nvSpPr>
          <p:spPr>
            <a:xfrm>
              <a:off x="6976350" y="40208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17;p29"/>
            <p:cNvSpPr/>
            <p:nvPr/>
          </p:nvSpPr>
          <p:spPr>
            <a:xfrm>
              <a:off x="6976350" y="39592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18;p29"/>
            <p:cNvSpPr/>
            <p:nvPr/>
          </p:nvSpPr>
          <p:spPr>
            <a:xfrm>
              <a:off x="6977650" y="3897925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6"/>
                    <a:pt x="0" y="536"/>
                    <a:pt x="334" y="560"/>
                  </a:cubicBezTo>
                  <a:lnTo>
                    <a:pt x="2298" y="560"/>
                  </a:lnTo>
                  <a:cubicBezTo>
                    <a:pt x="2548" y="548"/>
                    <a:pt x="2667" y="263"/>
                    <a:pt x="2501" y="96"/>
                  </a:cubicBezTo>
                  <a:cubicBezTo>
                    <a:pt x="2441" y="36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19;p29"/>
            <p:cNvSpPr/>
            <p:nvPr/>
          </p:nvSpPr>
          <p:spPr>
            <a:xfrm>
              <a:off x="6976350" y="3836850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6"/>
                  </a:cubicBezTo>
                  <a:cubicBezTo>
                    <a:pt x="2501" y="34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20;p29"/>
            <p:cNvSpPr/>
            <p:nvPr/>
          </p:nvSpPr>
          <p:spPr>
            <a:xfrm>
              <a:off x="6976350" y="3775525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2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2"/>
                    <a:pt x="364" y="2"/>
                  </a:cubicBezTo>
                  <a:cubicBezTo>
                    <a:pt x="0" y="2"/>
                    <a:pt x="4" y="552"/>
                    <a:pt x="375" y="552"/>
                  </a:cubicBezTo>
                  <a:cubicBezTo>
                    <a:pt x="382" y="552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7"/>
                  </a:cubicBezTo>
                  <a:cubicBezTo>
                    <a:pt x="2501" y="35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21;p29"/>
            <p:cNvSpPr/>
            <p:nvPr/>
          </p:nvSpPr>
          <p:spPr>
            <a:xfrm>
              <a:off x="6976350" y="37142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2381" y="0"/>
                  </a:moveTo>
                  <a:cubicBezTo>
                    <a:pt x="2371" y="0"/>
                    <a:pt x="2361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4"/>
                    <a:pt x="2553" y="86"/>
                  </a:cubicBezTo>
                  <a:cubicBezTo>
                    <a:pt x="2501" y="34"/>
                    <a:pt x="2449" y="0"/>
                    <a:pt x="2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22;p29"/>
            <p:cNvSpPr/>
            <p:nvPr/>
          </p:nvSpPr>
          <p:spPr>
            <a:xfrm>
              <a:off x="6976350" y="36529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192"/>
                    <a:pt x="2600" y="133"/>
                    <a:pt x="2553" y="73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23;p29"/>
            <p:cNvSpPr/>
            <p:nvPr/>
          </p:nvSpPr>
          <p:spPr>
            <a:xfrm>
              <a:off x="6977050" y="3591650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3"/>
                    <a:pt x="2572" y="131"/>
                    <a:pt x="2525" y="84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24;p29"/>
            <p:cNvSpPr/>
            <p:nvPr/>
          </p:nvSpPr>
          <p:spPr>
            <a:xfrm>
              <a:off x="6976350" y="3530000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2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4"/>
                    <a:pt x="2350" y="2"/>
                  </a:cubicBezTo>
                  <a:lnTo>
                    <a:pt x="398" y="2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25;p29"/>
            <p:cNvSpPr/>
            <p:nvPr/>
          </p:nvSpPr>
          <p:spPr>
            <a:xfrm>
              <a:off x="6976350" y="34689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26;p29"/>
            <p:cNvSpPr/>
            <p:nvPr/>
          </p:nvSpPr>
          <p:spPr>
            <a:xfrm>
              <a:off x="6976350" y="34076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27;p29"/>
            <p:cNvSpPr/>
            <p:nvPr/>
          </p:nvSpPr>
          <p:spPr>
            <a:xfrm>
              <a:off x="6976350" y="3346325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28;p29"/>
            <p:cNvSpPr/>
            <p:nvPr/>
          </p:nvSpPr>
          <p:spPr>
            <a:xfrm>
              <a:off x="6977650" y="3284750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7"/>
                    <a:pt x="0" y="537"/>
                    <a:pt x="334" y="560"/>
                  </a:cubicBezTo>
                  <a:lnTo>
                    <a:pt x="2298" y="560"/>
                  </a:lnTo>
                  <a:cubicBezTo>
                    <a:pt x="2548" y="549"/>
                    <a:pt x="2667" y="263"/>
                    <a:pt x="2501" y="96"/>
                  </a:cubicBezTo>
                  <a:cubicBezTo>
                    <a:pt x="2441" y="37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29;p29"/>
            <p:cNvSpPr/>
            <p:nvPr/>
          </p:nvSpPr>
          <p:spPr>
            <a:xfrm>
              <a:off x="6976350" y="3223425"/>
              <a:ext cx="68000" cy="14050"/>
            </a:xfrm>
            <a:custGeom>
              <a:avLst/>
              <a:gdLst/>
              <a:ahLst/>
              <a:cxnLst/>
              <a:rect l="l" t="t" r="r" b="b"/>
              <a:pathLst>
                <a:path w="2720" h="562" extrusionOk="0">
                  <a:moveTo>
                    <a:pt x="375" y="1"/>
                  </a:moveTo>
                  <a:cubicBezTo>
                    <a:pt x="0" y="1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600" y="549"/>
                    <a:pt x="2719" y="263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430;p29"/>
          <p:cNvGrpSpPr/>
          <p:nvPr/>
        </p:nvGrpSpPr>
        <p:grpSpPr>
          <a:xfrm rot="-7958515">
            <a:off x="7796267" y="4579213"/>
            <a:ext cx="1903871" cy="1383693"/>
            <a:chOff x="7365331" y="3876744"/>
            <a:chExt cx="752588" cy="546995"/>
          </a:xfrm>
        </p:grpSpPr>
        <p:sp>
          <p:nvSpPr>
            <p:cNvPr id="154" name="Google Shape;431;p29"/>
            <p:cNvSpPr/>
            <p:nvPr/>
          </p:nvSpPr>
          <p:spPr>
            <a:xfrm>
              <a:off x="7365331" y="3876744"/>
              <a:ext cx="555487" cy="388974"/>
            </a:xfrm>
            <a:custGeom>
              <a:avLst/>
              <a:gdLst/>
              <a:ahLst/>
              <a:cxnLst/>
              <a:rect l="l" t="t" r="r" b="b"/>
              <a:pathLst>
                <a:path w="38791" h="27163" extrusionOk="0">
                  <a:moveTo>
                    <a:pt x="996" y="1"/>
                  </a:moveTo>
                  <a:cubicBezTo>
                    <a:pt x="847" y="1"/>
                    <a:pt x="744" y="36"/>
                    <a:pt x="691" y="110"/>
                  </a:cubicBezTo>
                  <a:cubicBezTo>
                    <a:pt x="0" y="1062"/>
                    <a:pt x="7823" y="7849"/>
                    <a:pt x="18157" y="15290"/>
                  </a:cubicBezTo>
                  <a:cubicBezTo>
                    <a:pt x="27688" y="22153"/>
                    <a:pt x="36024" y="27162"/>
                    <a:pt x="37795" y="27162"/>
                  </a:cubicBezTo>
                  <a:cubicBezTo>
                    <a:pt x="37945" y="27162"/>
                    <a:pt x="38047" y="27127"/>
                    <a:pt x="38100" y="27054"/>
                  </a:cubicBezTo>
                  <a:cubicBezTo>
                    <a:pt x="38791" y="26101"/>
                    <a:pt x="30956" y="19303"/>
                    <a:pt x="20634" y="11861"/>
                  </a:cubicBezTo>
                  <a:cubicBezTo>
                    <a:pt x="11104" y="5000"/>
                    <a:pt x="2770" y="1"/>
                    <a:pt x="9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32;p29"/>
            <p:cNvSpPr/>
            <p:nvPr/>
          </p:nvSpPr>
          <p:spPr>
            <a:xfrm>
              <a:off x="7867948" y="4226639"/>
              <a:ext cx="58154" cy="50306"/>
            </a:xfrm>
            <a:custGeom>
              <a:avLst/>
              <a:gdLst/>
              <a:ahLst/>
              <a:cxnLst/>
              <a:rect l="l" t="t" r="r" b="b"/>
              <a:pathLst>
                <a:path w="4061" h="3513" extrusionOk="0">
                  <a:moveTo>
                    <a:pt x="1239" y="0"/>
                  </a:moveTo>
                  <a:lnTo>
                    <a:pt x="620" y="893"/>
                  </a:lnTo>
                  <a:lnTo>
                    <a:pt x="1" y="1786"/>
                  </a:lnTo>
                  <a:lnTo>
                    <a:pt x="3442" y="3512"/>
                  </a:lnTo>
                  <a:lnTo>
                    <a:pt x="3751" y="3060"/>
                  </a:lnTo>
                  <a:lnTo>
                    <a:pt x="4061" y="2620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33;p29"/>
            <p:cNvSpPr/>
            <p:nvPr/>
          </p:nvSpPr>
          <p:spPr>
            <a:xfrm>
              <a:off x="7914675" y="4262353"/>
              <a:ext cx="186017" cy="150131"/>
            </a:xfrm>
            <a:custGeom>
              <a:avLst/>
              <a:gdLst/>
              <a:ahLst/>
              <a:cxnLst/>
              <a:rect l="l" t="t" r="r" b="b"/>
              <a:pathLst>
                <a:path w="12990" h="10484" extrusionOk="0">
                  <a:moveTo>
                    <a:pt x="2415" y="0"/>
                  </a:moveTo>
                  <a:cubicBezTo>
                    <a:pt x="1470" y="0"/>
                    <a:pt x="798" y="126"/>
                    <a:pt x="798" y="126"/>
                  </a:cubicBezTo>
                  <a:lnTo>
                    <a:pt x="179" y="1018"/>
                  </a:lnTo>
                  <a:cubicBezTo>
                    <a:pt x="179" y="1018"/>
                    <a:pt x="0" y="3650"/>
                    <a:pt x="2643" y="5888"/>
                  </a:cubicBezTo>
                  <a:cubicBezTo>
                    <a:pt x="5286" y="8126"/>
                    <a:pt x="12990" y="10484"/>
                    <a:pt x="12990" y="10484"/>
                  </a:cubicBezTo>
                  <a:cubicBezTo>
                    <a:pt x="12990" y="10484"/>
                    <a:pt x="9597" y="5864"/>
                    <a:pt x="7751" y="2519"/>
                  </a:cubicBezTo>
                  <a:cubicBezTo>
                    <a:pt x="6575" y="387"/>
                    <a:pt x="4075" y="0"/>
                    <a:pt x="2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34;p29"/>
            <p:cNvSpPr/>
            <p:nvPr/>
          </p:nvSpPr>
          <p:spPr>
            <a:xfrm>
              <a:off x="8011979" y="4321609"/>
              <a:ext cx="105939" cy="102130"/>
            </a:xfrm>
            <a:custGeom>
              <a:avLst/>
              <a:gdLst/>
              <a:ahLst/>
              <a:cxnLst/>
              <a:rect l="l" t="t" r="r" b="b"/>
              <a:pathLst>
                <a:path w="7398" h="7132" extrusionOk="0">
                  <a:moveTo>
                    <a:pt x="1934" y="0"/>
                  </a:moveTo>
                  <a:cubicBezTo>
                    <a:pt x="1765" y="0"/>
                    <a:pt x="1607" y="88"/>
                    <a:pt x="1516" y="357"/>
                  </a:cubicBezTo>
                  <a:cubicBezTo>
                    <a:pt x="1277" y="1074"/>
                    <a:pt x="3335" y="3255"/>
                    <a:pt x="2390" y="3255"/>
                  </a:cubicBezTo>
                  <a:cubicBezTo>
                    <a:pt x="2299" y="3255"/>
                    <a:pt x="2180" y="3235"/>
                    <a:pt x="2028" y="3191"/>
                  </a:cubicBezTo>
                  <a:cubicBezTo>
                    <a:pt x="1606" y="3069"/>
                    <a:pt x="1264" y="3015"/>
                    <a:pt x="993" y="3015"/>
                  </a:cubicBezTo>
                  <a:cubicBezTo>
                    <a:pt x="149" y="3015"/>
                    <a:pt x="1" y="3542"/>
                    <a:pt x="289" y="4191"/>
                  </a:cubicBezTo>
                  <a:cubicBezTo>
                    <a:pt x="682" y="5048"/>
                    <a:pt x="7397" y="7132"/>
                    <a:pt x="7397" y="7132"/>
                  </a:cubicBezTo>
                  <a:lnTo>
                    <a:pt x="2599" y="309"/>
                  </a:lnTo>
                  <a:cubicBezTo>
                    <a:pt x="2599" y="309"/>
                    <a:pt x="2249" y="0"/>
                    <a:pt x="1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24492" y="4791268"/>
            <a:ext cx="192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KoHo" panose="020B0604020202020204" charset="-34"/>
                <a:cs typeface="KoHo" panose="020B0604020202020204" charset="-34"/>
              </a:rPr>
              <a:t>STT </a:t>
            </a:r>
            <a:r>
              <a:rPr lang="en-US" sz="1600" dirty="0" err="1" smtClean="0">
                <a:latin typeface="KoHo" panose="020B0604020202020204" charset="-34"/>
                <a:cs typeface="KoHo" panose="020B0604020202020204" charset="-34"/>
              </a:rPr>
              <a:t>Wastukancana</a:t>
            </a:r>
            <a:endParaRPr lang="en-ID" sz="1600" dirty="0">
              <a:latin typeface="KoHo" panose="020B0604020202020204" charset="-34"/>
              <a:cs typeface="KoHo" panose="020B0604020202020204" charset="-34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Arial Rounded MT Bold" panose="020F0704030504030204" pitchFamily="34" charset="0"/>
              </a:rPr>
              <a:t>Grafik dan Jenis-jenisnya</a:t>
            </a:r>
            <a:endParaRPr b="1" dirty="0">
              <a:latin typeface="Arial Rounded MT Bold" panose="020F0704030504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676388" y="1427525"/>
            <a:ext cx="4763227" cy="3739092"/>
            <a:chOff x="2568877" y="1282147"/>
            <a:chExt cx="4763227" cy="3739092"/>
          </a:xfrm>
        </p:grpSpPr>
        <p:sp>
          <p:nvSpPr>
            <p:cNvPr id="11" name="Rounded Rectangle 10"/>
            <p:cNvSpPr/>
            <p:nvPr/>
          </p:nvSpPr>
          <p:spPr>
            <a:xfrm>
              <a:off x="3107019" y="1282147"/>
              <a:ext cx="1072348" cy="28734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  <a:cs typeface="KoHo" panose="020B0604020202020204" charset="-34"/>
                </a:rPr>
                <a:t>Pie Chart</a:t>
              </a:r>
            </a:p>
          </p:txBody>
        </p:sp>
        <p:graphicFrame>
          <p:nvGraphicFramePr>
            <p:cNvPr id="8" name="Chart 7"/>
            <p:cNvGraphicFramePr/>
            <p:nvPr>
              <p:extLst>
                <p:ext uri="{D42A27DB-BD31-4B8C-83A1-F6EECF244321}">
                  <p14:modId xmlns:p14="http://schemas.microsoft.com/office/powerpoint/2010/main" val="3049450937"/>
                </p:ext>
              </p:extLst>
            </p:nvPr>
          </p:nvGraphicFramePr>
          <p:xfrm>
            <a:off x="2568877" y="1698016"/>
            <a:ext cx="2148632" cy="14324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8" name="Rounded Rectangle 117"/>
            <p:cNvSpPr/>
            <p:nvPr/>
          </p:nvSpPr>
          <p:spPr>
            <a:xfrm>
              <a:off x="5339716" y="1282147"/>
              <a:ext cx="1321214" cy="28734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  <a:cs typeface="KoHo" panose="020B0604020202020204" charset="-34"/>
                </a:rPr>
                <a:t>Bar Chart</a:t>
              </a:r>
              <a:endParaRPr lang="en-US" sz="16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KoHo" panose="020B0604020202020204" charset="-34"/>
              </a:endParaRPr>
            </a:p>
          </p:txBody>
        </p:sp>
        <p:graphicFrame>
          <p:nvGraphicFramePr>
            <p:cNvPr id="119" name="Chart 118"/>
            <p:cNvGraphicFramePr/>
            <p:nvPr>
              <p:extLst>
                <p:ext uri="{D42A27DB-BD31-4B8C-83A1-F6EECF244321}">
                  <p14:modId xmlns:p14="http://schemas.microsoft.com/office/powerpoint/2010/main" val="179821554"/>
                </p:ext>
              </p:extLst>
            </p:nvPr>
          </p:nvGraphicFramePr>
          <p:xfrm>
            <a:off x="5183472" y="1761328"/>
            <a:ext cx="2148632" cy="14324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6" name="Rounded Rectangle 125"/>
            <p:cNvSpPr/>
            <p:nvPr/>
          </p:nvSpPr>
          <p:spPr>
            <a:xfrm>
              <a:off x="3133296" y="3246686"/>
              <a:ext cx="1548323" cy="31736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  <a:cs typeface="KoHo" panose="020B0604020202020204" charset="-34"/>
                </a:rPr>
                <a:t>Column Chart</a:t>
              </a:r>
              <a:endParaRPr lang="en-US" sz="16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KoHo" panose="020B0604020202020204" charset="-34"/>
              </a:endParaRPr>
            </a:p>
          </p:txBody>
        </p:sp>
        <p:graphicFrame>
          <p:nvGraphicFramePr>
            <p:cNvPr id="127" name="Chart 126"/>
            <p:cNvGraphicFramePr/>
            <p:nvPr>
              <p:extLst>
                <p:ext uri="{D42A27DB-BD31-4B8C-83A1-F6EECF244321}">
                  <p14:modId xmlns:p14="http://schemas.microsoft.com/office/powerpoint/2010/main" val="2783220741"/>
                </p:ext>
              </p:extLst>
            </p:nvPr>
          </p:nvGraphicFramePr>
          <p:xfrm>
            <a:off x="2887989" y="3625109"/>
            <a:ext cx="2038935" cy="13592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28" name="Rounded Rectangle 127"/>
            <p:cNvSpPr/>
            <p:nvPr/>
          </p:nvSpPr>
          <p:spPr>
            <a:xfrm>
              <a:off x="5393760" y="3246686"/>
              <a:ext cx="1389484" cy="31322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  <a:cs typeface="KoHo" panose="020B0604020202020204" charset="-34"/>
                </a:rPr>
                <a:t>Line Chart</a:t>
              </a:r>
              <a:endParaRPr lang="en-US" sz="16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KoHo" panose="020B0604020202020204" charset="-34"/>
              </a:endParaRPr>
            </a:p>
          </p:txBody>
        </p:sp>
        <p:graphicFrame>
          <p:nvGraphicFramePr>
            <p:cNvPr id="129" name="Chart 128"/>
            <p:cNvGraphicFramePr/>
            <p:nvPr>
              <p:extLst>
                <p:ext uri="{D42A27DB-BD31-4B8C-83A1-F6EECF244321}">
                  <p14:modId xmlns:p14="http://schemas.microsoft.com/office/powerpoint/2010/main" val="3456248129"/>
                </p:ext>
              </p:extLst>
            </p:nvPr>
          </p:nvGraphicFramePr>
          <p:xfrm>
            <a:off x="4945851" y="3661949"/>
            <a:ext cx="2038935" cy="13592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sp>
        <p:nvSpPr>
          <p:cNvPr id="232" name="TextBox 231"/>
          <p:cNvSpPr txBox="1"/>
          <p:nvPr/>
        </p:nvSpPr>
        <p:spPr>
          <a:xfrm>
            <a:off x="24492" y="4791268"/>
            <a:ext cx="192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KoHo" panose="020B0604020202020204" charset="-34"/>
                <a:cs typeface="KoHo" panose="020B0604020202020204" charset="-34"/>
              </a:rPr>
              <a:t>STT </a:t>
            </a:r>
            <a:r>
              <a:rPr lang="en-US" sz="1600" dirty="0" err="1" smtClean="0">
                <a:latin typeface="KoHo" panose="020B0604020202020204" charset="-34"/>
                <a:cs typeface="KoHo" panose="020B0604020202020204" charset="-34"/>
              </a:rPr>
              <a:t>Wastukancana</a:t>
            </a:r>
            <a:endParaRPr lang="en-ID" sz="1600" dirty="0">
              <a:latin typeface="KoHo" panose="020B0604020202020204" charset="-34"/>
              <a:cs typeface="KoHo" panose="020B0604020202020204" charset="-34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361380" y="1427525"/>
            <a:ext cx="421059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dirty="0" err="1">
                <a:solidFill>
                  <a:schemeClr val="tx1"/>
                </a:solidFill>
                <a:latin typeface="+mj-lt"/>
                <a:cs typeface="KoHo" panose="020B0604020202020204" charset="-34"/>
              </a:rPr>
              <a:t>Grafik</a:t>
            </a:r>
            <a:r>
              <a:rPr lang="en-ID" dirty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  <a:cs typeface="KoHo" panose="020B0604020202020204" charset="-34"/>
              </a:rPr>
              <a:t>adalah</a:t>
            </a:r>
            <a:r>
              <a:rPr lang="en-ID" dirty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  <a:cs typeface="KoHo" panose="020B0604020202020204" charset="-34"/>
              </a:rPr>
              <a:t>serangkaian</a:t>
            </a:r>
            <a:r>
              <a:rPr lang="en-ID" dirty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  <a:cs typeface="KoHo" panose="020B0604020202020204" charset="-34"/>
              </a:rPr>
              <a:t>bentuk</a:t>
            </a:r>
            <a:r>
              <a:rPr lang="en-ID" dirty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  <a:cs typeface="KoHo" panose="020B0604020202020204" charset="-34"/>
              </a:rPr>
              <a:t>representasi</a:t>
            </a:r>
            <a:r>
              <a:rPr lang="en-ID" dirty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  <a:cs typeface="KoHo" panose="020B0604020202020204" charset="-34"/>
              </a:rPr>
              <a:t>bergambar</a:t>
            </a:r>
            <a:r>
              <a:rPr lang="en-ID" dirty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  <a:cs typeface="KoHo" panose="020B0604020202020204" charset="-34"/>
              </a:rPr>
              <a:t>atau</a:t>
            </a:r>
            <a:r>
              <a:rPr lang="en-ID" dirty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diagram yang </a:t>
            </a:r>
            <a:r>
              <a:rPr lang="en-ID" dirty="0" err="1">
                <a:solidFill>
                  <a:schemeClr val="tx1"/>
                </a:solidFill>
                <a:latin typeface="+mj-lt"/>
                <a:cs typeface="KoHo" panose="020B0604020202020204" charset="-34"/>
              </a:rPr>
              <a:t>menjelaskan</a:t>
            </a:r>
            <a:r>
              <a:rPr lang="en-ID" dirty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  <a:cs typeface="KoHo" panose="020B0604020202020204" charset="-34"/>
              </a:rPr>
              <a:t>terkait</a:t>
            </a:r>
            <a:r>
              <a:rPr lang="en-ID" dirty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 </a:t>
            </a:r>
            <a:r>
              <a:rPr lang="en-ID" dirty="0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data</a:t>
            </a:r>
            <a:r>
              <a:rPr lang="en-ID" dirty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 </a:t>
            </a:r>
            <a:r>
              <a:rPr lang="en-ID" dirty="0" err="1">
                <a:solidFill>
                  <a:schemeClr val="tx1"/>
                </a:solidFill>
                <a:latin typeface="+mj-lt"/>
                <a:cs typeface="KoHo" panose="020B0604020202020204" charset="-34"/>
              </a:rPr>
              <a:t>atau</a:t>
            </a:r>
            <a:r>
              <a:rPr lang="en-ID" dirty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  <a:cs typeface="KoHo" panose="020B0604020202020204" charset="-34"/>
              </a:rPr>
              <a:t>nilai</a:t>
            </a:r>
            <a:r>
              <a:rPr lang="en-ID" dirty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  <a:cs typeface="KoHo" panose="020B0604020202020204" charset="-34"/>
              </a:rPr>
              <a:t>secara</a:t>
            </a:r>
            <a:r>
              <a:rPr lang="en-ID" dirty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ID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terorganisir</a:t>
            </a:r>
            <a:r>
              <a:rPr lang="en-ID" dirty="0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, </a:t>
            </a:r>
            <a:r>
              <a:rPr lang="en-ID" dirty="0" err="1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sehingga</a:t>
            </a:r>
            <a:r>
              <a:rPr lang="en-ID" dirty="0" smtClean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  <a:cs typeface="KoHo" panose="020B0604020202020204" charset="-34"/>
              </a:rPr>
              <a:t>atas</a:t>
            </a:r>
            <a:r>
              <a:rPr lang="en-ID" dirty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  <a:cs typeface="KoHo" panose="020B0604020202020204" charset="-34"/>
              </a:rPr>
              <a:t>dasar</a:t>
            </a:r>
            <a:r>
              <a:rPr lang="en-ID" dirty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  <a:cs typeface="KoHo" panose="020B0604020202020204" charset="-34"/>
              </a:rPr>
              <a:t>inilah</a:t>
            </a:r>
            <a:r>
              <a:rPr lang="en-ID" dirty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  <a:cs typeface="KoHo" panose="020B0604020202020204" charset="-34"/>
              </a:rPr>
              <a:t>titik-titik</a:t>
            </a:r>
            <a:r>
              <a:rPr lang="en-ID" dirty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  <a:cs typeface="KoHo" panose="020B0604020202020204" charset="-34"/>
              </a:rPr>
              <a:t>pada</a:t>
            </a:r>
            <a:r>
              <a:rPr lang="en-ID" dirty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  <a:cs typeface="KoHo" panose="020B0604020202020204" charset="-34"/>
              </a:rPr>
              <a:t>grafik</a:t>
            </a:r>
            <a:r>
              <a:rPr lang="en-ID" dirty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  <a:cs typeface="KoHo" panose="020B0604020202020204" charset="-34"/>
              </a:rPr>
              <a:t>sering</a:t>
            </a:r>
            <a:r>
              <a:rPr lang="en-ID" dirty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kali </a:t>
            </a:r>
            <a:r>
              <a:rPr lang="en-ID" dirty="0" err="1">
                <a:solidFill>
                  <a:schemeClr val="tx1"/>
                </a:solidFill>
                <a:latin typeface="+mj-lt"/>
                <a:cs typeface="KoHo" panose="020B0604020202020204" charset="-34"/>
              </a:rPr>
              <a:t>mewakili</a:t>
            </a:r>
            <a:r>
              <a:rPr lang="en-ID" dirty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  <a:cs typeface="KoHo" panose="020B0604020202020204" charset="-34"/>
              </a:rPr>
              <a:t>hubungan</a:t>
            </a:r>
            <a:r>
              <a:rPr lang="en-ID" dirty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  <a:cs typeface="KoHo" panose="020B0604020202020204" charset="-34"/>
              </a:rPr>
              <a:t>antara</a:t>
            </a:r>
            <a:r>
              <a:rPr lang="en-ID" dirty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  <a:cs typeface="KoHo" panose="020B0604020202020204" charset="-34"/>
              </a:rPr>
              <a:t>dua</a:t>
            </a:r>
            <a:r>
              <a:rPr lang="en-ID" dirty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  <a:cs typeface="KoHo" panose="020B0604020202020204" charset="-34"/>
              </a:rPr>
              <a:t>atau</a:t>
            </a:r>
            <a:r>
              <a:rPr lang="en-ID" dirty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  <a:cs typeface="KoHo" panose="020B0604020202020204" charset="-34"/>
              </a:rPr>
              <a:t>lebih</a:t>
            </a:r>
            <a:r>
              <a:rPr lang="en-ID" dirty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  <a:cs typeface="KoHo" panose="020B0604020202020204" charset="-34"/>
              </a:rPr>
              <a:t>benda</a:t>
            </a:r>
            <a:r>
              <a:rPr lang="en-ID" dirty="0">
                <a:solidFill>
                  <a:schemeClr val="tx1"/>
                </a:solidFill>
                <a:latin typeface="+mj-lt"/>
                <a:cs typeface="KoHo" panose="020B0604020202020204" charset="-34"/>
              </a:rPr>
              <a:t>.</a:t>
            </a:r>
            <a:endParaRPr lang="en-ID" dirty="0" smtClean="0">
              <a:solidFill>
                <a:schemeClr val="tx1"/>
              </a:solidFill>
              <a:latin typeface="+mj-lt"/>
              <a:cs typeface="KoHo" panose="020B0604020202020204" charset="-34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>
            <a:spLocks noGrp="1"/>
          </p:cNvSpPr>
          <p:nvPr>
            <p:ph type="title"/>
          </p:nvPr>
        </p:nvSpPr>
        <p:spPr>
          <a:xfrm>
            <a:off x="713224" y="337575"/>
            <a:ext cx="8022833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Arial Rounded MT Bold" panose="020F0704030504030204" pitchFamily="34" charset="0"/>
              </a:rPr>
              <a:t>Cara membuat grafik pada Excel</a:t>
            </a:r>
            <a:endParaRPr b="1" dirty="0">
              <a:latin typeface="Arial Rounded MT Bold" panose="020F0704030504030204" pitchFamily="34" charset="0"/>
            </a:endParaRPr>
          </a:p>
        </p:txBody>
      </p:sp>
      <p:grpSp>
        <p:nvGrpSpPr>
          <p:cNvPr id="378" name="Google Shape;378;p29"/>
          <p:cNvGrpSpPr/>
          <p:nvPr/>
        </p:nvGrpSpPr>
        <p:grpSpPr>
          <a:xfrm rot="5363820" flipH="1">
            <a:off x="7703320" y="4490480"/>
            <a:ext cx="2591038" cy="1638392"/>
            <a:chOff x="2600325" y="3927100"/>
            <a:chExt cx="1196000" cy="691475"/>
          </a:xfrm>
        </p:grpSpPr>
        <p:sp>
          <p:nvSpPr>
            <p:cNvPr id="379" name="Google Shape;379;p29"/>
            <p:cNvSpPr/>
            <p:nvPr/>
          </p:nvSpPr>
          <p:spPr>
            <a:xfrm>
              <a:off x="2600325" y="3927100"/>
              <a:ext cx="1196000" cy="691475"/>
            </a:xfrm>
            <a:custGeom>
              <a:avLst/>
              <a:gdLst/>
              <a:ahLst/>
              <a:cxnLst/>
              <a:rect l="l" t="t" r="r" b="b"/>
              <a:pathLst>
                <a:path w="47840" h="27659" extrusionOk="0">
                  <a:moveTo>
                    <a:pt x="4393" y="7621"/>
                  </a:moveTo>
                  <a:lnTo>
                    <a:pt x="31468" y="23265"/>
                  </a:lnTo>
                  <a:lnTo>
                    <a:pt x="4393" y="23265"/>
                  </a:lnTo>
                  <a:lnTo>
                    <a:pt x="4393" y="7621"/>
                  </a:lnTo>
                  <a:close/>
                  <a:moveTo>
                    <a:pt x="0" y="1"/>
                  </a:moveTo>
                  <a:lnTo>
                    <a:pt x="0" y="27659"/>
                  </a:lnTo>
                  <a:lnTo>
                    <a:pt x="47839" y="276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26634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8" y="0"/>
                    <a:pt x="191" y="12"/>
                    <a:pt x="155" y="36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31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27120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2761650" y="4553375"/>
              <a:ext cx="13700" cy="49425"/>
            </a:xfrm>
            <a:custGeom>
              <a:avLst/>
              <a:gdLst/>
              <a:ahLst/>
              <a:cxnLst/>
              <a:rect l="l" t="t" r="r" b="b"/>
              <a:pathLst>
                <a:path w="548" h="1977" extrusionOk="0">
                  <a:moveTo>
                    <a:pt x="274" y="0"/>
                  </a:moveTo>
                  <a:cubicBezTo>
                    <a:pt x="226" y="0"/>
                    <a:pt x="191" y="12"/>
                    <a:pt x="143" y="24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12" y="1893"/>
                    <a:pt x="143" y="1977"/>
                    <a:pt x="274" y="1977"/>
                  </a:cubicBezTo>
                  <a:cubicBezTo>
                    <a:pt x="405" y="1977"/>
                    <a:pt x="536" y="1893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2810750" y="4553375"/>
              <a:ext cx="13725" cy="50025"/>
            </a:xfrm>
            <a:custGeom>
              <a:avLst/>
              <a:gdLst/>
              <a:ahLst/>
              <a:cxnLst/>
              <a:rect l="l" t="t" r="r" b="b"/>
              <a:pathLst>
                <a:path w="549" h="2001" extrusionOk="0">
                  <a:moveTo>
                    <a:pt x="275" y="0"/>
                  </a:moveTo>
                  <a:cubicBezTo>
                    <a:pt x="227" y="0"/>
                    <a:pt x="179" y="12"/>
                    <a:pt x="144" y="36"/>
                  </a:cubicBezTo>
                  <a:cubicBezTo>
                    <a:pt x="48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20" y="2000"/>
                    <a:pt x="275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28594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2908675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5" y="0"/>
                  </a:moveTo>
                  <a:cubicBezTo>
                    <a:pt x="239" y="0"/>
                    <a:pt x="191" y="12"/>
                    <a:pt x="156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5" y="2000"/>
                  </a:cubicBezTo>
                  <a:cubicBezTo>
                    <a:pt x="430" y="1989"/>
                    <a:pt x="549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29576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3006900" y="4553375"/>
              <a:ext cx="13725" cy="49875"/>
            </a:xfrm>
            <a:custGeom>
              <a:avLst/>
              <a:gdLst/>
              <a:ahLst/>
              <a:cxnLst/>
              <a:rect l="l" t="t" r="r" b="b"/>
              <a:pathLst>
                <a:path w="549" h="1995" extrusionOk="0">
                  <a:moveTo>
                    <a:pt x="275" y="0"/>
                  </a:moveTo>
                  <a:cubicBezTo>
                    <a:pt x="227" y="0"/>
                    <a:pt x="191" y="12"/>
                    <a:pt x="144" y="24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905"/>
                    <a:pt x="138" y="1995"/>
                    <a:pt x="275" y="1995"/>
                  </a:cubicBezTo>
                  <a:cubicBezTo>
                    <a:pt x="412" y="1995"/>
                    <a:pt x="549" y="1905"/>
                    <a:pt x="549" y="1727"/>
                  </a:cubicBezTo>
                  <a:lnTo>
                    <a:pt x="549" y="274"/>
                  </a:lnTo>
                  <a:cubicBezTo>
                    <a:pt x="549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30555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1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310470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3153950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320277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3" y="12"/>
                    <a:pt x="167" y="36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32517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209" y="12"/>
                    <a:pt x="162" y="24"/>
                  </a:cubicBezTo>
                  <a:cubicBezTo>
                    <a:pt x="78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3301300" y="4553375"/>
              <a:ext cx="13700" cy="50025"/>
            </a:xfrm>
            <a:custGeom>
              <a:avLst/>
              <a:gdLst/>
              <a:ahLst/>
              <a:cxnLst/>
              <a:rect l="l" t="t" r="r" b="b"/>
              <a:pathLst>
                <a:path w="548" h="2001" extrusionOk="0">
                  <a:moveTo>
                    <a:pt x="274" y="0"/>
                  </a:moveTo>
                  <a:cubicBezTo>
                    <a:pt x="226" y="0"/>
                    <a:pt x="179" y="12"/>
                    <a:pt x="143" y="36"/>
                  </a:cubicBezTo>
                  <a:cubicBezTo>
                    <a:pt x="48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19" y="2000"/>
                    <a:pt x="274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3349950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3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33992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0" y="167"/>
                    <a:pt x="12" y="274"/>
                  </a:cubicBezTo>
                  <a:lnTo>
                    <a:pt x="12" y="1727"/>
                  </a:lnTo>
                  <a:cubicBezTo>
                    <a:pt x="0" y="1869"/>
                    <a:pt x="131" y="2000"/>
                    <a:pt x="286" y="2000"/>
                  </a:cubicBezTo>
                  <a:cubicBezTo>
                    <a:pt x="429" y="2000"/>
                    <a:pt x="560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34480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2" y="12"/>
                    <a:pt x="167" y="36"/>
                  </a:cubicBezTo>
                  <a:cubicBezTo>
                    <a:pt x="71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7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34971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9" y="0"/>
                    <a:pt x="203" y="12"/>
                    <a:pt x="167" y="24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1" y="1923"/>
                    <a:pt x="146" y="2021"/>
                    <a:pt x="291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35461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35952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29"/>
          <p:cNvGrpSpPr/>
          <p:nvPr/>
        </p:nvGrpSpPr>
        <p:grpSpPr>
          <a:xfrm rot="10438015" flipH="1">
            <a:off x="8537779" y="4030034"/>
            <a:ext cx="861807" cy="1764086"/>
            <a:chOff x="6404350" y="3138600"/>
            <a:chExt cx="658750" cy="1348425"/>
          </a:xfrm>
        </p:grpSpPr>
        <p:sp>
          <p:nvSpPr>
            <p:cNvPr id="409" name="Google Shape;409;p29"/>
            <p:cNvSpPr/>
            <p:nvPr/>
          </p:nvSpPr>
          <p:spPr>
            <a:xfrm>
              <a:off x="6404350" y="3138600"/>
              <a:ext cx="658750" cy="1348425"/>
            </a:xfrm>
            <a:custGeom>
              <a:avLst/>
              <a:gdLst/>
              <a:ahLst/>
              <a:cxnLst/>
              <a:rect l="l" t="t" r="r" b="b"/>
              <a:pathLst>
                <a:path w="26350" h="53937" extrusionOk="0">
                  <a:moveTo>
                    <a:pt x="19218" y="8502"/>
                  </a:moveTo>
                  <a:lnTo>
                    <a:pt x="19218" y="45435"/>
                  </a:lnTo>
                  <a:cubicBezTo>
                    <a:pt x="11931" y="42518"/>
                    <a:pt x="7145" y="35446"/>
                    <a:pt x="7145" y="27600"/>
                  </a:cubicBezTo>
                  <a:lnTo>
                    <a:pt x="7145" y="26349"/>
                  </a:lnTo>
                  <a:cubicBezTo>
                    <a:pt x="7145" y="18491"/>
                    <a:pt x="11931" y="11431"/>
                    <a:pt x="19218" y="8502"/>
                  </a:cubicBezTo>
                  <a:close/>
                  <a:moveTo>
                    <a:pt x="26349" y="1"/>
                  </a:moveTo>
                  <a:cubicBezTo>
                    <a:pt x="11800" y="1"/>
                    <a:pt x="1" y="11800"/>
                    <a:pt x="1" y="26349"/>
                  </a:cubicBezTo>
                  <a:lnTo>
                    <a:pt x="1" y="27600"/>
                  </a:lnTo>
                  <a:cubicBezTo>
                    <a:pt x="1" y="42149"/>
                    <a:pt x="11800" y="53936"/>
                    <a:pt x="26349" y="53936"/>
                  </a:cubicBezTo>
                  <a:lnTo>
                    <a:pt x="263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6977050" y="4388775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2"/>
                    <a:pt x="2572" y="131"/>
                    <a:pt x="2525" y="83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6976350" y="43271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75" y="1"/>
                  </a:moveTo>
                  <a:cubicBezTo>
                    <a:pt x="4" y="1"/>
                    <a:pt x="0" y="551"/>
                    <a:pt x="364" y="551"/>
                  </a:cubicBezTo>
                  <a:cubicBezTo>
                    <a:pt x="375" y="551"/>
                    <a:pt x="386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30"/>
                    <a:pt x="2624" y="275"/>
                  </a:cubicBezTo>
                  <a:cubicBezTo>
                    <a:pt x="2624" y="204"/>
                    <a:pt x="2600" y="132"/>
                    <a:pt x="2553" y="85"/>
                  </a:cubicBezTo>
                  <a:cubicBezTo>
                    <a:pt x="2493" y="37"/>
                    <a:pt x="2434" y="1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6976350" y="42658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0"/>
                  </a:moveTo>
                  <a:cubicBezTo>
                    <a:pt x="0" y="0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0"/>
                  </a:cubicBezTo>
                  <a:lnTo>
                    <a:pt x="2350" y="560"/>
                  </a:lnTo>
                  <a:cubicBezTo>
                    <a:pt x="2505" y="560"/>
                    <a:pt x="2624" y="429"/>
                    <a:pt x="2624" y="287"/>
                  </a:cubicBezTo>
                  <a:cubicBezTo>
                    <a:pt x="2624" y="215"/>
                    <a:pt x="2600" y="144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0"/>
                    <a:pt x="382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6976350" y="42047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6976350" y="4143450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2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6976350" y="40821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18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5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6976350" y="40208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6976350" y="39592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6977650" y="3897925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6"/>
                    <a:pt x="0" y="536"/>
                    <a:pt x="334" y="560"/>
                  </a:cubicBezTo>
                  <a:lnTo>
                    <a:pt x="2298" y="560"/>
                  </a:lnTo>
                  <a:cubicBezTo>
                    <a:pt x="2548" y="548"/>
                    <a:pt x="2667" y="263"/>
                    <a:pt x="2501" y="96"/>
                  </a:cubicBezTo>
                  <a:cubicBezTo>
                    <a:pt x="2441" y="36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6976350" y="3836850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6"/>
                  </a:cubicBezTo>
                  <a:cubicBezTo>
                    <a:pt x="2501" y="34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6976350" y="3775525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2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2"/>
                    <a:pt x="364" y="2"/>
                  </a:cubicBezTo>
                  <a:cubicBezTo>
                    <a:pt x="0" y="2"/>
                    <a:pt x="4" y="552"/>
                    <a:pt x="375" y="552"/>
                  </a:cubicBezTo>
                  <a:cubicBezTo>
                    <a:pt x="382" y="552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7"/>
                  </a:cubicBezTo>
                  <a:cubicBezTo>
                    <a:pt x="2501" y="35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6976350" y="37142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2381" y="0"/>
                  </a:moveTo>
                  <a:cubicBezTo>
                    <a:pt x="2371" y="0"/>
                    <a:pt x="2361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4"/>
                    <a:pt x="2553" y="86"/>
                  </a:cubicBezTo>
                  <a:cubicBezTo>
                    <a:pt x="2501" y="34"/>
                    <a:pt x="2449" y="0"/>
                    <a:pt x="2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6976350" y="36529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192"/>
                    <a:pt x="2600" y="133"/>
                    <a:pt x="2553" y="73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6977050" y="3591650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3"/>
                    <a:pt x="2572" y="131"/>
                    <a:pt x="2525" y="84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6976350" y="3530000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2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4"/>
                    <a:pt x="2350" y="2"/>
                  </a:cubicBezTo>
                  <a:lnTo>
                    <a:pt x="398" y="2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6976350" y="34689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6976350" y="34076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6976350" y="3346325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6977650" y="3284750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7"/>
                    <a:pt x="0" y="537"/>
                    <a:pt x="334" y="560"/>
                  </a:cubicBezTo>
                  <a:lnTo>
                    <a:pt x="2298" y="560"/>
                  </a:lnTo>
                  <a:cubicBezTo>
                    <a:pt x="2548" y="549"/>
                    <a:pt x="2667" y="263"/>
                    <a:pt x="2501" y="96"/>
                  </a:cubicBezTo>
                  <a:cubicBezTo>
                    <a:pt x="2441" y="37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976350" y="3223425"/>
              <a:ext cx="68000" cy="14050"/>
            </a:xfrm>
            <a:custGeom>
              <a:avLst/>
              <a:gdLst/>
              <a:ahLst/>
              <a:cxnLst/>
              <a:rect l="l" t="t" r="r" b="b"/>
              <a:pathLst>
                <a:path w="2720" h="562" extrusionOk="0">
                  <a:moveTo>
                    <a:pt x="375" y="1"/>
                  </a:moveTo>
                  <a:cubicBezTo>
                    <a:pt x="0" y="1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600" y="549"/>
                    <a:pt x="2719" y="263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 rot="-7958515">
            <a:off x="7738503" y="4433563"/>
            <a:ext cx="1903871" cy="1383693"/>
            <a:chOff x="7365331" y="3876744"/>
            <a:chExt cx="752588" cy="546995"/>
          </a:xfrm>
        </p:grpSpPr>
        <p:sp>
          <p:nvSpPr>
            <p:cNvPr id="431" name="Google Shape;431;p29"/>
            <p:cNvSpPr/>
            <p:nvPr/>
          </p:nvSpPr>
          <p:spPr>
            <a:xfrm>
              <a:off x="7365331" y="3876744"/>
              <a:ext cx="555487" cy="388974"/>
            </a:xfrm>
            <a:custGeom>
              <a:avLst/>
              <a:gdLst/>
              <a:ahLst/>
              <a:cxnLst/>
              <a:rect l="l" t="t" r="r" b="b"/>
              <a:pathLst>
                <a:path w="38791" h="27163" extrusionOk="0">
                  <a:moveTo>
                    <a:pt x="996" y="1"/>
                  </a:moveTo>
                  <a:cubicBezTo>
                    <a:pt x="847" y="1"/>
                    <a:pt x="744" y="36"/>
                    <a:pt x="691" y="110"/>
                  </a:cubicBezTo>
                  <a:cubicBezTo>
                    <a:pt x="0" y="1062"/>
                    <a:pt x="7823" y="7849"/>
                    <a:pt x="18157" y="15290"/>
                  </a:cubicBezTo>
                  <a:cubicBezTo>
                    <a:pt x="27688" y="22153"/>
                    <a:pt x="36024" y="27162"/>
                    <a:pt x="37795" y="27162"/>
                  </a:cubicBezTo>
                  <a:cubicBezTo>
                    <a:pt x="37945" y="27162"/>
                    <a:pt x="38047" y="27127"/>
                    <a:pt x="38100" y="27054"/>
                  </a:cubicBezTo>
                  <a:cubicBezTo>
                    <a:pt x="38791" y="26101"/>
                    <a:pt x="30956" y="19303"/>
                    <a:pt x="20634" y="11861"/>
                  </a:cubicBezTo>
                  <a:cubicBezTo>
                    <a:pt x="11104" y="5000"/>
                    <a:pt x="2770" y="1"/>
                    <a:pt x="9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7867948" y="4226639"/>
              <a:ext cx="58154" cy="50306"/>
            </a:xfrm>
            <a:custGeom>
              <a:avLst/>
              <a:gdLst/>
              <a:ahLst/>
              <a:cxnLst/>
              <a:rect l="l" t="t" r="r" b="b"/>
              <a:pathLst>
                <a:path w="4061" h="3513" extrusionOk="0">
                  <a:moveTo>
                    <a:pt x="1239" y="0"/>
                  </a:moveTo>
                  <a:lnTo>
                    <a:pt x="620" y="893"/>
                  </a:lnTo>
                  <a:lnTo>
                    <a:pt x="1" y="1786"/>
                  </a:lnTo>
                  <a:lnTo>
                    <a:pt x="3442" y="3512"/>
                  </a:lnTo>
                  <a:lnTo>
                    <a:pt x="3751" y="3060"/>
                  </a:lnTo>
                  <a:lnTo>
                    <a:pt x="4061" y="2620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7914675" y="4262353"/>
              <a:ext cx="186017" cy="150131"/>
            </a:xfrm>
            <a:custGeom>
              <a:avLst/>
              <a:gdLst/>
              <a:ahLst/>
              <a:cxnLst/>
              <a:rect l="l" t="t" r="r" b="b"/>
              <a:pathLst>
                <a:path w="12990" h="10484" extrusionOk="0">
                  <a:moveTo>
                    <a:pt x="2415" y="0"/>
                  </a:moveTo>
                  <a:cubicBezTo>
                    <a:pt x="1470" y="0"/>
                    <a:pt x="798" y="126"/>
                    <a:pt x="798" y="126"/>
                  </a:cubicBezTo>
                  <a:lnTo>
                    <a:pt x="179" y="1018"/>
                  </a:lnTo>
                  <a:cubicBezTo>
                    <a:pt x="179" y="1018"/>
                    <a:pt x="0" y="3650"/>
                    <a:pt x="2643" y="5888"/>
                  </a:cubicBezTo>
                  <a:cubicBezTo>
                    <a:pt x="5286" y="8126"/>
                    <a:pt x="12990" y="10484"/>
                    <a:pt x="12990" y="10484"/>
                  </a:cubicBezTo>
                  <a:cubicBezTo>
                    <a:pt x="12990" y="10484"/>
                    <a:pt x="9597" y="5864"/>
                    <a:pt x="7751" y="2519"/>
                  </a:cubicBezTo>
                  <a:cubicBezTo>
                    <a:pt x="6575" y="387"/>
                    <a:pt x="4075" y="0"/>
                    <a:pt x="2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8011979" y="4321609"/>
              <a:ext cx="105939" cy="102130"/>
            </a:xfrm>
            <a:custGeom>
              <a:avLst/>
              <a:gdLst/>
              <a:ahLst/>
              <a:cxnLst/>
              <a:rect l="l" t="t" r="r" b="b"/>
              <a:pathLst>
                <a:path w="7398" h="7132" extrusionOk="0">
                  <a:moveTo>
                    <a:pt x="1934" y="0"/>
                  </a:moveTo>
                  <a:cubicBezTo>
                    <a:pt x="1765" y="0"/>
                    <a:pt x="1607" y="88"/>
                    <a:pt x="1516" y="357"/>
                  </a:cubicBezTo>
                  <a:cubicBezTo>
                    <a:pt x="1277" y="1074"/>
                    <a:pt x="3335" y="3255"/>
                    <a:pt x="2390" y="3255"/>
                  </a:cubicBezTo>
                  <a:cubicBezTo>
                    <a:pt x="2299" y="3255"/>
                    <a:pt x="2180" y="3235"/>
                    <a:pt x="2028" y="3191"/>
                  </a:cubicBezTo>
                  <a:cubicBezTo>
                    <a:pt x="1606" y="3069"/>
                    <a:pt x="1264" y="3015"/>
                    <a:pt x="993" y="3015"/>
                  </a:cubicBezTo>
                  <a:cubicBezTo>
                    <a:pt x="149" y="3015"/>
                    <a:pt x="1" y="3542"/>
                    <a:pt x="289" y="4191"/>
                  </a:cubicBezTo>
                  <a:cubicBezTo>
                    <a:pt x="682" y="5048"/>
                    <a:pt x="7397" y="7132"/>
                    <a:pt x="7397" y="7132"/>
                  </a:cubicBezTo>
                  <a:lnTo>
                    <a:pt x="2599" y="309"/>
                  </a:lnTo>
                  <a:cubicBezTo>
                    <a:pt x="2599" y="309"/>
                    <a:pt x="2249" y="0"/>
                    <a:pt x="1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24492" y="4791268"/>
            <a:ext cx="192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KoHo" panose="020B0604020202020204" charset="-34"/>
                <a:cs typeface="KoHo" panose="020B0604020202020204" charset="-34"/>
              </a:rPr>
              <a:t>STT </a:t>
            </a:r>
            <a:r>
              <a:rPr lang="en-US" sz="1600" dirty="0" err="1" smtClean="0">
                <a:latin typeface="KoHo" panose="020B0604020202020204" charset="-34"/>
                <a:cs typeface="KoHo" panose="020B0604020202020204" charset="-34"/>
              </a:rPr>
              <a:t>Wastukancana</a:t>
            </a:r>
            <a:endParaRPr lang="en-ID" sz="1600" dirty="0">
              <a:latin typeface="KoHo" panose="020B0604020202020204" charset="-34"/>
              <a:cs typeface="KoHo" panose="020B060402020202020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9" y="2526737"/>
            <a:ext cx="1498677" cy="16383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3225" y="1589045"/>
            <a:ext cx="705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+mj-lt"/>
              </a:rPr>
              <a:t>Pertama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ilih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row/field yang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akan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dijadikan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grafik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lalu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klik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menu insert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pilih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grafik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yang di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inginkan</a:t>
            </a:r>
            <a:endParaRPr lang="en-ID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558" y="2494167"/>
            <a:ext cx="4322942" cy="1878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958" y="2481073"/>
            <a:ext cx="2490659" cy="16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281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>
            <a:spLocks noGrp="1"/>
          </p:cNvSpPr>
          <p:nvPr>
            <p:ph type="title"/>
          </p:nvPr>
        </p:nvSpPr>
        <p:spPr>
          <a:xfrm>
            <a:off x="713224" y="337575"/>
            <a:ext cx="8022833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latin typeface="Arial Rounded MT Bold" panose="020F0704030504030204" pitchFamily="34" charset="0"/>
              </a:rPr>
              <a:t>Cara membuat grafik pada Python</a:t>
            </a:r>
            <a:endParaRPr sz="3600" b="1" dirty="0">
              <a:latin typeface="Arial Rounded MT Bold" panose="020F0704030504030204" pitchFamily="34" charset="0"/>
            </a:endParaRPr>
          </a:p>
        </p:txBody>
      </p:sp>
      <p:grpSp>
        <p:nvGrpSpPr>
          <p:cNvPr id="378" name="Google Shape;378;p29"/>
          <p:cNvGrpSpPr/>
          <p:nvPr/>
        </p:nvGrpSpPr>
        <p:grpSpPr>
          <a:xfrm rot="5363820" flipH="1">
            <a:off x="7703320" y="4490480"/>
            <a:ext cx="2591038" cy="1638392"/>
            <a:chOff x="2600325" y="3927100"/>
            <a:chExt cx="1196000" cy="691475"/>
          </a:xfrm>
        </p:grpSpPr>
        <p:sp>
          <p:nvSpPr>
            <p:cNvPr id="379" name="Google Shape;379;p29"/>
            <p:cNvSpPr/>
            <p:nvPr/>
          </p:nvSpPr>
          <p:spPr>
            <a:xfrm>
              <a:off x="2600325" y="3927100"/>
              <a:ext cx="1196000" cy="691475"/>
            </a:xfrm>
            <a:custGeom>
              <a:avLst/>
              <a:gdLst/>
              <a:ahLst/>
              <a:cxnLst/>
              <a:rect l="l" t="t" r="r" b="b"/>
              <a:pathLst>
                <a:path w="47840" h="27659" extrusionOk="0">
                  <a:moveTo>
                    <a:pt x="4393" y="7621"/>
                  </a:moveTo>
                  <a:lnTo>
                    <a:pt x="31468" y="23265"/>
                  </a:lnTo>
                  <a:lnTo>
                    <a:pt x="4393" y="23265"/>
                  </a:lnTo>
                  <a:lnTo>
                    <a:pt x="4393" y="7621"/>
                  </a:lnTo>
                  <a:close/>
                  <a:moveTo>
                    <a:pt x="0" y="1"/>
                  </a:moveTo>
                  <a:lnTo>
                    <a:pt x="0" y="27659"/>
                  </a:lnTo>
                  <a:lnTo>
                    <a:pt x="47839" y="276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26634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8" y="0"/>
                    <a:pt x="191" y="12"/>
                    <a:pt x="155" y="36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31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27120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2761650" y="4553375"/>
              <a:ext cx="13700" cy="49425"/>
            </a:xfrm>
            <a:custGeom>
              <a:avLst/>
              <a:gdLst/>
              <a:ahLst/>
              <a:cxnLst/>
              <a:rect l="l" t="t" r="r" b="b"/>
              <a:pathLst>
                <a:path w="548" h="1977" extrusionOk="0">
                  <a:moveTo>
                    <a:pt x="274" y="0"/>
                  </a:moveTo>
                  <a:cubicBezTo>
                    <a:pt x="226" y="0"/>
                    <a:pt x="191" y="12"/>
                    <a:pt x="143" y="24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12" y="1893"/>
                    <a:pt x="143" y="1977"/>
                    <a:pt x="274" y="1977"/>
                  </a:cubicBezTo>
                  <a:cubicBezTo>
                    <a:pt x="405" y="1977"/>
                    <a:pt x="536" y="1893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2810750" y="4553375"/>
              <a:ext cx="13725" cy="50025"/>
            </a:xfrm>
            <a:custGeom>
              <a:avLst/>
              <a:gdLst/>
              <a:ahLst/>
              <a:cxnLst/>
              <a:rect l="l" t="t" r="r" b="b"/>
              <a:pathLst>
                <a:path w="549" h="2001" extrusionOk="0">
                  <a:moveTo>
                    <a:pt x="275" y="0"/>
                  </a:moveTo>
                  <a:cubicBezTo>
                    <a:pt x="227" y="0"/>
                    <a:pt x="179" y="12"/>
                    <a:pt x="144" y="36"/>
                  </a:cubicBezTo>
                  <a:cubicBezTo>
                    <a:pt x="48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20" y="2000"/>
                    <a:pt x="275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28594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2908675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5" y="0"/>
                  </a:moveTo>
                  <a:cubicBezTo>
                    <a:pt x="239" y="0"/>
                    <a:pt x="191" y="12"/>
                    <a:pt x="156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5" y="2000"/>
                  </a:cubicBezTo>
                  <a:cubicBezTo>
                    <a:pt x="430" y="1989"/>
                    <a:pt x="549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29576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3006900" y="4553375"/>
              <a:ext cx="13725" cy="49875"/>
            </a:xfrm>
            <a:custGeom>
              <a:avLst/>
              <a:gdLst/>
              <a:ahLst/>
              <a:cxnLst/>
              <a:rect l="l" t="t" r="r" b="b"/>
              <a:pathLst>
                <a:path w="549" h="1995" extrusionOk="0">
                  <a:moveTo>
                    <a:pt x="275" y="0"/>
                  </a:moveTo>
                  <a:cubicBezTo>
                    <a:pt x="227" y="0"/>
                    <a:pt x="191" y="12"/>
                    <a:pt x="144" y="24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905"/>
                    <a:pt x="138" y="1995"/>
                    <a:pt x="275" y="1995"/>
                  </a:cubicBezTo>
                  <a:cubicBezTo>
                    <a:pt x="412" y="1995"/>
                    <a:pt x="549" y="1905"/>
                    <a:pt x="549" y="1727"/>
                  </a:cubicBezTo>
                  <a:lnTo>
                    <a:pt x="549" y="274"/>
                  </a:lnTo>
                  <a:cubicBezTo>
                    <a:pt x="549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30555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1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310470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3153950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320277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3" y="12"/>
                    <a:pt x="167" y="36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32517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209" y="12"/>
                    <a:pt x="162" y="24"/>
                  </a:cubicBezTo>
                  <a:cubicBezTo>
                    <a:pt x="78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3301300" y="4553375"/>
              <a:ext cx="13700" cy="50025"/>
            </a:xfrm>
            <a:custGeom>
              <a:avLst/>
              <a:gdLst/>
              <a:ahLst/>
              <a:cxnLst/>
              <a:rect l="l" t="t" r="r" b="b"/>
              <a:pathLst>
                <a:path w="548" h="2001" extrusionOk="0">
                  <a:moveTo>
                    <a:pt x="274" y="0"/>
                  </a:moveTo>
                  <a:cubicBezTo>
                    <a:pt x="226" y="0"/>
                    <a:pt x="179" y="12"/>
                    <a:pt x="143" y="36"/>
                  </a:cubicBezTo>
                  <a:cubicBezTo>
                    <a:pt x="48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19" y="2000"/>
                    <a:pt x="274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3349950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3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33992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0" y="167"/>
                    <a:pt x="12" y="274"/>
                  </a:cubicBezTo>
                  <a:lnTo>
                    <a:pt x="12" y="1727"/>
                  </a:lnTo>
                  <a:cubicBezTo>
                    <a:pt x="0" y="1869"/>
                    <a:pt x="131" y="2000"/>
                    <a:pt x="286" y="2000"/>
                  </a:cubicBezTo>
                  <a:cubicBezTo>
                    <a:pt x="429" y="2000"/>
                    <a:pt x="560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34480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2" y="12"/>
                    <a:pt x="167" y="36"/>
                  </a:cubicBezTo>
                  <a:cubicBezTo>
                    <a:pt x="71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7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34971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9" y="0"/>
                    <a:pt x="203" y="12"/>
                    <a:pt x="167" y="24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1" y="1923"/>
                    <a:pt x="146" y="2021"/>
                    <a:pt x="291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35461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35952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29"/>
          <p:cNvGrpSpPr/>
          <p:nvPr/>
        </p:nvGrpSpPr>
        <p:grpSpPr>
          <a:xfrm rot="10438015" flipH="1">
            <a:off x="8537779" y="4030034"/>
            <a:ext cx="861807" cy="1764086"/>
            <a:chOff x="6404350" y="3138600"/>
            <a:chExt cx="658750" cy="1348425"/>
          </a:xfrm>
        </p:grpSpPr>
        <p:sp>
          <p:nvSpPr>
            <p:cNvPr id="409" name="Google Shape;409;p29"/>
            <p:cNvSpPr/>
            <p:nvPr/>
          </p:nvSpPr>
          <p:spPr>
            <a:xfrm>
              <a:off x="6404350" y="3138600"/>
              <a:ext cx="658750" cy="1348425"/>
            </a:xfrm>
            <a:custGeom>
              <a:avLst/>
              <a:gdLst/>
              <a:ahLst/>
              <a:cxnLst/>
              <a:rect l="l" t="t" r="r" b="b"/>
              <a:pathLst>
                <a:path w="26350" h="53937" extrusionOk="0">
                  <a:moveTo>
                    <a:pt x="19218" y="8502"/>
                  </a:moveTo>
                  <a:lnTo>
                    <a:pt x="19218" y="45435"/>
                  </a:lnTo>
                  <a:cubicBezTo>
                    <a:pt x="11931" y="42518"/>
                    <a:pt x="7145" y="35446"/>
                    <a:pt x="7145" y="27600"/>
                  </a:cubicBezTo>
                  <a:lnTo>
                    <a:pt x="7145" y="26349"/>
                  </a:lnTo>
                  <a:cubicBezTo>
                    <a:pt x="7145" y="18491"/>
                    <a:pt x="11931" y="11431"/>
                    <a:pt x="19218" y="8502"/>
                  </a:cubicBezTo>
                  <a:close/>
                  <a:moveTo>
                    <a:pt x="26349" y="1"/>
                  </a:moveTo>
                  <a:cubicBezTo>
                    <a:pt x="11800" y="1"/>
                    <a:pt x="1" y="11800"/>
                    <a:pt x="1" y="26349"/>
                  </a:cubicBezTo>
                  <a:lnTo>
                    <a:pt x="1" y="27600"/>
                  </a:lnTo>
                  <a:cubicBezTo>
                    <a:pt x="1" y="42149"/>
                    <a:pt x="11800" y="53936"/>
                    <a:pt x="26349" y="53936"/>
                  </a:cubicBezTo>
                  <a:lnTo>
                    <a:pt x="263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6977050" y="4388775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2"/>
                    <a:pt x="2572" y="131"/>
                    <a:pt x="2525" y="83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6976350" y="43271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75" y="1"/>
                  </a:moveTo>
                  <a:cubicBezTo>
                    <a:pt x="4" y="1"/>
                    <a:pt x="0" y="551"/>
                    <a:pt x="364" y="551"/>
                  </a:cubicBezTo>
                  <a:cubicBezTo>
                    <a:pt x="375" y="551"/>
                    <a:pt x="386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30"/>
                    <a:pt x="2624" y="275"/>
                  </a:cubicBezTo>
                  <a:cubicBezTo>
                    <a:pt x="2624" y="204"/>
                    <a:pt x="2600" y="132"/>
                    <a:pt x="2553" y="85"/>
                  </a:cubicBezTo>
                  <a:cubicBezTo>
                    <a:pt x="2493" y="37"/>
                    <a:pt x="2434" y="1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6976350" y="42658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0"/>
                  </a:moveTo>
                  <a:cubicBezTo>
                    <a:pt x="0" y="0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0"/>
                  </a:cubicBezTo>
                  <a:lnTo>
                    <a:pt x="2350" y="560"/>
                  </a:lnTo>
                  <a:cubicBezTo>
                    <a:pt x="2505" y="560"/>
                    <a:pt x="2624" y="429"/>
                    <a:pt x="2624" y="287"/>
                  </a:cubicBezTo>
                  <a:cubicBezTo>
                    <a:pt x="2624" y="215"/>
                    <a:pt x="2600" y="144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0"/>
                    <a:pt x="382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6976350" y="42047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6976350" y="4143450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2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6976350" y="40821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18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5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6976350" y="40208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6976350" y="39592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6977650" y="3897925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6"/>
                    <a:pt x="0" y="536"/>
                    <a:pt x="334" y="560"/>
                  </a:cubicBezTo>
                  <a:lnTo>
                    <a:pt x="2298" y="560"/>
                  </a:lnTo>
                  <a:cubicBezTo>
                    <a:pt x="2548" y="548"/>
                    <a:pt x="2667" y="263"/>
                    <a:pt x="2501" y="96"/>
                  </a:cubicBezTo>
                  <a:cubicBezTo>
                    <a:pt x="2441" y="36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6976350" y="3836850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6"/>
                  </a:cubicBezTo>
                  <a:cubicBezTo>
                    <a:pt x="2501" y="34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6976350" y="3775525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2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2"/>
                    <a:pt x="364" y="2"/>
                  </a:cubicBezTo>
                  <a:cubicBezTo>
                    <a:pt x="0" y="2"/>
                    <a:pt x="4" y="552"/>
                    <a:pt x="375" y="552"/>
                  </a:cubicBezTo>
                  <a:cubicBezTo>
                    <a:pt x="382" y="552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7"/>
                  </a:cubicBezTo>
                  <a:cubicBezTo>
                    <a:pt x="2501" y="35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6976350" y="37142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2381" y="0"/>
                  </a:moveTo>
                  <a:cubicBezTo>
                    <a:pt x="2371" y="0"/>
                    <a:pt x="2361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4"/>
                    <a:pt x="2553" y="86"/>
                  </a:cubicBezTo>
                  <a:cubicBezTo>
                    <a:pt x="2501" y="34"/>
                    <a:pt x="2449" y="0"/>
                    <a:pt x="2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6976350" y="36529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192"/>
                    <a:pt x="2600" y="133"/>
                    <a:pt x="2553" y="73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6977050" y="3591650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3"/>
                    <a:pt x="2572" y="131"/>
                    <a:pt x="2525" y="84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6976350" y="3530000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2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4"/>
                    <a:pt x="2350" y="2"/>
                  </a:cubicBezTo>
                  <a:lnTo>
                    <a:pt x="398" y="2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6976350" y="34689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6976350" y="34076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6976350" y="3346325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6977650" y="3284750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7"/>
                    <a:pt x="0" y="537"/>
                    <a:pt x="334" y="560"/>
                  </a:cubicBezTo>
                  <a:lnTo>
                    <a:pt x="2298" y="560"/>
                  </a:lnTo>
                  <a:cubicBezTo>
                    <a:pt x="2548" y="549"/>
                    <a:pt x="2667" y="263"/>
                    <a:pt x="2501" y="96"/>
                  </a:cubicBezTo>
                  <a:cubicBezTo>
                    <a:pt x="2441" y="37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976350" y="3223425"/>
              <a:ext cx="68000" cy="14050"/>
            </a:xfrm>
            <a:custGeom>
              <a:avLst/>
              <a:gdLst/>
              <a:ahLst/>
              <a:cxnLst/>
              <a:rect l="l" t="t" r="r" b="b"/>
              <a:pathLst>
                <a:path w="2720" h="562" extrusionOk="0">
                  <a:moveTo>
                    <a:pt x="375" y="1"/>
                  </a:moveTo>
                  <a:cubicBezTo>
                    <a:pt x="0" y="1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600" y="549"/>
                    <a:pt x="2719" y="263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 rot="-7958515">
            <a:off x="7738503" y="4433563"/>
            <a:ext cx="1903871" cy="1383693"/>
            <a:chOff x="7365331" y="3876744"/>
            <a:chExt cx="752588" cy="546995"/>
          </a:xfrm>
        </p:grpSpPr>
        <p:sp>
          <p:nvSpPr>
            <p:cNvPr id="431" name="Google Shape;431;p29"/>
            <p:cNvSpPr/>
            <p:nvPr/>
          </p:nvSpPr>
          <p:spPr>
            <a:xfrm>
              <a:off x="7365331" y="3876744"/>
              <a:ext cx="555487" cy="388974"/>
            </a:xfrm>
            <a:custGeom>
              <a:avLst/>
              <a:gdLst/>
              <a:ahLst/>
              <a:cxnLst/>
              <a:rect l="l" t="t" r="r" b="b"/>
              <a:pathLst>
                <a:path w="38791" h="27163" extrusionOk="0">
                  <a:moveTo>
                    <a:pt x="996" y="1"/>
                  </a:moveTo>
                  <a:cubicBezTo>
                    <a:pt x="847" y="1"/>
                    <a:pt x="744" y="36"/>
                    <a:pt x="691" y="110"/>
                  </a:cubicBezTo>
                  <a:cubicBezTo>
                    <a:pt x="0" y="1062"/>
                    <a:pt x="7823" y="7849"/>
                    <a:pt x="18157" y="15290"/>
                  </a:cubicBezTo>
                  <a:cubicBezTo>
                    <a:pt x="27688" y="22153"/>
                    <a:pt x="36024" y="27162"/>
                    <a:pt x="37795" y="27162"/>
                  </a:cubicBezTo>
                  <a:cubicBezTo>
                    <a:pt x="37945" y="27162"/>
                    <a:pt x="38047" y="27127"/>
                    <a:pt x="38100" y="27054"/>
                  </a:cubicBezTo>
                  <a:cubicBezTo>
                    <a:pt x="38791" y="26101"/>
                    <a:pt x="30956" y="19303"/>
                    <a:pt x="20634" y="11861"/>
                  </a:cubicBezTo>
                  <a:cubicBezTo>
                    <a:pt x="11104" y="5000"/>
                    <a:pt x="2770" y="1"/>
                    <a:pt x="9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7867948" y="4226639"/>
              <a:ext cx="58154" cy="50306"/>
            </a:xfrm>
            <a:custGeom>
              <a:avLst/>
              <a:gdLst/>
              <a:ahLst/>
              <a:cxnLst/>
              <a:rect l="l" t="t" r="r" b="b"/>
              <a:pathLst>
                <a:path w="4061" h="3513" extrusionOk="0">
                  <a:moveTo>
                    <a:pt x="1239" y="0"/>
                  </a:moveTo>
                  <a:lnTo>
                    <a:pt x="620" y="893"/>
                  </a:lnTo>
                  <a:lnTo>
                    <a:pt x="1" y="1786"/>
                  </a:lnTo>
                  <a:lnTo>
                    <a:pt x="3442" y="3512"/>
                  </a:lnTo>
                  <a:lnTo>
                    <a:pt x="3751" y="3060"/>
                  </a:lnTo>
                  <a:lnTo>
                    <a:pt x="4061" y="2620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7914675" y="4262353"/>
              <a:ext cx="186017" cy="150131"/>
            </a:xfrm>
            <a:custGeom>
              <a:avLst/>
              <a:gdLst/>
              <a:ahLst/>
              <a:cxnLst/>
              <a:rect l="l" t="t" r="r" b="b"/>
              <a:pathLst>
                <a:path w="12990" h="10484" extrusionOk="0">
                  <a:moveTo>
                    <a:pt x="2415" y="0"/>
                  </a:moveTo>
                  <a:cubicBezTo>
                    <a:pt x="1470" y="0"/>
                    <a:pt x="798" y="126"/>
                    <a:pt x="798" y="126"/>
                  </a:cubicBezTo>
                  <a:lnTo>
                    <a:pt x="179" y="1018"/>
                  </a:lnTo>
                  <a:cubicBezTo>
                    <a:pt x="179" y="1018"/>
                    <a:pt x="0" y="3650"/>
                    <a:pt x="2643" y="5888"/>
                  </a:cubicBezTo>
                  <a:cubicBezTo>
                    <a:pt x="5286" y="8126"/>
                    <a:pt x="12990" y="10484"/>
                    <a:pt x="12990" y="10484"/>
                  </a:cubicBezTo>
                  <a:cubicBezTo>
                    <a:pt x="12990" y="10484"/>
                    <a:pt x="9597" y="5864"/>
                    <a:pt x="7751" y="2519"/>
                  </a:cubicBezTo>
                  <a:cubicBezTo>
                    <a:pt x="6575" y="387"/>
                    <a:pt x="4075" y="0"/>
                    <a:pt x="2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8011979" y="4321609"/>
              <a:ext cx="105939" cy="102130"/>
            </a:xfrm>
            <a:custGeom>
              <a:avLst/>
              <a:gdLst/>
              <a:ahLst/>
              <a:cxnLst/>
              <a:rect l="l" t="t" r="r" b="b"/>
              <a:pathLst>
                <a:path w="7398" h="7132" extrusionOk="0">
                  <a:moveTo>
                    <a:pt x="1934" y="0"/>
                  </a:moveTo>
                  <a:cubicBezTo>
                    <a:pt x="1765" y="0"/>
                    <a:pt x="1607" y="88"/>
                    <a:pt x="1516" y="357"/>
                  </a:cubicBezTo>
                  <a:cubicBezTo>
                    <a:pt x="1277" y="1074"/>
                    <a:pt x="3335" y="3255"/>
                    <a:pt x="2390" y="3255"/>
                  </a:cubicBezTo>
                  <a:cubicBezTo>
                    <a:pt x="2299" y="3255"/>
                    <a:pt x="2180" y="3235"/>
                    <a:pt x="2028" y="3191"/>
                  </a:cubicBezTo>
                  <a:cubicBezTo>
                    <a:pt x="1606" y="3069"/>
                    <a:pt x="1264" y="3015"/>
                    <a:pt x="993" y="3015"/>
                  </a:cubicBezTo>
                  <a:cubicBezTo>
                    <a:pt x="149" y="3015"/>
                    <a:pt x="1" y="3542"/>
                    <a:pt x="289" y="4191"/>
                  </a:cubicBezTo>
                  <a:cubicBezTo>
                    <a:pt x="682" y="5048"/>
                    <a:pt x="7397" y="7132"/>
                    <a:pt x="7397" y="7132"/>
                  </a:cubicBezTo>
                  <a:lnTo>
                    <a:pt x="2599" y="309"/>
                  </a:lnTo>
                  <a:cubicBezTo>
                    <a:pt x="2599" y="309"/>
                    <a:pt x="2249" y="0"/>
                    <a:pt x="1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24492" y="4791268"/>
            <a:ext cx="192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KoHo" panose="020B0604020202020204" charset="-34"/>
                <a:cs typeface="KoHo" panose="020B0604020202020204" charset="-34"/>
              </a:rPr>
              <a:t>STT </a:t>
            </a:r>
            <a:r>
              <a:rPr lang="en-US" sz="1600" dirty="0" err="1" smtClean="0">
                <a:latin typeface="KoHo" panose="020B0604020202020204" charset="-34"/>
                <a:cs typeface="KoHo" panose="020B0604020202020204" charset="-34"/>
              </a:rPr>
              <a:t>Wastukancana</a:t>
            </a:r>
            <a:endParaRPr lang="en-ID" sz="1600" dirty="0">
              <a:latin typeface="KoHo" panose="020B0604020202020204" charset="-34"/>
              <a:cs typeface="KoHo" panose="020B060402020202020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40" y="1388709"/>
            <a:ext cx="4152200" cy="23660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127" y="1388709"/>
            <a:ext cx="3095404" cy="371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671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rial Rounded MT Bold" panose="020F0704030504030204" pitchFamily="34" charset="0"/>
              </a:rPr>
              <a:t>Data dan tabel	</a:t>
            </a:r>
            <a:endParaRPr dirty="0">
              <a:latin typeface="Arial Rounded MT Bold" panose="020F0704030504030204" pitchFamily="34" charset="0"/>
            </a:endParaRPr>
          </a:p>
        </p:txBody>
      </p:sp>
      <p:grpSp>
        <p:nvGrpSpPr>
          <p:cNvPr id="19" name="Google Shape;2207;p55"/>
          <p:cNvGrpSpPr/>
          <p:nvPr/>
        </p:nvGrpSpPr>
        <p:grpSpPr>
          <a:xfrm>
            <a:off x="632543" y="1447591"/>
            <a:ext cx="1229755" cy="1221426"/>
            <a:chOff x="2463600" y="1663975"/>
            <a:chExt cx="350650" cy="348275"/>
          </a:xfrm>
        </p:grpSpPr>
        <p:sp>
          <p:nvSpPr>
            <p:cNvPr id="20" name="Google Shape;2208;p55"/>
            <p:cNvSpPr/>
            <p:nvPr/>
          </p:nvSpPr>
          <p:spPr>
            <a:xfrm>
              <a:off x="2559525" y="1756850"/>
              <a:ext cx="203250" cy="200975"/>
            </a:xfrm>
            <a:custGeom>
              <a:avLst/>
              <a:gdLst/>
              <a:ahLst/>
              <a:cxnLst/>
              <a:rect l="l" t="t" r="r" b="b"/>
              <a:pathLst>
                <a:path w="8130" h="8039" extrusionOk="0">
                  <a:moveTo>
                    <a:pt x="6248" y="0"/>
                  </a:moveTo>
                  <a:lnTo>
                    <a:pt x="1414" y="4834"/>
                  </a:lnTo>
                  <a:cubicBezTo>
                    <a:pt x="1307" y="4942"/>
                    <a:pt x="1224" y="5061"/>
                    <a:pt x="1164" y="5192"/>
                  </a:cubicBezTo>
                  <a:lnTo>
                    <a:pt x="140" y="7454"/>
                  </a:lnTo>
                  <a:cubicBezTo>
                    <a:pt x="1" y="7742"/>
                    <a:pt x="227" y="8039"/>
                    <a:pt x="506" y="8039"/>
                  </a:cubicBezTo>
                  <a:cubicBezTo>
                    <a:pt x="562" y="8039"/>
                    <a:pt x="619" y="8027"/>
                    <a:pt x="676" y="8001"/>
                  </a:cubicBezTo>
                  <a:lnTo>
                    <a:pt x="2938" y="6966"/>
                  </a:lnTo>
                  <a:cubicBezTo>
                    <a:pt x="3069" y="6906"/>
                    <a:pt x="3188" y="6823"/>
                    <a:pt x="3295" y="6716"/>
                  </a:cubicBezTo>
                  <a:lnTo>
                    <a:pt x="8129" y="1882"/>
                  </a:lnTo>
                  <a:lnTo>
                    <a:pt x="6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09;p55"/>
            <p:cNvSpPr/>
            <p:nvPr/>
          </p:nvSpPr>
          <p:spPr>
            <a:xfrm>
              <a:off x="2730300" y="1708475"/>
              <a:ext cx="83950" cy="80850"/>
            </a:xfrm>
            <a:custGeom>
              <a:avLst/>
              <a:gdLst/>
              <a:ahLst/>
              <a:cxnLst/>
              <a:rect l="l" t="t" r="r" b="b"/>
              <a:pathLst>
                <a:path w="3358" h="3234" extrusionOk="0">
                  <a:moveTo>
                    <a:pt x="1952" y="0"/>
                  </a:moveTo>
                  <a:cubicBezTo>
                    <a:pt x="1696" y="0"/>
                    <a:pt x="1438" y="77"/>
                    <a:pt x="1215" y="233"/>
                  </a:cubicBezTo>
                  <a:cubicBezTo>
                    <a:pt x="1108" y="304"/>
                    <a:pt x="1167" y="269"/>
                    <a:pt x="0" y="1364"/>
                  </a:cubicBezTo>
                  <a:lnTo>
                    <a:pt x="1870" y="3233"/>
                  </a:lnTo>
                  <a:lnTo>
                    <a:pt x="2870" y="2185"/>
                  </a:lnTo>
                  <a:cubicBezTo>
                    <a:pt x="3358" y="1673"/>
                    <a:pt x="3358" y="876"/>
                    <a:pt x="2858" y="376"/>
                  </a:cubicBezTo>
                  <a:cubicBezTo>
                    <a:pt x="2610" y="128"/>
                    <a:pt x="2282" y="0"/>
                    <a:pt x="19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10;p55"/>
            <p:cNvSpPr/>
            <p:nvPr/>
          </p:nvSpPr>
          <p:spPr>
            <a:xfrm>
              <a:off x="2463600" y="1663975"/>
              <a:ext cx="264650" cy="348275"/>
            </a:xfrm>
            <a:custGeom>
              <a:avLst/>
              <a:gdLst/>
              <a:ahLst/>
              <a:cxnLst/>
              <a:rect l="l" t="t" r="r" b="b"/>
              <a:pathLst>
                <a:path w="10586" h="13931" extrusionOk="0">
                  <a:moveTo>
                    <a:pt x="4346" y="2203"/>
                  </a:moveTo>
                  <a:lnTo>
                    <a:pt x="4346" y="2215"/>
                  </a:lnTo>
                  <a:lnTo>
                    <a:pt x="8251" y="2215"/>
                  </a:lnTo>
                  <a:cubicBezTo>
                    <a:pt x="8259" y="2215"/>
                    <a:pt x="8267" y="2215"/>
                    <a:pt x="8275" y="2215"/>
                  </a:cubicBezTo>
                  <a:cubicBezTo>
                    <a:pt x="8478" y="2215"/>
                    <a:pt x="8645" y="2366"/>
                    <a:pt x="8668" y="2572"/>
                  </a:cubicBezTo>
                  <a:cubicBezTo>
                    <a:pt x="8692" y="2811"/>
                    <a:pt x="8502" y="3025"/>
                    <a:pt x="8263" y="3025"/>
                  </a:cubicBezTo>
                  <a:lnTo>
                    <a:pt x="4358" y="3025"/>
                  </a:lnTo>
                  <a:cubicBezTo>
                    <a:pt x="4144" y="3025"/>
                    <a:pt x="3965" y="2870"/>
                    <a:pt x="3941" y="2668"/>
                  </a:cubicBezTo>
                  <a:cubicBezTo>
                    <a:pt x="3906" y="2418"/>
                    <a:pt x="4096" y="2203"/>
                    <a:pt x="4346" y="2203"/>
                  </a:cubicBezTo>
                  <a:close/>
                  <a:moveTo>
                    <a:pt x="6942" y="4382"/>
                  </a:moveTo>
                  <a:cubicBezTo>
                    <a:pt x="7156" y="4382"/>
                    <a:pt x="7335" y="4537"/>
                    <a:pt x="7359" y="4751"/>
                  </a:cubicBezTo>
                  <a:cubicBezTo>
                    <a:pt x="7394" y="4989"/>
                    <a:pt x="7204" y="5204"/>
                    <a:pt x="6954" y="5204"/>
                  </a:cubicBezTo>
                  <a:lnTo>
                    <a:pt x="4358" y="5204"/>
                  </a:lnTo>
                  <a:cubicBezTo>
                    <a:pt x="4144" y="5204"/>
                    <a:pt x="3965" y="5049"/>
                    <a:pt x="3941" y="4847"/>
                  </a:cubicBezTo>
                  <a:cubicBezTo>
                    <a:pt x="3906" y="4596"/>
                    <a:pt x="4096" y="4382"/>
                    <a:pt x="4346" y="4382"/>
                  </a:cubicBezTo>
                  <a:close/>
                  <a:moveTo>
                    <a:pt x="1298" y="1"/>
                  </a:moveTo>
                  <a:cubicBezTo>
                    <a:pt x="1072" y="1"/>
                    <a:pt x="893" y="191"/>
                    <a:pt x="893" y="417"/>
                  </a:cubicBezTo>
                  <a:lnTo>
                    <a:pt x="893" y="2203"/>
                  </a:lnTo>
                  <a:lnTo>
                    <a:pt x="441" y="2203"/>
                  </a:lnTo>
                  <a:cubicBezTo>
                    <a:pt x="239" y="2203"/>
                    <a:pt x="48" y="2358"/>
                    <a:pt x="24" y="2572"/>
                  </a:cubicBezTo>
                  <a:cubicBezTo>
                    <a:pt x="0" y="2811"/>
                    <a:pt x="191" y="3025"/>
                    <a:pt x="429" y="3025"/>
                  </a:cubicBezTo>
                  <a:lnTo>
                    <a:pt x="893" y="3025"/>
                  </a:lnTo>
                  <a:lnTo>
                    <a:pt x="893" y="4382"/>
                  </a:lnTo>
                  <a:lnTo>
                    <a:pt x="441" y="4382"/>
                  </a:lnTo>
                  <a:cubicBezTo>
                    <a:pt x="227" y="4382"/>
                    <a:pt x="48" y="4537"/>
                    <a:pt x="24" y="4751"/>
                  </a:cubicBezTo>
                  <a:cubicBezTo>
                    <a:pt x="0" y="4989"/>
                    <a:pt x="191" y="5204"/>
                    <a:pt x="429" y="5204"/>
                  </a:cubicBezTo>
                  <a:lnTo>
                    <a:pt x="893" y="5204"/>
                  </a:lnTo>
                  <a:lnTo>
                    <a:pt x="893" y="6561"/>
                  </a:lnTo>
                  <a:lnTo>
                    <a:pt x="441" y="6561"/>
                  </a:lnTo>
                  <a:cubicBezTo>
                    <a:pt x="227" y="6561"/>
                    <a:pt x="48" y="6716"/>
                    <a:pt x="24" y="6918"/>
                  </a:cubicBezTo>
                  <a:cubicBezTo>
                    <a:pt x="0" y="7168"/>
                    <a:pt x="191" y="7383"/>
                    <a:pt x="429" y="7383"/>
                  </a:cubicBezTo>
                  <a:lnTo>
                    <a:pt x="893" y="7383"/>
                  </a:lnTo>
                  <a:lnTo>
                    <a:pt x="893" y="8740"/>
                  </a:lnTo>
                  <a:lnTo>
                    <a:pt x="441" y="8740"/>
                  </a:lnTo>
                  <a:cubicBezTo>
                    <a:pt x="227" y="8740"/>
                    <a:pt x="48" y="8895"/>
                    <a:pt x="24" y="9097"/>
                  </a:cubicBezTo>
                  <a:cubicBezTo>
                    <a:pt x="0" y="9347"/>
                    <a:pt x="191" y="9549"/>
                    <a:pt x="429" y="9549"/>
                  </a:cubicBezTo>
                  <a:lnTo>
                    <a:pt x="893" y="9549"/>
                  </a:lnTo>
                  <a:lnTo>
                    <a:pt x="893" y="10919"/>
                  </a:lnTo>
                  <a:lnTo>
                    <a:pt x="441" y="10919"/>
                  </a:lnTo>
                  <a:cubicBezTo>
                    <a:pt x="434" y="10918"/>
                    <a:pt x="427" y="10918"/>
                    <a:pt x="419" y="10918"/>
                  </a:cubicBezTo>
                  <a:cubicBezTo>
                    <a:pt x="215" y="10918"/>
                    <a:pt x="47" y="11080"/>
                    <a:pt x="24" y="11276"/>
                  </a:cubicBezTo>
                  <a:cubicBezTo>
                    <a:pt x="0" y="11514"/>
                    <a:pt x="191" y="11728"/>
                    <a:pt x="429" y="11728"/>
                  </a:cubicBezTo>
                  <a:lnTo>
                    <a:pt x="893" y="11728"/>
                  </a:lnTo>
                  <a:lnTo>
                    <a:pt x="893" y="13526"/>
                  </a:lnTo>
                  <a:cubicBezTo>
                    <a:pt x="893" y="13752"/>
                    <a:pt x="1072" y="13931"/>
                    <a:pt x="1298" y="13931"/>
                  </a:cubicBezTo>
                  <a:lnTo>
                    <a:pt x="10002" y="13931"/>
                  </a:lnTo>
                  <a:cubicBezTo>
                    <a:pt x="10228" y="13931"/>
                    <a:pt x="10418" y="13752"/>
                    <a:pt x="10418" y="13526"/>
                  </a:cubicBezTo>
                  <a:lnTo>
                    <a:pt x="10418" y="8299"/>
                  </a:lnTo>
                  <a:lnTo>
                    <a:pt x="7716" y="11002"/>
                  </a:lnTo>
                  <a:cubicBezTo>
                    <a:pt x="7537" y="11181"/>
                    <a:pt x="7335" y="11324"/>
                    <a:pt x="7120" y="11419"/>
                  </a:cubicBezTo>
                  <a:lnTo>
                    <a:pt x="4858" y="12443"/>
                  </a:lnTo>
                  <a:cubicBezTo>
                    <a:pt x="4682" y="12523"/>
                    <a:pt x="4506" y="12560"/>
                    <a:pt x="4337" y="12560"/>
                  </a:cubicBezTo>
                  <a:cubicBezTo>
                    <a:pt x="3507" y="12560"/>
                    <a:pt x="2843" y="11684"/>
                    <a:pt x="3239" y="10823"/>
                  </a:cubicBezTo>
                  <a:lnTo>
                    <a:pt x="4263" y="8561"/>
                  </a:lnTo>
                  <a:cubicBezTo>
                    <a:pt x="4358" y="8347"/>
                    <a:pt x="4501" y="8145"/>
                    <a:pt x="4680" y="7966"/>
                  </a:cubicBezTo>
                  <a:cubicBezTo>
                    <a:pt x="10585" y="2060"/>
                    <a:pt x="9597" y="3037"/>
                    <a:pt x="10418" y="2263"/>
                  </a:cubicBezTo>
                  <a:lnTo>
                    <a:pt x="10418" y="417"/>
                  </a:lnTo>
                  <a:cubicBezTo>
                    <a:pt x="10418" y="191"/>
                    <a:pt x="10240" y="1"/>
                    <a:pt x="10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055;p55"/>
          <p:cNvGrpSpPr/>
          <p:nvPr/>
        </p:nvGrpSpPr>
        <p:grpSpPr>
          <a:xfrm>
            <a:off x="624278" y="3255588"/>
            <a:ext cx="1057494" cy="1210609"/>
            <a:chOff x="3643800" y="2341700"/>
            <a:chExt cx="348300" cy="319750"/>
          </a:xfrm>
        </p:grpSpPr>
        <p:sp>
          <p:nvSpPr>
            <p:cNvPr id="24" name="Google Shape;2056;p55"/>
            <p:cNvSpPr/>
            <p:nvPr/>
          </p:nvSpPr>
          <p:spPr>
            <a:xfrm>
              <a:off x="3720600" y="2341700"/>
              <a:ext cx="20575" cy="32800"/>
            </a:xfrm>
            <a:custGeom>
              <a:avLst/>
              <a:gdLst/>
              <a:ahLst/>
              <a:cxnLst/>
              <a:rect l="l" t="t" r="r" b="b"/>
              <a:pathLst>
                <a:path w="823" h="1312" extrusionOk="0">
                  <a:moveTo>
                    <a:pt x="423" y="0"/>
                  </a:moveTo>
                  <a:cubicBezTo>
                    <a:pt x="191" y="0"/>
                    <a:pt x="1" y="182"/>
                    <a:pt x="1" y="407"/>
                  </a:cubicBezTo>
                  <a:lnTo>
                    <a:pt x="1" y="1312"/>
                  </a:lnTo>
                  <a:lnTo>
                    <a:pt x="822" y="1312"/>
                  </a:lnTo>
                  <a:lnTo>
                    <a:pt x="822" y="419"/>
                  </a:lnTo>
                  <a:cubicBezTo>
                    <a:pt x="822" y="205"/>
                    <a:pt x="667" y="26"/>
                    <a:pt x="465" y="2"/>
                  </a:cubicBezTo>
                  <a:cubicBezTo>
                    <a:pt x="451" y="1"/>
                    <a:pt x="437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57;p55"/>
            <p:cNvSpPr/>
            <p:nvPr/>
          </p:nvSpPr>
          <p:spPr>
            <a:xfrm>
              <a:off x="3807825" y="2341700"/>
              <a:ext cx="20550" cy="32800"/>
            </a:xfrm>
            <a:custGeom>
              <a:avLst/>
              <a:gdLst/>
              <a:ahLst/>
              <a:cxnLst/>
              <a:rect l="l" t="t" r="r" b="b"/>
              <a:pathLst>
                <a:path w="822" h="1312" extrusionOk="0">
                  <a:moveTo>
                    <a:pt x="412" y="0"/>
                  </a:moveTo>
                  <a:cubicBezTo>
                    <a:pt x="191" y="0"/>
                    <a:pt x="0" y="182"/>
                    <a:pt x="0" y="407"/>
                  </a:cubicBezTo>
                  <a:lnTo>
                    <a:pt x="0" y="1312"/>
                  </a:lnTo>
                  <a:lnTo>
                    <a:pt x="810" y="1312"/>
                  </a:lnTo>
                  <a:lnTo>
                    <a:pt x="810" y="419"/>
                  </a:lnTo>
                  <a:cubicBezTo>
                    <a:pt x="822" y="205"/>
                    <a:pt x="667" y="26"/>
                    <a:pt x="453" y="2"/>
                  </a:cubicBezTo>
                  <a:cubicBezTo>
                    <a:pt x="439" y="1"/>
                    <a:pt x="426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58;p55"/>
            <p:cNvSpPr/>
            <p:nvPr/>
          </p:nvSpPr>
          <p:spPr>
            <a:xfrm>
              <a:off x="3643800" y="2374475"/>
              <a:ext cx="348300" cy="75925"/>
            </a:xfrm>
            <a:custGeom>
              <a:avLst/>
              <a:gdLst/>
              <a:ahLst/>
              <a:cxnLst/>
              <a:rect l="l" t="t" r="r" b="b"/>
              <a:pathLst>
                <a:path w="13932" h="3037" extrusionOk="0">
                  <a:moveTo>
                    <a:pt x="12726" y="1"/>
                  </a:moveTo>
                  <a:cubicBezTo>
                    <a:pt x="12719" y="1"/>
                    <a:pt x="12712" y="1"/>
                    <a:pt x="12705" y="1"/>
                  </a:cubicBezTo>
                  <a:lnTo>
                    <a:pt x="10859" y="1"/>
                  </a:lnTo>
                  <a:lnTo>
                    <a:pt x="10859" y="1703"/>
                  </a:lnTo>
                  <a:cubicBezTo>
                    <a:pt x="10859" y="1906"/>
                    <a:pt x="10704" y="2084"/>
                    <a:pt x="10502" y="2120"/>
                  </a:cubicBezTo>
                  <a:cubicBezTo>
                    <a:pt x="10488" y="2122"/>
                    <a:pt x="10474" y="2122"/>
                    <a:pt x="10460" y="2122"/>
                  </a:cubicBezTo>
                  <a:cubicBezTo>
                    <a:pt x="10228" y="2122"/>
                    <a:pt x="10038" y="1939"/>
                    <a:pt x="10038" y="1703"/>
                  </a:cubicBezTo>
                  <a:lnTo>
                    <a:pt x="10038" y="1"/>
                  </a:lnTo>
                  <a:lnTo>
                    <a:pt x="7371" y="1"/>
                  </a:lnTo>
                  <a:lnTo>
                    <a:pt x="7371" y="1703"/>
                  </a:lnTo>
                  <a:cubicBezTo>
                    <a:pt x="7383" y="1906"/>
                    <a:pt x="7228" y="2084"/>
                    <a:pt x="7014" y="2120"/>
                  </a:cubicBezTo>
                  <a:cubicBezTo>
                    <a:pt x="7000" y="2122"/>
                    <a:pt x="6987" y="2122"/>
                    <a:pt x="6973" y="2122"/>
                  </a:cubicBezTo>
                  <a:cubicBezTo>
                    <a:pt x="6752" y="2122"/>
                    <a:pt x="6561" y="1939"/>
                    <a:pt x="6561" y="1703"/>
                  </a:cubicBezTo>
                  <a:lnTo>
                    <a:pt x="6561" y="1"/>
                  </a:lnTo>
                  <a:lnTo>
                    <a:pt x="3894" y="1"/>
                  </a:lnTo>
                  <a:lnTo>
                    <a:pt x="3894" y="1703"/>
                  </a:lnTo>
                  <a:cubicBezTo>
                    <a:pt x="3894" y="1906"/>
                    <a:pt x="3739" y="2084"/>
                    <a:pt x="3537" y="2120"/>
                  </a:cubicBezTo>
                  <a:cubicBezTo>
                    <a:pt x="3523" y="2122"/>
                    <a:pt x="3509" y="2122"/>
                    <a:pt x="3495" y="2122"/>
                  </a:cubicBezTo>
                  <a:cubicBezTo>
                    <a:pt x="3263" y="2122"/>
                    <a:pt x="3073" y="1939"/>
                    <a:pt x="3073" y="1703"/>
                  </a:cubicBezTo>
                  <a:lnTo>
                    <a:pt x="3073" y="1"/>
                  </a:lnTo>
                  <a:lnTo>
                    <a:pt x="1227" y="1"/>
                  </a:lnTo>
                  <a:cubicBezTo>
                    <a:pt x="548" y="1"/>
                    <a:pt x="1" y="549"/>
                    <a:pt x="1" y="1215"/>
                  </a:cubicBezTo>
                  <a:lnTo>
                    <a:pt x="1" y="3037"/>
                  </a:lnTo>
                  <a:lnTo>
                    <a:pt x="13931" y="3037"/>
                  </a:lnTo>
                  <a:lnTo>
                    <a:pt x="13931" y="1215"/>
                  </a:lnTo>
                  <a:cubicBezTo>
                    <a:pt x="13931" y="544"/>
                    <a:pt x="13395" y="1"/>
                    <a:pt x="12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59;p55"/>
            <p:cNvSpPr/>
            <p:nvPr/>
          </p:nvSpPr>
          <p:spPr>
            <a:xfrm>
              <a:off x="3894725" y="2341700"/>
              <a:ext cx="20575" cy="32800"/>
            </a:xfrm>
            <a:custGeom>
              <a:avLst/>
              <a:gdLst/>
              <a:ahLst/>
              <a:cxnLst/>
              <a:rect l="l" t="t" r="r" b="b"/>
              <a:pathLst>
                <a:path w="823" h="1312" extrusionOk="0">
                  <a:moveTo>
                    <a:pt x="423" y="0"/>
                  </a:moveTo>
                  <a:cubicBezTo>
                    <a:pt x="191" y="0"/>
                    <a:pt x="1" y="182"/>
                    <a:pt x="1" y="407"/>
                  </a:cubicBezTo>
                  <a:lnTo>
                    <a:pt x="1" y="1312"/>
                  </a:lnTo>
                  <a:lnTo>
                    <a:pt x="822" y="1312"/>
                  </a:lnTo>
                  <a:lnTo>
                    <a:pt x="822" y="419"/>
                  </a:lnTo>
                  <a:cubicBezTo>
                    <a:pt x="822" y="205"/>
                    <a:pt x="667" y="26"/>
                    <a:pt x="465" y="2"/>
                  </a:cubicBezTo>
                  <a:cubicBezTo>
                    <a:pt x="451" y="1"/>
                    <a:pt x="437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60;p55"/>
            <p:cNvSpPr/>
            <p:nvPr/>
          </p:nvSpPr>
          <p:spPr>
            <a:xfrm>
              <a:off x="3643800" y="2470925"/>
              <a:ext cx="348300" cy="190525"/>
            </a:xfrm>
            <a:custGeom>
              <a:avLst/>
              <a:gdLst/>
              <a:ahLst/>
              <a:cxnLst/>
              <a:rect l="l" t="t" r="r" b="b"/>
              <a:pathLst>
                <a:path w="13932" h="7621" extrusionOk="0">
                  <a:moveTo>
                    <a:pt x="2811" y="1143"/>
                  </a:moveTo>
                  <a:cubicBezTo>
                    <a:pt x="3025" y="1143"/>
                    <a:pt x="3204" y="1298"/>
                    <a:pt x="3227" y="1501"/>
                  </a:cubicBezTo>
                  <a:cubicBezTo>
                    <a:pt x="3263" y="1751"/>
                    <a:pt x="3073" y="1953"/>
                    <a:pt x="2823" y="1953"/>
                  </a:cubicBezTo>
                  <a:lnTo>
                    <a:pt x="2406" y="1953"/>
                  </a:lnTo>
                  <a:cubicBezTo>
                    <a:pt x="2398" y="1954"/>
                    <a:pt x="2390" y="1954"/>
                    <a:pt x="2383" y="1954"/>
                  </a:cubicBezTo>
                  <a:cubicBezTo>
                    <a:pt x="2179" y="1954"/>
                    <a:pt x="2012" y="1802"/>
                    <a:pt x="1989" y="1596"/>
                  </a:cubicBezTo>
                  <a:cubicBezTo>
                    <a:pt x="1953" y="1358"/>
                    <a:pt x="2144" y="1143"/>
                    <a:pt x="2394" y="1143"/>
                  </a:cubicBezTo>
                  <a:close/>
                  <a:moveTo>
                    <a:pt x="4989" y="1143"/>
                  </a:moveTo>
                  <a:cubicBezTo>
                    <a:pt x="5204" y="1143"/>
                    <a:pt x="5382" y="1298"/>
                    <a:pt x="5406" y="1501"/>
                  </a:cubicBezTo>
                  <a:cubicBezTo>
                    <a:pt x="5430" y="1751"/>
                    <a:pt x="5239" y="1953"/>
                    <a:pt x="5001" y="1953"/>
                  </a:cubicBezTo>
                  <a:lnTo>
                    <a:pt x="4573" y="1953"/>
                  </a:lnTo>
                  <a:cubicBezTo>
                    <a:pt x="4565" y="1954"/>
                    <a:pt x="4558" y="1954"/>
                    <a:pt x="4551" y="1954"/>
                  </a:cubicBezTo>
                  <a:cubicBezTo>
                    <a:pt x="4358" y="1954"/>
                    <a:pt x="4190" y="1802"/>
                    <a:pt x="4156" y="1596"/>
                  </a:cubicBezTo>
                  <a:cubicBezTo>
                    <a:pt x="4132" y="1358"/>
                    <a:pt x="4323" y="1143"/>
                    <a:pt x="4561" y="1143"/>
                  </a:cubicBezTo>
                  <a:close/>
                  <a:moveTo>
                    <a:pt x="7168" y="1143"/>
                  </a:moveTo>
                  <a:cubicBezTo>
                    <a:pt x="7383" y="1143"/>
                    <a:pt x="7561" y="1298"/>
                    <a:pt x="7585" y="1501"/>
                  </a:cubicBezTo>
                  <a:cubicBezTo>
                    <a:pt x="7609" y="1751"/>
                    <a:pt x="7418" y="1953"/>
                    <a:pt x="7180" y="1953"/>
                  </a:cubicBezTo>
                  <a:lnTo>
                    <a:pt x="6752" y="1953"/>
                  </a:lnTo>
                  <a:cubicBezTo>
                    <a:pt x="6744" y="1954"/>
                    <a:pt x="6736" y="1954"/>
                    <a:pt x="6728" y="1954"/>
                  </a:cubicBezTo>
                  <a:cubicBezTo>
                    <a:pt x="6525" y="1954"/>
                    <a:pt x="6358" y="1802"/>
                    <a:pt x="6335" y="1596"/>
                  </a:cubicBezTo>
                  <a:cubicBezTo>
                    <a:pt x="6311" y="1358"/>
                    <a:pt x="6502" y="1143"/>
                    <a:pt x="6740" y="1143"/>
                  </a:cubicBezTo>
                  <a:close/>
                  <a:moveTo>
                    <a:pt x="9347" y="1143"/>
                  </a:moveTo>
                  <a:cubicBezTo>
                    <a:pt x="9550" y="1143"/>
                    <a:pt x="9728" y="1298"/>
                    <a:pt x="9764" y="1501"/>
                  </a:cubicBezTo>
                  <a:cubicBezTo>
                    <a:pt x="9788" y="1751"/>
                    <a:pt x="9597" y="1953"/>
                    <a:pt x="9359" y="1953"/>
                  </a:cubicBezTo>
                  <a:lnTo>
                    <a:pt x="8930" y="1953"/>
                  </a:lnTo>
                  <a:cubicBezTo>
                    <a:pt x="8923" y="1954"/>
                    <a:pt x="8915" y="1954"/>
                    <a:pt x="8907" y="1954"/>
                  </a:cubicBezTo>
                  <a:cubicBezTo>
                    <a:pt x="8703" y="1954"/>
                    <a:pt x="8537" y="1802"/>
                    <a:pt x="8514" y="1596"/>
                  </a:cubicBezTo>
                  <a:cubicBezTo>
                    <a:pt x="8490" y="1358"/>
                    <a:pt x="8680" y="1143"/>
                    <a:pt x="8919" y="1143"/>
                  </a:cubicBezTo>
                  <a:close/>
                  <a:moveTo>
                    <a:pt x="11514" y="1143"/>
                  </a:moveTo>
                  <a:cubicBezTo>
                    <a:pt x="11728" y="1143"/>
                    <a:pt x="11907" y="1298"/>
                    <a:pt x="11931" y="1501"/>
                  </a:cubicBezTo>
                  <a:cubicBezTo>
                    <a:pt x="11967" y="1751"/>
                    <a:pt x="11776" y="1953"/>
                    <a:pt x="11526" y="1953"/>
                  </a:cubicBezTo>
                  <a:lnTo>
                    <a:pt x="11109" y="1953"/>
                  </a:lnTo>
                  <a:cubicBezTo>
                    <a:pt x="11102" y="1954"/>
                    <a:pt x="11094" y="1954"/>
                    <a:pt x="11086" y="1954"/>
                  </a:cubicBezTo>
                  <a:cubicBezTo>
                    <a:pt x="10882" y="1954"/>
                    <a:pt x="10715" y="1802"/>
                    <a:pt x="10693" y="1596"/>
                  </a:cubicBezTo>
                  <a:cubicBezTo>
                    <a:pt x="10657" y="1358"/>
                    <a:pt x="10847" y="1143"/>
                    <a:pt x="11097" y="1143"/>
                  </a:cubicBezTo>
                  <a:close/>
                  <a:moveTo>
                    <a:pt x="2811" y="2882"/>
                  </a:moveTo>
                  <a:cubicBezTo>
                    <a:pt x="3025" y="2882"/>
                    <a:pt x="3204" y="3037"/>
                    <a:pt x="3227" y="3251"/>
                  </a:cubicBezTo>
                  <a:cubicBezTo>
                    <a:pt x="3263" y="3489"/>
                    <a:pt x="3073" y="3703"/>
                    <a:pt x="2823" y="3703"/>
                  </a:cubicBezTo>
                  <a:lnTo>
                    <a:pt x="2406" y="3703"/>
                  </a:lnTo>
                  <a:cubicBezTo>
                    <a:pt x="2191" y="3703"/>
                    <a:pt x="2013" y="3549"/>
                    <a:pt x="1989" y="3334"/>
                  </a:cubicBezTo>
                  <a:cubicBezTo>
                    <a:pt x="1953" y="3096"/>
                    <a:pt x="2144" y="2882"/>
                    <a:pt x="2394" y="2882"/>
                  </a:cubicBezTo>
                  <a:close/>
                  <a:moveTo>
                    <a:pt x="4989" y="2882"/>
                  </a:moveTo>
                  <a:cubicBezTo>
                    <a:pt x="5204" y="2882"/>
                    <a:pt x="5382" y="3037"/>
                    <a:pt x="5406" y="3251"/>
                  </a:cubicBezTo>
                  <a:cubicBezTo>
                    <a:pt x="5430" y="3489"/>
                    <a:pt x="5239" y="3703"/>
                    <a:pt x="5001" y="3703"/>
                  </a:cubicBezTo>
                  <a:lnTo>
                    <a:pt x="4573" y="3703"/>
                  </a:lnTo>
                  <a:cubicBezTo>
                    <a:pt x="4370" y="3703"/>
                    <a:pt x="4192" y="3549"/>
                    <a:pt x="4156" y="3334"/>
                  </a:cubicBezTo>
                  <a:cubicBezTo>
                    <a:pt x="4132" y="3096"/>
                    <a:pt x="4323" y="2882"/>
                    <a:pt x="4561" y="2882"/>
                  </a:cubicBezTo>
                  <a:close/>
                  <a:moveTo>
                    <a:pt x="7168" y="2882"/>
                  </a:moveTo>
                  <a:cubicBezTo>
                    <a:pt x="7383" y="2882"/>
                    <a:pt x="7561" y="3037"/>
                    <a:pt x="7585" y="3251"/>
                  </a:cubicBezTo>
                  <a:cubicBezTo>
                    <a:pt x="7609" y="3489"/>
                    <a:pt x="7418" y="3703"/>
                    <a:pt x="7180" y="3703"/>
                  </a:cubicBezTo>
                  <a:lnTo>
                    <a:pt x="6752" y="3703"/>
                  </a:lnTo>
                  <a:cubicBezTo>
                    <a:pt x="6537" y="3703"/>
                    <a:pt x="6359" y="3549"/>
                    <a:pt x="6335" y="3334"/>
                  </a:cubicBezTo>
                  <a:cubicBezTo>
                    <a:pt x="6311" y="3096"/>
                    <a:pt x="6502" y="2882"/>
                    <a:pt x="6740" y="2882"/>
                  </a:cubicBezTo>
                  <a:close/>
                  <a:moveTo>
                    <a:pt x="9347" y="2882"/>
                  </a:moveTo>
                  <a:cubicBezTo>
                    <a:pt x="9550" y="2882"/>
                    <a:pt x="9728" y="3037"/>
                    <a:pt x="9764" y="3251"/>
                  </a:cubicBezTo>
                  <a:cubicBezTo>
                    <a:pt x="9788" y="3489"/>
                    <a:pt x="9597" y="3703"/>
                    <a:pt x="9359" y="3703"/>
                  </a:cubicBezTo>
                  <a:lnTo>
                    <a:pt x="8930" y="3703"/>
                  </a:lnTo>
                  <a:cubicBezTo>
                    <a:pt x="8716" y="3703"/>
                    <a:pt x="8538" y="3549"/>
                    <a:pt x="8514" y="3334"/>
                  </a:cubicBezTo>
                  <a:cubicBezTo>
                    <a:pt x="8490" y="3096"/>
                    <a:pt x="8680" y="2882"/>
                    <a:pt x="8919" y="2882"/>
                  </a:cubicBezTo>
                  <a:close/>
                  <a:moveTo>
                    <a:pt x="11514" y="2882"/>
                  </a:moveTo>
                  <a:cubicBezTo>
                    <a:pt x="11728" y="2882"/>
                    <a:pt x="11907" y="3037"/>
                    <a:pt x="11931" y="3251"/>
                  </a:cubicBezTo>
                  <a:cubicBezTo>
                    <a:pt x="11967" y="3489"/>
                    <a:pt x="11776" y="3703"/>
                    <a:pt x="11526" y="3703"/>
                  </a:cubicBezTo>
                  <a:lnTo>
                    <a:pt x="11109" y="3703"/>
                  </a:lnTo>
                  <a:cubicBezTo>
                    <a:pt x="10895" y="3703"/>
                    <a:pt x="10716" y="3549"/>
                    <a:pt x="10693" y="3334"/>
                  </a:cubicBezTo>
                  <a:cubicBezTo>
                    <a:pt x="10657" y="3096"/>
                    <a:pt x="10847" y="2882"/>
                    <a:pt x="11097" y="2882"/>
                  </a:cubicBezTo>
                  <a:close/>
                  <a:moveTo>
                    <a:pt x="2811" y="4620"/>
                  </a:moveTo>
                  <a:cubicBezTo>
                    <a:pt x="3025" y="4620"/>
                    <a:pt x="3204" y="4775"/>
                    <a:pt x="3227" y="4989"/>
                  </a:cubicBezTo>
                  <a:cubicBezTo>
                    <a:pt x="3263" y="5227"/>
                    <a:pt x="3073" y="5442"/>
                    <a:pt x="2823" y="5442"/>
                  </a:cubicBezTo>
                  <a:lnTo>
                    <a:pt x="2406" y="5442"/>
                  </a:lnTo>
                  <a:cubicBezTo>
                    <a:pt x="2191" y="5442"/>
                    <a:pt x="2013" y="5287"/>
                    <a:pt x="1989" y="5084"/>
                  </a:cubicBezTo>
                  <a:cubicBezTo>
                    <a:pt x="1953" y="4834"/>
                    <a:pt x="2144" y="4620"/>
                    <a:pt x="2394" y="4620"/>
                  </a:cubicBezTo>
                  <a:close/>
                  <a:moveTo>
                    <a:pt x="4989" y="4620"/>
                  </a:moveTo>
                  <a:cubicBezTo>
                    <a:pt x="5204" y="4620"/>
                    <a:pt x="5382" y="4775"/>
                    <a:pt x="5406" y="4989"/>
                  </a:cubicBezTo>
                  <a:cubicBezTo>
                    <a:pt x="5430" y="5227"/>
                    <a:pt x="5239" y="5442"/>
                    <a:pt x="5001" y="5442"/>
                  </a:cubicBezTo>
                  <a:lnTo>
                    <a:pt x="4573" y="5442"/>
                  </a:lnTo>
                  <a:cubicBezTo>
                    <a:pt x="4370" y="5442"/>
                    <a:pt x="4192" y="5287"/>
                    <a:pt x="4156" y="5084"/>
                  </a:cubicBezTo>
                  <a:cubicBezTo>
                    <a:pt x="4132" y="4834"/>
                    <a:pt x="4323" y="4620"/>
                    <a:pt x="4561" y="4620"/>
                  </a:cubicBezTo>
                  <a:close/>
                  <a:moveTo>
                    <a:pt x="7168" y="4620"/>
                  </a:moveTo>
                  <a:cubicBezTo>
                    <a:pt x="7383" y="4620"/>
                    <a:pt x="7561" y="4775"/>
                    <a:pt x="7585" y="4989"/>
                  </a:cubicBezTo>
                  <a:cubicBezTo>
                    <a:pt x="7609" y="5227"/>
                    <a:pt x="7418" y="5442"/>
                    <a:pt x="7180" y="5442"/>
                  </a:cubicBezTo>
                  <a:lnTo>
                    <a:pt x="6752" y="5442"/>
                  </a:lnTo>
                  <a:cubicBezTo>
                    <a:pt x="6537" y="5442"/>
                    <a:pt x="6359" y="5287"/>
                    <a:pt x="6335" y="5084"/>
                  </a:cubicBezTo>
                  <a:cubicBezTo>
                    <a:pt x="6311" y="4834"/>
                    <a:pt x="6502" y="4620"/>
                    <a:pt x="6740" y="4620"/>
                  </a:cubicBezTo>
                  <a:close/>
                  <a:moveTo>
                    <a:pt x="9347" y="4620"/>
                  </a:moveTo>
                  <a:cubicBezTo>
                    <a:pt x="9550" y="4620"/>
                    <a:pt x="9728" y="4775"/>
                    <a:pt x="9764" y="4989"/>
                  </a:cubicBezTo>
                  <a:cubicBezTo>
                    <a:pt x="9788" y="5227"/>
                    <a:pt x="9597" y="5442"/>
                    <a:pt x="9359" y="5442"/>
                  </a:cubicBezTo>
                  <a:lnTo>
                    <a:pt x="8930" y="5442"/>
                  </a:lnTo>
                  <a:cubicBezTo>
                    <a:pt x="8716" y="5442"/>
                    <a:pt x="8538" y="5287"/>
                    <a:pt x="8514" y="5084"/>
                  </a:cubicBezTo>
                  <a:cubicBezTo>
                    <a:pt x="8490" y="4834"/>
                    <a:pt x="8680" y="4620"/>
                    <a:pt x="8919" y="4620"/>
                  </a:cubicBezTo>
                  <a:close/>
                  <a:moveTo>
                    <a:pt x="11514" y="4620"/>
                  </a:moveTo>
                  <a:cubicBezTo>
                    <a:pt x="11728" y="4620"/>
                    <a:pt x="11907" y="4775"/>
                    <a:pt x="11931" y="4989"/>
                  </a:cubicBezTo>
                  <a:cubicBezTo>
                    <a:pt x="11967" y="5227"/>
                    <a:pt x="11776" y="5442"/>
                    <a:pt x="11526" y="5442"/>
                  </a:cubicBezTo>
                  <a:lnTo>
                    <a:pt x="11109" y="5442"/>
                  </a:lnTo>
                  <a:cubicBezTo>
                    <a:pt x="10895" y="5442"/>
                    <a:pt x="10716" y="5287"/>
                    <a:pt x="10693" y="5084"/>
                  </a:cubicBezTo>
                  <a:cubicBezTo>
                    <a:pt x="10657" y="4834"/>
                    <a:pt x="10847" y="4620"/>
                    <a:pt x="11097" y="4620"/>
                  </a:cubicBezTo>
                  <a:close/>
                  <a:moveTo>
                    <a:pt x="1" y="0"/>
                  </a:moveTo>
                  <a:lnTo>
                    <a:pt x="1" y="6394"/>
                  </a:lnTo>
                  <a:cubicBezTo>
                    <a:pt x="1" y="7073"/>
                    <a:pt x="548" y="7620"/>
                    <a:pt x="1227" y="7620"/>
                  </a:cubicBezTo>
                  <a:lnTo>
                    <a:pt x="12705" y="7620"/>
                  </a:lnTo>
                  <a:cubicBezTo>
                    <a:pt x="13383" y="7620"/>
                    <a:pt x="13931" y="7073"/>
                    <a:pt x="13931" y="6394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018132" y="1341549"/>
            <a:ext cx="619139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1"/>
                </a:solidFill>
                <a:latin typeface="+mj-lt"/>
                <a:cs typeface="KoHo Medium" panose="020B0604020202020204" charset="-34"/>
              </a:rPr>
              <a:t>Data</a:t>
            </a:r>
          </a:p>
          <a:p>
            <a:pPr algn="just">
              <a:lnSpc>
                <a:spcPct val="150000"/>
              </a:lnSpc>
            </a:pPr>
            <a:r>
              <a:rPr lang="en-ID" dirty="0">
                <a:solidFill>
                  <a:schemeClr val="tx1"/>
                </a:solidFill>
                <a:latin typeface="+mj-lt"/>
              </a:rPr>
              <a:t>Data </a:t>
            </a:r>
            <a:r>
              <a:rPr lang="en-ID" dirty="0" err="1">
                <a:solidFill>
                  <a:schemeClr val="tx1"/>
                </a:solidFill>
                <a:latin typeface="+mj-lt"/>
              </a:rPr>
              <a:t>adalah</a:t>
            </a:r>
            <a:r>
              <a:rPr lang="en-ID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</a:rPr>
              <a:t>sekumpulan</a:t>
            </a:r>
            <a:r>
              <a:rPr lang="en-ID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</a:rPr>
              <a:t>keterangan</a:t>
            </a:r>
            <a:r>
              <a:rPr lang="en-ID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</a:rPr>
              <a:t>ataupun</a:t>
            </a:r>
            <a:r>
              <a:rPr lang="en-ID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</a:rPr>
              <a:t>fakta</a:t>
            </a:r>
            <a:r>
              <a:rPr lang="en-ID" dirty="0">
                <a:solidFill>
                  <a:schemeClr val="tx1"/>
                </a:solidFill>
                <a:latin typeface="+mj-lt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+mj-lt"/>
              </a:rPr>
              <a:t>dibuat</a:t>
            </a:r>
            <a:r>
              <a:rPr lang="en-ID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</a:rPr>
              <a:t>dengan</a:t>
            </a:r>
            <a:r>
              <a:rPr lang="en-ID" dirty="0">
                <a:solidFill>
                  <a:schemeClr val="tx1"/>
                </a:solidFill>
                <a:latin typeface="+mj-lt"/>
              </a:rPr>
              <a:t> kata-kata, </a:t>
            </a:r>
            <a:r>
              <a:rPr lang="en-ID" dirty="0" err="1">
                <a:solidFill>
                  <a:schemeClr val="tx1"/>
                </a:solidFill>
                <a:latin typeface="+mj-lt"/>
              </a:rPr>
              <a:t>kalimat</a:t>
            </a:r>
            <a:r>
              <a:rPr lang="en-ID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+mj-lt"/>
              </a:rPr>
              <a:t>simbol</a:t>
            </a:r>
            <a:r>
              <a:rPr lang="en-ID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+mj-lt"/>
              </a:rPr>
              <a:t>angka</a:t>
            </a:r>
            <a:r>
              <a:rPr lang="en-ID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+mj-lt"/>
              </a:rPr>
              <a:t>dan</a:t>
            </a:r>
            <a:r>
              <a:rPr lang="en-ID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</a:rPr>
              <a:t>lainnya</a:t>
            </a:r>
            <a:r>
              <a:rPr lang="en-ID" dirty="0">
                <a:solidFill>
                  <a:schemeClr val="tx1"/>
                </a:solidFill>
                <a:latin typeface="+mj-lt"/>
              </a:rPr>
              <a:t>.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04682" y="3316029"/>
            <a:ext cx="583517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KoHo Medium" panose="020B0604020202020204" charset="-34"/>
              </a:rPr>
              <a:t>Tabel</a:t>
            </a:r>
            <a:endParaRPr lang="en-US" sz="1800" b="1" dirty="0" smtClean="0">
              <a:solidFill>
                <a:schemeClr val="tx1"/>
              </a:solidFill>
              <a:latin typeface="+mj-lt"/>
              <a:cs typeface="KoHo Medium" panose="020B0604020202020204" charset="-34"/>
            </a:endParaRPr>
          </a:p>
          <a:p>
            <a:pPr algn="just">
              <a:lnSpc>
                <a:spcPct val="150000"/>
              </a:lnSpc>
            </a:pPr>
            <a:r>
              <a:rPr lang="en-ID" dirty="0" err="1">
                <a:solidFill>
                  <a:schemeClr val="tx1"/>
                </a:solidFill>
                <a:latin typeface="+mj-lt"/>
              </a:rPr>
              <a:t>Tabel</a:t>
            </a:r>
            <a:r>
              <a:rPr lang="en-ID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</a:rPr>
              <a:t>merupakan</a:t>
            </a:r>
            <a:r>
              <a:rPr lang="en-ID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</a:rPr>
              <a:t>susunan</a:t>
            </a:r>
            <a:r>
              <a:rPr lang="en-ID" dirty="0">
                <a:solidFill>
                  <a:schemeClr val="tx1"/>
                </a:solidFill>
                <a:latin typeface="+mj-lt"/>
              </a:rPr>
              <a:t> data </a:t>
            </a:r>
            <a:r>
              <a:rPr lang="en-ID" dirty="0" err="1">
                <a:solidFill>
                  <a:schemeClr val="tx1"/>
                </a:solidFill>
                <a:latin typeface="+mj-lt"/>
              </a:rPr>
              <a:t>dalam</a:t>
            </a:r>
            <a:r>
              <a:rPr lang="en-ID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</a:rPr>
              <a:t>baris</a:t>
            </a:r>
            <a:r>
              <a:rPr lang="en-ID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</a:rPr>
              <a:t>dan</a:t>
            </a:r>
            <a:r>
              <a:rPr lang="en-ID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</a:rPr>
              <a:t>kolom</a:t>
            </a:r>
            <a:r>
              <a:rPr lang="en-ID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+mj-lt"/>
              </a:rPr>
              <a:t>atau</a:t>
            </a:r>
            <a:r>
              <a:rPr lang="en-ID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</a:rPr>
              <a:t>mungkin</a:t>
            </a:r>
            <a:r>
              <a:rPr lang="en-ID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</a:rPr>
              <a:t>dalam</a:t>
            </a:r>
            <a:r>
              <a:rPr lang="en-ID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</a:rPr>
              <a:t>struktur</a:t>
            </a:r>
            <a:r>
              <a:rPr lang="en-ID" dirty="0">
                <a:solidFill>
                  <a:schemeClr val="tx1"/>
                </a:solidFill>
                <a:latin typeface="+mj-lt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+mj-lt"/>
              </a:rPr>
              <a:t>lebih</a:t>
            </a:r>
            <a:r>
              <a:rPr lang="en-ID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j-lt"/>
              </a:rPr>
              <a:t>kompleks</a:t>
            </a:r>
            <a:r>
              <a:rPr lang="en-ID" dirty="0">
                <a:solidFill>
                  <a:schemeClr val="tx1"/>
                </a:solidFill>
                <a:latin typeface="+mj-lt"/>
              </a:rPr>
              <a:t>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492" y="4799432"/>
            <a:ext cx="192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KoHo" panose="020B0604020202020204" charset="-34"/>
                <a:cs typeface="KoHo" panose="020B0604020202020204" charset="-34"/>
              </a:rPr>
              <a:t>STT </a:t>
            </a:r>
            <a:r>
              <a:rPr lang="en-US" sz="1600" dirty="0" err="1" smtClean="0">
                <a:latin typeface="KoHo" panose="020B0604020202020204" charset="-34"/>
                <a:cs typeface="KoHo" panose="020B0604020202020204" charset="-34"/>
              </a:rPr>
              <a:t>Wastukancana</a:t>
            </a:r>
            <a:endParaRPr lang="en-ID" sz="1600" dirty="0">
              <a:latin typeface="KoHo" panose="020B0604020202020204" charset="-34"/>
              <a:cs typeface="KoHo" panose="020B0604020202020204" charset="-34"/>
            </a:endParaRPr>
          </a:p>
        </p:txBody>
      </p:sp>
      <p:grpSp>
        <p:nvGrpSpPr>
          <p:cNvPr id="16" name="Google Shape;2587;p56"/>
          <p:cNvGrpSpPr/>
          <p:nvPr/>
        </p:nvGrpSpPr>
        <p:grpSpPr>
          <a:xfrm>
            <a:off x="7839857" y="1738265"/>
            <a:ext cx="1304144" cy="3497466"/>
            <a:chOff x="1067857" y="1268942"/>
            <a:chExt cx="1365932" cy="3663637"/>
          </a:xfrm>
        </p:grpSpPr>
        <p:grpSp>
          <p:nvGrpSpPr>
            <p:cNvPr id="17" name="Google Shape;2588;p56"/>
            <p:cNvGrpSpPr/>
            <p:nvPr/>
          </p:nvGrpSpPr>
          <p:grpSpPr>
            <a:xfrm flipH="1">
              <a:off x="1067857" y="1268942"/>
              <a:ext cx="1365932" cy="3663637"/>
              <a:chOff x="2827800" y="238125"/>
              <a:chExt cx="1946050" cy="5219600"/>
            </a:xfrm>
          </p:grpSpPr>
          <p:sp>
            <p:nvSpPr>
              <p:cNvPr id="26" name="Google Shape;2589;p56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590;p56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591;p56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" name="Google Shape;2592;p56"/>
            <p:cNvCxnSpPr/>
            <p:nvPr/>
          </p:nvCxnSpPr>
          <p:spPr>
            <a:xfrm>
              <a:off x="1236207" y="3725229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93;p56"/>
            <p:cNvSpPr/>
            <p:nvPr/>
          </p:nvSpPr>
          <p:spPr>
            <a:xfrm>
              <a:off x="1764200" y="4260263"/>
              <a:ext cx="194100" cy="1941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81170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Arial Rounded MT Bold" panose="020F0704030504030204" pitchFamily="34" charset="0"/>
              </a:rPr>
              <a:t>Hubungan data dengan grafik dan mengapa graf ?</a:t>
            </a:r>
            <a:endParaRPr sz="2400" dirty="0">
              <a:latin typeface="Arial Rounded MT Bold" panose="020F0704030504030204" pitchFamily="34" charset="0"/>
            </a:endParaRPr>
          </a:p>
        </p:txBody>
      </p:sp>
      <p:sp>
        <p:nvSpPr>
          <p:cNvPr id="304" name="Google Shape;304;p28"/>
          <p:cNvSpPr txBox="1">
            <a:spLocks noGrp="1"/>
          </p:cNvSpPr>
          <p:nvPr>
            <p:ph type="body" idx="1"/>
          </p:nvPr>
        </p:nvSpPr>
        <p:spPr>
          <a:xfrm>
            <a:off x="283092" y="1581255"/>
            <a:ext cx="7717500" cy="234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 smtClean="0">
                <a:latin typeface="+mj-lt"/>
              </a:rPr>
              <a:t>Hubungan</a:t>
            </a:r>
            <a:r>
              <a:rPr lang="en-US" sz="1600" dirty="0" smtClean="0">
                <a:latin typeface="+mj-lt"/>
              </a:rPr>
              <a:t> data </a:t>
            </a:r>
            <a:r>
              <a:rPr lang="en-US" sz="1600" dirty="0" err="1" smtClean="0">
                <a:latin typeface="+mj-lt"/>
              </a:rPr>
              <a:t>dan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Grafik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itu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tidak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bisa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dipisahakan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karena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untuk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membuat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grafik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membutuhkan</a:t>
            </a:r>
            <a:r>
              <a:rPr lang="en-US" sz="1600" dirty="0" smtClean="0">
                <a:latin typeface="+mj-lt"/>
              </a:rPr>
              <a:t> data.</a:t>
            </a:r>
          </a:p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600" b="1" dirty="0" err="1" smtClean="0">
                <a:latin typeface="+mj-lt"/>
              </a:rPr>
              <a:t>Grafik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digunakan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untuk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membantu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penyajian</a:t>
            </a:r>
            <a:r>
              <a:rPr lang="en-ID" sz="1600" dirty="0" smtClean="0">
                <a:latin typeface="+mj-lt"/>
              </a:rPr>
              <a:t> data </a:t>
            </a:r>
            <a:r>
              <a:rPr lang="en-ID" sz="1600" dirty="0" err="1" smtClean="0">
                <a:latin typeface="+mj-lt"/>
              </a:rPr>
              <a:t>sehingga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mudah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dipahami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oleh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pembaca</a:t>
            </a:r>
            <a:r>
              <a:rPr lang="en-ID" sz="1600" dirty="0" smtClean="0">
                <a:latin typeface="+mj-lt"/>
              </a:rPr>
              <a:t>. </a:t>
            </a:r>
            <a:r>
              <a:rPr lang="en-ID" sz="1600" dirty="0" err="1" smtClean="0">
                <a:latin typeface="+mj-lt"/>
              </a:rPr>
              <a:t>Selain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dalam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bentuk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grafik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biasanya</a:t>
            </a:r>
            <a:r>
              <a:rPr lang="en-ID" sz="1600" dirty="0" smtClean="0">
                <a:latin typeface="+mj-lt"/>
              </a:rPr>
              <a:t> data juga </a:t>
            </a:r>
            <a:r>
              <a:rPr lang="en-ID" sz="1600" dirty="0" err="1" smtClean="0">
                <a:latin typeface="+mj-lt"/>
              </a:rPr>
              <a:t>biasa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disajikan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dalam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bentuk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tabel</a:t>
            </a:r>
            <a:r>
              <a:rPr lang="en-ID" sz="1600" dirty="0" smtClean="0">
                <a:latin typeface="+mj-lt"/>
              </a:rPr>
              <a:t>, </a:t>
            </a:r>
            <a:r>
              <a:rPr lang="en-ID" sz="1600" dirty="0" err="1" smtClean="0">
                <a:latin typeface="+mj-lt"/>
              </a:rPr>
              <a:t>namun</a:t>
            </a:r>
            <a:r>
              <a:rPr lang="en-ID" sz="1600" dirty="0" smtClean="0">
                <a:latin typeface="+mj-lt"/>
              </a:rPr>
              <a:t> data yang </a:t>
            </a:r>
            <a:r>
              <a:rPr lang="en-ID" sz="1600" dirty="0" err="1" smtClean="0">
                <a:latin typeface="+mj-lt"/>
              </a:rPr>
              <a:t>disajikan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dalam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bentuk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tabel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dianggap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kurang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menarik</a:t>
            </a:r>
            <a:r>
              <a:rPr lang="en-ID" sz="1600" dirty="0" smtClean="0">
                <a:latin typeface="+mj-lt"/>
              </a:rPr>
              <a:t>.</a:t>
            </a:r>
          </a:p>
          <a:p>
            <a:pPr marL="152400" indent="0">
              <a:lnSpc>
                <a:spcPct val="150000"/>
              </a:lnSpc>
              <a:buNone/>
            </a:pPr>
            <a:endParaRPr lang="en-US" sz="1600" dirty="0">
              <a:latin typeface="+mj-lt"/>
            </a:endParaRPr>
          </a:p>
        </p:txBody>
      </p:sp>
      <p:grpSp>
        <p:nvGrpSpPr>
          <p:cNvPr id="8" name="Google Shape;2587;p56"/>
          <p:cNvGrpSpPr/>
          <p:nvPr/>
        </p:nvGrpSpPr>
        <p:grpSpPr>
          <a:xfrm>
            <a:off x="7839857" y="1738265"/>
            <a:ext cx="1304144" cy="3497466"/>
            <a:chOff x="1067857" y="1268942"/>
            <a:chExt cx="1365932" cy="3663637"/>
          </a:xfrm>
        </p:grpSpPr>
        <p:grpSp>
          <p:nvGrpSpPr>
            <p:cNvPr id="9" name="Google Shape;2588;p56"/>
            <p:cNvGrpSpPr/>
            <p:nvPr/>
          </p:nvGrpSpPr>
          <p:grpSpPr>
            <a:xfrm flipH="1">
              <a:off x="1067857" y="1268942"/>
              <a:ext cx="1365932" cy="3663637"/>
              <a:chOff x="2827800" y="238125"/>
              <a:chExt cx="1946050" cy="5219600"/>
            </a:xfrm>
          </p:grpSpPr>
          <p:sp>
            <p:nvSpPr>
              <p:cNvPr id="12" name="Google Shape;2589;p56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590;p56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591;p56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" name="Google Shape;2592;p56"/>
            <p:cNvCxnSpPr/>
            <p:nvPr/>
          </p:nvCxnSpPr>
          <p:spPr>
            <a:xfrm>
              <a:off x="1236207" y="3725229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2593;p56"/>
            <p:cNvSpPr/>
            <p:nvPr/>
          </p:nvSpPr>
          <p:spPr>
            <a:xfrm>
              <a:off x="1764200" y="4260263"/>
              <a:ext cx="194100" cy="1941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4492" y="4806927"/>
            <a:ext cx="192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KoHo" panose="020B0604020202020204" charset="-34"/>
                <a:cs typeface="KoHo" panose="020B0604020202020204" charset="-34"/>
              </a:rPr>
              <a:t>STT </a:t>
            </a:r>
            <a:r>
              <a:rPr lang="en-US" sz="1600" dirty="0" err="1" smtClean="0">
                <a:latin typeface="KoHo" panose="020B0604020202020204" charset="-34"/>
                <a:cs typeface="KoHo" panose="020B0604020202020204" charset="-34"/>
              </a:rPr>
              <a:t>Wastukancana</a:t>
            </a:r>
            <a:endParaRPr lang="en-ID" sz="1600" dirty="0">
              <a:latin typeface="KoHo" panose="020B0604020202020204" charset="-34"/>
              <a:cs typeface="KoHo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376238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ck to School Activities by Slidesgo">
  <a:themeElements>
    <a:clrScheme name="Simple Light">
      <a:dk1>
        <a:srgbClr val="323B5B"/>
      </a:dk1>
      <a:lt1>
        <a:srgbClr val="EDEDED"/>
      </a:lt1>
      <a:dk2>
        <a:srgbClr val="323B5B"/>
      </a:dk2>
      <a:lt2>
        <a:srgbClr val="EDEDED"/>
      </a:lt2>
      <a:accent1>
        <a:srgbClr val="4399AB"/>
      </a:accent1>
      <a:accent2>
        <a:srgbClr val="FFC867"/>
      </a:accent2>
      <a:accent3>
        <a:srgbClr val="8FAEFF"/>
      </a:accent3>
      <a:accent4>
        <a:srgbClr val="FF9067"/>
      </a:accent4>
      <a:accent5>
        <a:srgbClr val="ED4C67"/>
      </a:accent5>
      <a:accent6>
        <a:srgbClr val="AE4FD9"/>
      </a:accent6>
      <a:hlink>
        <a:srgbClr val="323B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248</Words>
  <Application>Microsoft Office PowerPoint</Application>
  <PresentationFormat>On-screen Show (16:9)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KoHo Medium</vt:lpstr>
      <vt:lpstr>Chelsea Market</vt:lpstr>
      <vt:lpstr>Arial (Headings)</vt:lpstr>
      <vt:lpstr>KoHo</vt:lpstr>
      <vt:lpstr>Arial Rounded MT Bold</vt:lpstr>
      <vt:lpstr>Livvic</vt:lpstr>
      <vt:lpstr>Fredoka One</vt:lpstr>
      <vt:lpstr>Roboto Condensed Light</vt:lpstr>
      <vt:lpstr>Arial</vt:lpstr>
      <vt:lpstr>Back to School Activities by Slidesgo</vt:lpstr>
      <vt:lpstr>Pendahuluan metode numerik</vt:lpstr>
      <vt:lpstr>Referensi</vt:lpstr>
      <vt:lpstr>Metode Numerik</vt:lpstr>
      <vt:lpstr>Pengukuran </vt:lpstr>
      <vt:lpstr>Grafik dan Jenis-jenisnya</vt:lpstr>
      <vt:lpstr>Cara membuat grafik pada Excel</vt:lpstr>
      <vt:lpstr>Cara membuat grafik pada Python</vt:lpstr>
      <vt:lpstr>Data dan tabel </vt:lpstr>
      <vt:lpstr>Hubungan data dengan grafik dan mengapa graf ?</vt:lpstr>
      <vt:lpstr>Terimakasih!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TO SCHOOL ACTIVITIES</dc:title>
  <dc:creator>irgiyansyah yansyah</dc:creator>
  <cp:lastModifiedBy>irgiyansyah yansyah</cp:lastModifiedBy>
  <cp:revision>62</cp:revision>
  <dcterms:modified xsi:type="dcterms:W3CDTF">2022-09-29T04:40:28Z</dcterms:modified>
</cp:coreProperties>
</file>