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8"/>
  </p:notesMasterIdLst>
  <p:sldIdLst>
    <p:sldId id="256" r:id="rId2"/>
    <p:sldId id="257" r:id="rId3"/>
    <p:sldId id="309" r:id="rId4"/>
    <p:sldId id="310" r:id="rId5"/>
    <p:sldId id="259" r:id="rId6"/>
    <p:sldId id="311" r:id="rId7"/>
  </p:sldIdLst>
  <p:sldSz cx="9144000" cy="5143500" type="screen16x9"/>
  <p:notesSz cx="6858000" cy="9144000"/>
  <p:embeddedFontLst>
    <p:embeddedFont>
      <p:font typeface="Bebas Neue" panose="020B0604020202020204" charset="0"/>
      <p:regular r:id="rId9"/>
    </p:embeddedFont>
    <p:embeddedFont>
      <p:font typeface="Oswald Light" panose="020B0604020202020204" charset="0"/>
      <p:regular r:id="rId10"/>
      <p:bold r:id="rId11"/>
    </p:embeddedFont>
    <p:embeddedFont>
      <p:font typeface="Oswald Medium" panose="020B0604020202020204" charset="0"/>
      <p:regular r:id="rId12"/>
      <p:bold r:id="rId13"/>
    </p:embeddedFont>
    <p:embeddedFont>
      <p:font typeface="Arial Black" panose="020B0A04020102020204" pitchFamily="34" charset="0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5A011E-5442-4AE8-AFD8-4591C4AA9D4D}">
  <a:tblStyle styleId="{205A011E-5442-4AE8-AFD8-4591C4AA9D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34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22056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c2d948ccfb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c2d948ccfb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476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c2d948ccfb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c2d948ccfb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3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c2d948ccfb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c2d948ccfb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70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c2d948ccfb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c2d948ccfb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318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79ebe86e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79ebe86e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405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c2d948ccfb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c2d948ccfb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6098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960875" y="1594500"/>
            <a:ext cx="5222400" cy="17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21825" y="3166950"/>
            <a:ext cx="41004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13" name="Google Shape;13;p2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19" name="Google Shape;19;p2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4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618303" y="349700"/>
            <a:ext cx="42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18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20025" y="1472575"/>
            <a:ext cx="7665900" cy="295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swald Medium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42" name="Google Shape;42;p4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4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48" name="Google Shape;48;p4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4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4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8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98" name="Google Shape;98;p8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99" name="Google Shape;99;p8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oogle Shape;104;p8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105" name="Google Shape;105;p8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8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8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3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3"/>
          <p:cNvSpPr txBox="1">
            <a:spLocks noGrp="1"/>
          </p:cNvSpPr>
          <p:nvPr>
            <p:ph type="title"/>
          </p:nvPr>
        </p:nvSpPr>
        <p:spPr>
          <a:xfrm>
            <a:off x="618299" y="349700"/>
            <a:ext cx="62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18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title" idx="2"/>
          </p:nvPr>
        </p:nvSpPr>
        <p:spPr>
          <a:xfrm>
            <a:off x="1572438" y="2019279"/>
            <a:ext cx="20283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3"/>
          </p:nvPr>
        </p:nvSpPr>
        <p:spPr>
          <a:xfrm>
            <a:off x="1572438" y="3039698"/>
            <a:ext cx="20283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4"/>
          </p:nvPr>
        </p:nvSpPr>
        <p:spPr>
          <a:xfrm>
            <a:off x="5769229" y="992756"/>
            <a:ext cx="20283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5"/>
          </p:nvPr>
        </p:nvSpPr>
        <p:spPr>
          <a:xfrm>
            <a:off x="5769229" y="2019279"/>
            <a:ext cx="20283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6"/>
          </p:nvPr>
        </p:nvSpPr>
        <p:spPr>
          <a:xfrm>
            <a:off x="5769229" y="3039698"/>
            <a:ext cx="20283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1"/>
          </p:nvPr>
        </p:nvSpPr>
        <p:spPr>
          <a:xfrm>
            <a:off x="1572448" y="2402604"/>
            <a:ext cx="202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subTitle" idx="7"/>
          </p:nvPr>
        </p:nvSpPr>
        <p:spPr>
          <a:xfrm>
            <a:off x="1572459" y="3423032"/>
            <a:ext cx="202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8"/>
          </p:nvPr>
        </p:nvSpPr>
        <p:spPr>
          <a:xfrm>
            <a:off x="5769226" y="1382554"/>
            <a:ext cx="202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9"/>
          </p:nvPr>
        </p:nvSpPr>
        <p:spPr>
          <a:xfrm>
            <a:off x="5769229" y="3423032"/>
            <a:ext cx="202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13"/>
          </p:nvPr>
        </p:nvSpPr>
        <p:spPr>
          <a:xfrm>
            <a:off x="5769226" y="2402604"/>
            <a:ext cx="202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14" hasCustomPrompt="1"/>
          </p:nvPr>
        </p:nvSpPr>
        <p:spPr>
          <a:xfrm>
            <a:off x="973947" y="2120050"/>
            <a:ext cx="6315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15" hasCustomPrompt="1"/>
          </p:nvPr>
        </p:nvSpPr>
        <p:spPr>
          <a:xfrm>
            <a:off x="973959" y="3140469"/>
            <a:ext cx="6315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rgbClr val="D100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16" hasCustomPrompt="1"/>
          </p:nvPr>
        </p:nvSpPr>
        <p:spPr>
          <a:xfrm>
            <a:off x="5163250" y="992754"/>
            <a:ext cx="6060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17" hasCustomPrompt="1"/>
          </p:nvPr>
        </p:nvSpPr>
        <p:spPr>
          <a:xfrm>
            <a:off x="5163250" y="2019280"/>
            <a:ext cx="6060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rgbClr val="7900E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18" hasCustomPrompt="1"/>
          </p:nvPr>
        </p:nvSpPr>
        <p:spPr>
          <a:xfrm>
            <a:off x="5163250" y="3039703"/>
            <a:ext cx="6060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rgbClr val="460A7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68" name="Google Shape;168;p13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169" name="Google Shape;169;p13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3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175" name="Google Shape;175;p13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13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13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27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3934"/>
            <a:ext cx="9144003" cy="51356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3" name="Google Shape;393;p27"/>
          <p:cNvGrpSpPr/>
          <p:nvPr/>
        </p:nvGrpSpPr>
        <p:grpSpPr>
          <a:xfrm>
            <a:off x="8925" y="4798225"/>
            <a:ext cx="9126782" cy="336502"/>
            <a:chOff x="-150" y="4806998"/>
            <a:chExt cx="9144156" cy="336502"/>
          </a:xfrm>
        </p:grpSpPr>
        <p:sp>
          <p:nvSpPr>
            <p:cNvPr id="394" name="Google Shape;394;p27"/>
            <p:cNvSpPr/>
            <p:nvPr/>
          </p:nvSpPr>
          <p:spPr>
            <a:xfrm>
              <a:off x="8399017" y="4994455"/>
              <a:ext cx="107745" cy="84635"/>
            </a:xfrm>
            <a:custGeom>
              <a:avLst/>
              <a:gdLst/>
              <a:ahLst/>
              <a:cxnLst/>
              <a:rect l="l" t="t" r="r" b="b"/>
              <a:pathLst>
                <a:path w="1795" h="1410" extrusionOk="0">
                  <a:moveTo>
                    <a:pt x="593" y="0"/>
                  </a:moveTo>
                  <a:cubicBezTo>
                    <a:pt x="465" y="0"/>
                    <a:pt x="321" y="80"/>
                    <a:pt x="257" y="144"/>
                  </a:cubicBezTo>
                  <a:cubicBezTo>
                    <a:pt x="1" y="401"/>
                    <a:pt x="1" y="673"/>
                    <a:pt x="129" y="945"/>
                  </a:cubicBezTo>
                  <a:cubicBezTo>
                    <a:pt x="193" y="1137"/>
                    <a:pt x="257" y="1281"/>
                    <a:pt x="257" y="1409"/>
                  </a:cubicBezTo>
                  <a:lnTo>
                    <a:pt x="865" y="1409"/>
                  </a:lnTo>
                  <a:cubicBezTo>
                    <a:pt x="865" y="1345"/>
                    <a:pt x="801" y="1201"/>
                    <a:pt x="721" y="1073"/>
                  </a:cubicBezTo>
                  <a:cubicBezTo>
                    <a:pt x="721" y="1073"/>
                    <a:pt x="657" y="1009"/>
                    <a:pt x="657" y="945"/>
                  </a:cubicBezTo>
                  <a:cubicBezTo>
                    <a:pt x="657" y="881"/>
                    <a:pt x="657" y="737"/>
                    <a:pt x="721" y="673"/>
                  </a:cubicBezTo>
                  <a:cubicBezTo>
                    <a:pt x="748" y="651"/>
                    <a:pt x="773" y="644"/>
                    <a:pt x="799" y="644"/>
                  </a:cubicBezTo>
                  <a:cubicBezTo>
                    <a:pt x="851" y="644"/>
                    <a:pt x="908" y="673"/>
                    <a:pt x="993" y="673"/>
                  </a:cubicBezTo>
                  <a:cubicBezTo>
                    <a:pt x="1057" y="737"/>
                    <a:pt x="1122" y="801"/>
                    <a:pt x="1122" y="881"/>
                  </a:cubicBezTo>
                  <a:cubicBezTo>
                    <a:pt x="1266" y="945"/>
                    <a:pt x="1394" y="1073"/>
                    <a:pt x="1522" y="1137"/>
                  </a:cubicBezTo>
                  <a:cubicBezTo>
                    <a:pt x="1666" y="1281"/>
                    <a:pt x="1730" y="1345"/>
                    <a:pt x="1794" y="1409"/>
                  </a:cubicBezTo>
                  <a:lnTo>
                    <a:pt x="1794" y="609"/>
                  </a:lnTo>
                  <a:cubicBezTo>
                    <a:pt x="1666" y="545"/>
                    <a:pt x="1522" y="481"/>
                    <a:pt x="1394" y="401"/>
                  </a:cubicBezTo>
                  <a:cubicBezTo>
                    <a:pt x="1266" y="272"/>
                    <a:pt x="1057" y="208"/>
                    <a:pt x="929" y="144"/>
                  </a:cubicBezTo>
                  <a:cubicBezTo>
                    <a:pt x="801" y="80"/>
                    <a:pt x="721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8450940" y="4949256"/>
              <a:ext cx="55823" cy="45259"/>
            </a:xfrm>
            <a:custGeom>
              <a:avLst/>
              <a:gdLst/>
              <a:ahLst/>
              <a:cxnLst/>
              <a:rect l="l" t="t" r="r" b="b"/>
              <a:pathLst>
                <a:path w="930" h="754" extrusionOk="0">
                  <a:moveTo>
                    <a:pt x="310" y="1"/>
                  </a:moveTo>
                  <a:cubicBezTo>
                    <a:pt x="191" y="1"/>
                    <a:pt x="111" y="68"/>
                    <a:pt x="64" y="161"/>
                  </a:cubicBezTo>
                  <a:cubicBezTo>
                    <a:pt x="0" y="289"/>
                    <a:pt x="64" y="433"/>
                    <a:pt x="192" y="497"/>
                  </a:cubicBezTo>
                  <a:cubicBezTo>
                    <a:pt x="192" y="561"/>
                    <a:pt x="257" y="561"/>
                    <a:pt x="337" y="561"/>
                  </a:cubicBezTo>
                  <a:cubicBezTo>
                    <a:pt x="529" y="689"/>
                    <a:pt x="737" y="689"/>
                    <a:pt x="929" y="753"/>
                  </a:cubicBezTo>
                  <a:lnTo>
                    <a:pt x="929" y="161"/>
                  </a:lnTo>
                  <a:cubicBezTo>
                    <a:pt x="801" y="161"/>
                    <a:pt x="593" y="33"/>
                    <a:pt x="465" y="33"/>
                  </a:cubicBezTo>
                  <a:cubicBezTo>
                    <a:pt x="407" y="10"/>
                    <a:pt x="356" y="1"/>
                    <a:pt x="31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-150" y="4807000"/>
              <a:ext cx="9144156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84150" y="4894450"/>
              <a:ext cx="8085284" cy="160627"/>
            </a:xfrm>
            <a:custGeom>
              <a:avLst/>
              <a:gdLst/>
              <a:ahLst/>
              <a:cxnLst/>
              <a:rect l="l" t="t" r="r" b="b"/>
              <a:pathLst>
                <a:path w="128170" h="2676" extrusionOk="0">
                  <a:moveTo>
                    <a:pt x="0" y="1"/>
                  </a:moveTo>
                  <a:lnTo>
                    <a:pt x="0" y="2675"/>
                  </a:lnTo>
                  <a:lnTo>
                    <a:pt x="128170" y="2675"/>
                  </a:lnTo>
                  <a:lnTo>
                    <a:pt x="12817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8256813" y="4806998"/>
              <a:ext cx="444061" cy="336500"/>
            </a:xfrm>
            <a:custGeom>
              <a:avLst/>
              <a:gdLst/>
              <a:ahLst/>
              <a:cxnLst/>
              <a:rect l="l" t="t" r="r" b="b"/>
              <a:pathLst>
                <a:path w="152206" h="5606" extrusionOk="0">
                  <a:moveTo>
                    <a:pt x="0" y="1"/>
                  </a:moveTo>
                  <a:lnTo>
                    <a:pt x="0" y="5605"/>
                  </a:lnTo>
                  <a:lnTo>
                    <a:pt x="152206" y="5605"/>
                  </a:lnTo>
                  <a:lnTo>
                    <a:pt x="152206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" name="Google Shape;399;p27"/>
            <p:cNvGrpSpPr/>
            <p:nvPr/>
          </p:nvGrpSpPr>
          <p:grpSpPr>
            <a:xfrm>
              <a:off x="8381325" y="4885938"/>
              <a:ext cx="195064" cy="171900"/>
              <a:chOff x="8381325" y="4885938"/>
              <a:chExt cx="195064" cy="171900"/>
            </a:xfrm>
          </p:grpSpPr>
          <p:cxnSp>
            <p:nvCxnSpPr>
              <p:cNvPr id="400" name="Google Shape;400;p27"/>
              <p:cNvCxnSpPr/>
              <p:nvPr/>
            </p:nvCxnSpPr>
            <p:spPr>
              <a:xfrm>
                <a:off x="8381325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401" name="Google Shape;401;p27"/>
              <p:cNvCxnSpPr/>
              <p:nvPr/>
            </p:nvCxnSpPr>
            <p:spPr>
              <a:xfrm>
                <a:off x="8478857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  <p:cxnSp>
            <p:nvCxnSpPr>
              <p:cNvPr id="402" name="Google Shape;402;p27"/>
              <p:cNvCxnSpPr/>
              <p:nvPr/>
            </p:nvCxnSpPr>
            <p:spPr>
              <a:xfrm>
                <a:off x="8576389" y="4885938"/>
                <a:ext cx="0" cy="1719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 Light"/>
              <a:buChar char="●"/>
              <a:defRPr sz="18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○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■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●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○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■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●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○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■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59" r:id="rId5"/>
    <p:sldLayoutId id="214748367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30"/>
          <p:cNvGrpSpPr/>
          <p:nvPr/>
        </p:nvGrpSpPr>
        <p:grpSpPr>
          <a:xfrm>
            <a:off x="-746375" y="-1119900"/>
            <a:ext cx="11168058" cy="5658635"/>
            <a:chOff x="-746375" y="-1119900"/>
            <a:chExt cx="11168058" cy="5658635"/>
          </a:xfrm>
        </p:grpSpPr>
        <p:grpSp>
          <p:nvGrpSpPr>
            <p:cNvPr id="412" name="Google Shape;412;p30"/>
            <p:cNvGrpSpPr/>
            <p:nvPr/>
          </p:nvGrpSpPr>
          <p:grpSpPr>
            <a:xfrm>
              <a:off x="287916" y="2331857"/>
              <a:ext cx="563145" cy="485230"/>
              <a:chOff x="2515300" y="3754225"/>
              <a:chExt cx="205400" cy="176975"/>
            </a:xfrm>
          </p:grpSpPr>
          <p:sp>
            <p:nvSpPr>
              <p:cNvPr id="413" name="Google Shape;413;p30"/>
              <p:cNvSpPr/>
              <p:nvPr/>
            </p:nvSpPr>
            <p:spPr>
              <a:xfrm>
                <a:off x="2610575" y="3781050"/>
                <a:ext cx="14850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594" h="530" extrusionOk="0">
                    <a:moveTo>
                      <a:pt x="1" y="1"/>
                    </a:moveTo>
                    <a:lnTo>
                      <a:pt x="1" y="529"/>
                    </a:lnTo>
                    <a:lnTo>
                      <a:pt x="593" y="529"/>
                    </a:lnTo>
                    <a:lnTo>
                      <a:pt x="5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0"/>
              <p:cNvSpPr/>
              <p:nvPr/>
            </p:nvSpPr>
            <p:spPr>
              <a:xfrm>
                <a:off x="2596975" y="3767850"/>
                <a:ext cx="1362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9"/>
                    </a:lnTo>
                    <a:lnTo>
                      <a:pt x="545" y="529"/>
                    </a:lnTo>
                    <a:lnTo>
                      <a:pt x="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0"/>
              <p:cNvSpPr/>
              <p:nvPr/>
            </p:nvSpPr>
            <p:spPr>
              <a:xfrm>
                <a:off x="2543725" y="3754225"/>
                <a:ext cx="53275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546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2130" y="545"/>
                    </a:lnTo>
                    <a:lnTo>
                      <a:pt x="21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0"/>
              <p:cNvSpPr/>
              <p:nvPr/>
            </p:nvSpPr>
            <p:spPr>
              <a:xfrm>
                <a:off x="2528900" y="3767850"/>
                <a:ext cx="14850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594" h="529" extrusionOk="0">
                    <a:moveTo>
                      <a:pt x="1" y="0"/>
                    </a:moveTo>
                    <a:lnTo>
                      <a:pt x="1" y="529"/>
                    </a:lnTo>
                    <a:lnTo>
                      <a:pt x="593" y="529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0"/>
              <p:cNvSpPr/>
              <p:nvPr/>
            </p:nvSpPr>
            <p:spPr>
              <a:xfrm>
                <a:off x="2515300" y="3781050"/>
                <a:ext cx="1362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545" h="2211" extrusionOk="0">
                    <a:moveTo>
                      <a:pt x="0" y="1"/>
                    </a:moveTo>
                    <a:lnTo>
                      <a:pt x="0" y="529"/>
                    </a:lnTo>
                    <a:lnTo>
                      <a:pt x="0" y="1074"/>
                    </a:lnTo>
                    <a:lnTo>
                      <a:pt x="0" y="1602"/>
                    </a:lnTo>
                    <a:lnTo>
                      <a:pt x="0" y="2211"/>
                    </a:lnTo>
                    <a:lnTo>
                      <a:pt x="545" y="2211"/>
                    </a:lnTo>
                    <a:lnTo>
                      <a:pt x="545" y="1602"/>
                    </a:lnTo>
                    <a:lnTo>
                      <a:pt x="545" y="1074"/>
                    </a:lnTo>
                    <a:lnTo>
                      <a:pt x="545" y="529"/>
                    </a:lnTo>
                    <a:lnTo>
                      <a:pt x="5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0"/>
              <p:cNvSpPr/>
              <p:nvPr/>
            </p:nvSpPr>
            <p:spPr>
              <a:xfrm>
                <a:off x="2528900" y="3836300"/>
                <a:ext cx="14850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594" h="529" extrusionOk="0">
                    <a:moveTo>
                      <a:pt x="1" y="1"/>
                    </a:moveTo>
                    <a:lnTo>
                      <a:pt x="1" y="529"/>
                    </a:lnTo>
                    <a:lnTo>
                      <a:pt x="593" y="529"/>
                    </a:lnTo>
                    <a:lnTo>
                      <a:pt x="5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0"/>
              <p:cNvSpPr/>
              <p:nvPr/>
            </p:nvSpPr>
            <p:spPr>
              <a:xfrm>
                <a:off x="2543725" y="3849500"/>
                <a:ext cx="13225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30" extrusionOk="0">
                    <a:moveTo>
                      <a:pt x="0" y="1"/>
                    </a:moveTo>
                    <a:lnTo>
                      <a:pt x="0" y="529"/>
                    </a:lnTo>
                    <a:lnTo>
                      <a:pt x="529" y="529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0"/>
              <p:cNvSpPr/>
              <p:nvPr/>
            </p:nvSpPr>
            <p:spPr>
              <a:xfrm>
                <a:off x="2556925" y="3862725"/>
                <a:ext cx="136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45" extrusionOk="0">
                    <a:moveTo>
                      <a:pt x="1" y="0"/>
                    </a:moveTo>
                    <a:lnTo>
                      <a:pt x="1" y="545"/>
                    </a:lnTo>
                    <a:lnTo>
                      <a:pt x="545" y="545"/>
                    </a:lnTo>
                    <a:lnTo>
                      <a:pt x="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0"/>
              <p:cNvSpPr/>
              <p:nvPr/>
            </p:nvSpPr>
            <p:spPr>
              <a:xfrm>
                <a:off x="2570550" y="3876325"/>
                <a:ext cx="13225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30" extrusionOk="0">
                    <a:moveTo>
                      <a:pt x="0" y="1"/>
                    </a:moveTo>
                    <a:lnTo>
                      <a:pt x="0" y="529"/>
                    </a:lnTo>
                    <a:lnTo>
                      <a:pt x="529" y="529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0"/>
              <p:cNvSpPr/>
              <p:nvPr/>
            </p:nvSpPr>
            <p:spPr>
              <a:xfrm>
                <a:off x="2583750" y="3889550"/>
                <a:ext cx="132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530" h="593" extrusionOk="0">
                    <a:moveTo>
                      <a:pt x="1" y="0"/>
                    </a:moveTo>
                    <a:lnTo>
                      <a:pt x="1" y="593"/>
                    </a:lnTo>
                    <a:lnTo>
                      <a:pt x="529" y="593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0"/>
              <p:cNvSpPr/>
              <p:nvPr/>
            </p:nvSpPr>
            <p:spPr>
              <a:xfrm>
                <a:off x="2596975" y="3904350"/>
                <a:ext cx="13625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6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5" y="545"/>
                    </a:lnTo>
                    <a:lnTo>
                      <a:pt x="5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0"/>
              <p:cNvSpPr/>
              <p:nvPr/>
            </p:nvSpPr>
            <p:spPr>
              <a:xfrm>
                <a:off x="2625400" y="3767850"/>
                <a:ext cx="1362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9"/>
                    </a:lnTo>
                    <a:lnTo>
                      <a:pt x="545" y="529"/>
                    </a:lnTo>
                    <a:lnTo>
                      <a:pt x="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0"/>
              <p:cNvSpPr/>
              <p:nvPr/>
            </p:nvSpPr>
            <p:spPr>
              <a:xfrm>
                <a:off x="2639000" y="3754225"/>
                <a:ext cx="53275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546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2130" y="545"/>
                    </a:lnTo>
                    <a:lnTo>
                      <a:pt x="21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0"/>
              <p:cNvSpPr/>
              <p:nvPr/>
            </p:nvSpPr>
            <p:spPr>
              <a:xfrm>
                <a:off x="2692250" y="3767850"/>
                <a:ext cx="1482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29" extrusionOk="0">
                    <a:moveTo>
                      <a:pt x="0" y="0"/>
                    </a:moveTo>
                    <a:lnTo>
                      <a:pt x="0" y="529"/>
                    </a:lnTo>
                    <a:lnTo>
                      <a:pt x="593" y="529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0"/>
              <p:cNvSpPr/>
              <p:nvPr/>
            </p:nvSpPr>
            <p:spPr>
              <a:xfrm>
                <a:off x="2707050" y="3781050"/>
                <a:ext cx="13650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2211" extrusionOk="0">
                    <a:moveTo>
                      <a:pt x="1" y="1"/>
                    </a:moveTo>
                    <a:lnTo>
                      <a:pt x="1" y="529"/>
                    </a:lnTo>
                    <a:lnTo>
                      <a:pt x="1" y="1074"/>
                    </a:lnTo>
                    <a:lnTo>
                      <a:pt x="1" y="1602"/>
                    </a:lnTo>
                    <a:lnTo>
                      <a:pt x="1" y="2211"/>
                    </a:lnTo>
                    <a:lnTo>
                      <a:pt x="545" y="2211"/>
                    </a:lnTo>
                    <a:lnTo>
                      <a:pt x="545" y="1602"/>
                    </a:lnTo>
                    <a:lnTo>
                      <a:pt x="545" y="1074"/>
                    </a:lnTo>
                    <a:lnTo>
                      <a:pt x="545" y="529"/>
                    </a:lnTo>
                    <a:lnTo>
                      <a:pt x="5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0"/>
              <p:cNvSpPr/>
              <p:nvPr/>
            </p:nvSpPr>
            <p:spPr>
              <a:xfrm>
                <a:off x="2692250" y="3836300"/>
                <a:ext cx="1482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29" extrusionOk="0">
                    <a:moveTo>
                      <a:pt x="0" y="1"/>
                    </a:moveTo>
                    <a:lnTo>
                      <a:pt x="0" y="529"/>
                    </a:lnTo>
                    <a:lnTo>
                      <a:pt x="593" y="529"/>
                    </a:lnTo>
                    <a:lnTo>
                      <a:pt x="5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0"/>
              <p:cNvSpPr/>
              <p:nvPr/>
            </p:nvSpPr>
            <p:spPr>
              <a:xfrm>
                <a:off x="2679025" y="3849500"/>
                <a:ext cx="13250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530" h="530" extrusionOk="0">
                    <a:moveTo>
                      <a:pt x="1" y="1"/>
                    </a:moveTo>
                    <a:lnTo>
                      <a:pt x="1" y="529"/>
                    </a:lnTo>
                    <a:lnTo>
                      <a:pt x="529" y="529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0"/>
              <p:cNvSpPr/>
              <p:nvPr/>
            </p:nvSpPr>
            <p:spPr>
              <a:xfrm>
                <a:off x="2665425" y="3862725"/>
                <a:ext cx="13625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0"/>
                    </a:moveTo>
                    <a:lnTo>
                      <a:pt x="0" y="545"/>
                    </a:lnTo>
                    <a:lnTo>
                      <a:pt x="545" y="545"/>
                    </a:lnTo>
                    <a:lnTo>
                      <a:pt x="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0"/>
              <p:cNvSpPr/>
              <p:nvPr/>
            </p:nvSpPr>
            <p:spPr>
              <a:xfrm>
                <a:off x="2652200" y="3876325"/>
                <a:ext cx="13250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530" h="530" extrusionOk="0">
                    <a:moveTo>
                      <a:pt x="1" y="1"/>
                    </a:moveTo>
                    <a:lnTo>
                      <a:pt x="1" y="529"/>
                    </a:lnTo>
                    <a:lnTo>
                      <a:pt x="529" y="529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0"/>
              <p:cNvSpPr/>
              <p:nvPr/>
            </p:nvSpPr>
            <p:spPr>
              <a:xfrm>
                <a:off x="2639000" y="3889550"/>
                <a:ext cx="13225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93" extrusionOk="0">
                    <a:moveTo>
                      <a:pt x="1" y="0"/>
                    </a:moveTo>
                    <a:lnTo>
                      <a:pt x="1" y="593"/>
                    </a:lnTo>
                    <a:lnTo>
                      <a:pt x="529" y="593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0"/>
              <p:cNvSpPr/>
              <p:nvPr/>
            </p:nvSpPr>
            <p:spPr>
              <a:xfrm>
                <a:off x="2612175" y="3904350"/>
                <a:ext cx="26850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074" extrusionOk="0">
                    <a:moveTo>
                      <a:pt x="529" y="1"/>
                    </a:moveTo>
                    <a:lnTo>
                      <a:pt x="529" y="545"/>
                    </a:lnTo>
                    <a:lnTo>
                      <a:pt x="1074" y="545"/>
                    </a:lnTo>
                    <a:lnTo>
                      <a:pt x="1074" y="1"/>
                    </a:lnTo>
                    <a:close/>
                    <a:moveTo>
                      <a:pt x="1" y="545"/>
                    </a:moveTo>
                    <a:lnTo>
                      <a:pt x="1" y="1074"/>
                    </a:lnTo>
                    <a:lnTo>
                      <a:pt x="529" y="1074"/>
                    </a:lnTo>
                    <a:lnTo>
                      <a:pt x="529" y="5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30"/>
            <p:cNvGrpSpPr/>
            <p:nvPr/>
          </p:nvGrpSpPr>
          <p:grpSpPr>
            <a:xfrm>
              <a:off x="574800" y="3695649"/>
              <a:ext cx="684507" cy="684507"/>
              <a:chOff x="574800" y="3695649"/>
              <a:chExt cx="684507" cy="684507"/>
            </a:xfrm>
          </p:grpSpPr>
          <p:sp>
            <p:nvSpPr>
              <p:cNvPr id="435" name="Google Shape;435;p30"/>
              <p:cNvSpPr/>
              <p:nvPr/>
            </p:nvSpPr>
            <p:spPr>
              <a:xfrm>
                <a:off x="574800" y="3695649"/>
                <a:ext cx="684507" cy="684507"/>
              </a:xfrm>
              <a:custGeom>
                <a:avLst/>
                <a:gdLst/>
                <a:ahLst/>
                <a:cxnLst/>
                <a:rect l="l" t="t" r="r" b="b"/>
                <a:pathLst>
                  <a:path w="19409" h="19409" extrusionOk="0">
                    <a:moveTo>
                      <a:pt x="9736" y="1"/>
                    </a:moveTo>
                    <a:cubicBezTo>
                      <a:pt x="4340" y="1"/>
                      <a:pt x="0" y="4340"/>
                      <a:pt x="0" y="9673"/>
                    </a:cubicBezTo>
                    <a:cubicBezTo>
                      <a:pt x="0" y="15085"/>
                      <a:pt x="4340" y="19409"/>
                      <a:pt x="9736" y="19409"/>
                    </a:cubicBezTo>
                    <a:cubicBezTo>
                      <a:pt x="15069" y="19409"/>
                      <a:pt x="19408" y="15085"/>
                      <a:pt x="19408" y="9673"/>
                    </a:cubicBezTo>
                    <a:cubicBezTo>
                      <a:pt x="19408" y="4340"/>
                      <a:pt x="15069" y="1"/>
                      <a:pt x="9736" y="1"/>
                    </a:cubicBezTo>
                    <a:close/>
                  </a:path>
                </a:pathLst>
              </a:custGeom>
              <a:solidFill>
                <a:srgbClr val="F300C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0"/>
              <p:cNvSpPr/>
              <p:nvPr/>
            </p:nvSpPr>
            <p:spPr>
              <a:xfrm>
                <a:off x="993000" y="3813575"/>
                <a:ext cx="141675" cy="141675"/>
              </a:xfrm>
              <a:custGeom>
                <a:avLst/>
                <a:gdLst/>
                <a:ahLst/>
                <a:cxnLst/>
                <a:rect l="l" t="t" r="r" b="b"/>
                <a:pathLst>
                  <a:path w="5667" h="5667" extrusionOk="0">
                    <a:moveTo>
                      <a:pt x="0" y="2953"/>
                    </a:moveTo>
                    <a:lnTo>
                      <a:pt x="1905" y="1953"/>
                    </a:lnTo>
                    <a:lnTo>
                      <a:pt x="2810" y="0"/>
                    </a:lnTo>
                    <a:lnTo>
                      <a:pt x="3667" y="1905"/>
                    </a:lnTo>
                    <a:lnTo>
                      <a:pt x="5667" y="2905"/>
                    </a:lnTo>
                    <a:lnTo>
                      <a:pt x="3857" y="3810"/>
                    </a:lnTo>
                    <a:lnTo>
                      <a:pt x="2810" y="5667"/>
                    </a:lnTo>
                    <a:lnTo>
                      <a:pt x="1952" y="3953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37" name="Google Shape;437;p30"/>
            <p:cNvSpPr/>
            <p:nvPr/>
          </p:nvSpPr>
          <p:spPr>
            <a:xfrm>
              <a:off x="4329238" y="297387"/>
              <a:ext cx="485223" cy="485223"/>
            </a:xfrm>
            <a:custGeom>
              <a:avLst/>
              <a:gdLst/>
              <a:ahLst/>
              <a:cxnLst/>
              <a:rect l="l" t="t" r="r" b="b"/>
              <a:pathLst>
                <a:path w="5667" h="5667" extrusionOk="0">
                  <a:moveTo>
                    <a:pt x="0" y="2953"/>
                  </a:moveTo>
                  <a:lnTo>
                    <a:pt x="1905" y="1953"/>
                  </a:lnTo>
                  <a:lnTo>
                    <a:pt x="2810" y="0"/>
                  </a:lnTo>
                  <a:lnTo>
                    <a:pt x="3667" y="1905"/>
                  </a:lnTo>
                  <a:lnTo>
                    <a:pt x="5667" y="2905"/>
                  </a:lnTo>
                  <a:lnTo>
                    <a:pt x="3857" y="3810"/>
                  </a:lnTo>
                  <a:lnTo>
                    <a:pt x="2810" y="5667"/>
                  </a:lnTo>
                  <a:lnTo>
                    <a:pt x="1952" y="3953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38" name="Google Shape;438;p30"/>
            <p:cNvGrpSpPr/>
            <p:nvPr/>
          </p:nvGrpSpPr>
          <p:grpSpPr>
            <a:xfrm rot="5400000">
              <a:off x="3014900" y="4093488"/>
              <a:ext cx="193365" cy="684502"/>
              <a:chOff x="3301175" y="3649350"/>
              <a:chExt cx="193365" cy="684502"/>
            </a:xfrm>
          </p:grpSpPr>
          <p:sp>
            <p:nvSpPr>
              <p:cNvPr id="439" name="Google Shape;439;p30"/>
              <p:cNvSpPr/>
              <p:nvPr/>
            </p:nvSpPr>
            <p:spPr>
              <a:xfrm>
                <a:off x="3301175" y="3649350"/>
                <a:ext cx="193365" cy="193365"/>
              </a:xfrm>
              <a:custGeom>
                <a:avLst/>
                <a:gdLst/>
                <a:ahLst/>
                <a:cxnLst/>
                <a:rect l="l" t="t" r="r" b="b"/>
                <a:pathLst>
                  <a:path w="2339" h="2339" extrusionOk="0">
                    <a:moveTo>
                      <a:pt x="1137" y="0"/>
                    </a:moveTo>
                    <a:cubicBezTo>
                      <a:pt x="529" y="0"/>
                      <a:pt x="0" y="529"/>
                      <a:pt x="0" y="1137"/>
                    </a:cubicBezTo>
                    <a:cubicBezTo>
                      <a:pt x="0" y="1794"/>
                      <a:pt x="529" y="2338"/>
                      <a:pt x="1137" y="2338"/>
                    </a:cubicBezTo>
                    <a:cubicBezTo>
                      <a:pt x="1794" y="2338"/>
                      <a:pt x="2338" y="1794"/>
                      <a:pt x="2338" y="1137"/>
                    </a:cubicBezTo>
                    <a:cubicBezTo>
                      <a:pt x="2338" y="529"/>
                      <a:pt x="1794" y="0"/>
                      <a:pt x="11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0"/>
              <p:cNvSpPr/>
              <p:nvPr/>
            </p:nvSpPr>
            <p:spPr>
              <a:xfrm>
                <a:off x="3301175" y="3891570"/>
                <a:ext cx="193365" cy="193365"/>
              </a:xfrm>
              <a:custGeom>
                <a:avLst/>
                <a:gdLst/>
                <a:ahLst/>
                <a:cxnLst/>
                <a:rect l="l" t="t" r="r" b="b"/>
                <a:pathLst>
                  <a:path w="2339" h="2339" extrusionOk="0">
                    <a:moveTo>
                      <a:pt x="1137" y="1"/>
                    </a:moveTo>
                    <a:cubicBezTo>
                      <a:pt x="529" y="1"/>
                      <a:pt x="0" y="545"/>
                      <a:pt x="0" y="1202"/>
                    </a:cubicBezTo>
                    <a:cubicBezTo>
                      <a:pt x="0" y="1810"/>
                      <a:pt x="529" y="2339"/>
                      <a:pt x="1137" y="2339"/>
                    </a:cubicBezTo>
                    <a:cubicBezTo>
                      <a:pt x="1794" y="2339"/>
                      <a:pt x="2338" y="1810"/>
                      <a:pt x="2338" y="1202"/>
                    </a:cubicBezTo>
                    <a:cubicBezTo>
                      <a:pt x="2338" y="545"/>
                      <a:pt x="1794" y="1"/>
                      <a:pt x="11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0"/>
              <p:cNvSpPr/>
              <p:nvPr/>
            </p:nvSpPr>
            <p:spPr>
              <a:xfrm>
                <a:off x="3301175" y="4135196"/>
                <a:ext cx="193365" cy="198656"/>
              </a:xfrm>
              <a:custGeom>
                <a:avLst/>
                <a:gdLst/>
                <a:ahLst/>
                <a:cxnLst/>
                <a:rect l="l" t="t" r="r" b="b"/>
                <a:pathLst>
                  <a:path w="2339" h="2403" extrusionOk="0">
                    <a:moveTo>
                      <a:pt x="1137" y="0"/>
                    </a:moveTo>
                    <a:cubicBezTo>
                      <a:pt x="529" y="0"/>
                      <a:pt x="0" y="529"/>
                      <a:pt x="0" y="1201"/>
                    </a:cubicBezTo>
                    <a:cubicBezTo>
                      <a:pt x="0" y="1858"/>
                      <a:pt x="529" y="2402"/>
                      <a:pt x="1137" y="2402"/>
                    </a:cubicBezTo>
                    <a:cubicBezTo>
                      <a:pt x="1794" y="2402"/>
                      <a:pt x="2338" y="1858"/>
                      <a:pt x="2338" y="1201"/>
                    </a:cubicBezTo>
                    <a:cubicBezTo>
                      <a:pt x="2338" y="529"/>
                      <a:pt x="1794" y="0"/>
                      <a:pt x="11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2" name="Google Shape;442;p30"/>
            <p:cNvGrpSpPr/>
            <p:nvPr/>
          </p:nvGrpSpPr>
          <p:grpSpPr>
            <a:xfrm>
              <a:off x="8117816" y="2451997"/>
              <a:ext cx="306187" cy="1503248"/>
              <a:chOff x="289925" y="2497475"/>
              <a:chExt cx="173075" cy="849725"/>
            </a:xfrm>
          </p:grpSpPr>
          <p:sp>
            <p:nvSpPr>
              <p:cNvPr id="443" name="Google Shape;443;p30"/>
              <p:cNvSpPr/>
              <p:nvPr/>
            </p:nvSpPr>
            <p:spPr>
              <a:xfrm>
                <a:off x="289925" y="3239900"/>
                <a:ext cx="173075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6923" h="4292" extrusionOk="0">
                    <a:moveTo>
                      <a:pt x="1" y="1"/>
                    </a:moveTo>
                    <a:lnTo>
                      <a:pt x="1" y="1964"/>
                    </a:lnTo>
                    <a:lnTo>
                      <a:pt x="6922" y="4292"/>
                    </a:lnTo>
                    <a:lnTo>
                      <a:pt x="6922" y="237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0"/>
              <p:cNvSpPr/>
              <p:nvPr/>
            </p:nvSpPr>
            <p:spPr>
              <a:xfrm>
                <a:off x="289925" y="3157775"/>
                <a:ext cx="173075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6923" h="4292" extrusionOk="0">
                    <a:moveTo>
                      <a:pt x="1" y="1"/>
                    </a:moveTo>
                    <a:lnTo>
                      <a:pt x="1" y="1964"/>
                    </a:lnTo>
                    <a:lnTo>
                      <a:pt x="6922" y="4292"/>
                    </a:lnTo>
                    <a:lnTo>
                      <a:pt x="6922" y="232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0"/>
              <p:cNvSpPr/>
              <p:nvPr/>
            </p:nvSpPr>
            <p:spPr>
              <a:xfrm>
                <a:off x="289925" y="3075650"/>
                <a:ext cx="173075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6923" h="4292" extrusionOk="0">
                    <a:moveTo>
                      <a:pt x="1" y="1"/>
                    </a:moveTo>
                    <a:lnTo>
                      <a:pt x="1" y="1916"/>
                    </a:lnTo>
                    <a:lnTo>
                      <a:pt x="6922" y="4292"/>
                    </a:lnTo>
                    <a:lnTo>
                      <a:pt x="6922" y="232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0"/>
              <p:cNvSpPr/>
              <p:nvPr/>
            </p:nvSpPr>
            <p:spPr>
              <a:xfrm>
                <a:off x="289925" y="2992325"/>
                <a:ext cx="173075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6923" h="4292" extrusionOk="0">
                    <a:moveTo>
                      <a:pt x="1" y="0"/>
                    </a:moveTo>
                    <a:lnTo>
                      <a:pt x="1" y="1976"/>
                    </a:lnTo>
                    <a:lnTo>
                      <a:pt x="6922" y="4291"/>
                    </a:lnTo>
                    <a:lnTo>
                      <a:pt x="6922" y="237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0"/>
              <p:cNvSpPr/>
              <p:nvPr/>
            </p:nvSpPr>
            <p:spPr>
              <a:xfrm>
                <a:off x="289925" y="2910200"/>
                <a:ext cx="173075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6923" h="4292" extrusionOk="0">
                    <a:moveTo>
                      <a:pt x="1" y="1"/>
                    </a:moveTo>
                    <a:lnTo>
                      <a:pt x="1" y="1976"/>
                    </a:lnTo>
                    <a:lnTo>
                      <a:pt x="6922" y="4292"/>
                    </a:lnTo>
                    <a:lnTo>
                      <a:pt x="6922" y="232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0"/>
              <p:cNvSpPr/>
              <p:nvPr/>
            </p:nvSpPr>
            <p:spPr>
              <a:xfrm>
                <a:off x="289925" y="2828075"/>
                <a:ext cx="173075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6923" h="4304" extrusionOk="0">
                    <a:moveTo>
                      <a:pt x="1" y="1"/>
                    </a:moveTo>
                    <a:lnTo>
                      <a:pt x="1" y="1928"/>
                    </a:lnTo>
                    <a:lnTo>
                      <a:pt x="6922" y="4304"/>
                    </a:lnTo>
                    <a:lnTo>
                      <a:pt x="6922" y="232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0"/>
              <p:cNvSpPr/>
              <p:nvPr/>
            </p:nvSpPr>
            <p:spPr>
              <a:xfrm>
                <a:off x="289925" y="2744750"/>
                <a:ext cx="173075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6923" h="4304" extrusionOk="0">
                    <a:moveTo>
                      <a:pt x="1" y="0"/>
                    </a:moveTo>
                    <a:lnTo>
                      <a:pt x="1" y="1976"/>
                    </a:lnTo>
                    <a:lnTo>
                      <a:pt x="6922" y="4303"/>
                    </a:lnTo>
                    <a:lnTo>
                      <a:pt x="6922" y="23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0"/>
              <p:cNvSpPr/>
              <p:nvPr/>
            </p:nvSpPr>
            <p:spPr>
              <a:xfrm>
                <a:off x="289925" y="2662925"/>
                <a:ext cx="173075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6923" h="4292" extrusionOk="0">
                    <a:moveTo>
                      <a:pt x="1" y="1"/>
                    </a:moveTo>
                    <a:lnTo>
                      <a:pt x="1" y="1964"/>
                    </a:lnTo>
                    <a:lnTo>
                      <a:pt x="6922" y="4292"/>
                    </a:lnTo>
                    <a:lnTo>
                      <a:pt x="6922" y="231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0"/>
              <p:cNvSpPr/>
              <p:nvPr/>
            </p:nvSpPr>
            <p:spPr>
              <a:xfrm>
                <a:off x="289925" y="2579600"/>
                <a:ext cx="173075" cy="108500"/>
              </a:xfrm>
              <a:custGeom>
                <a:avLst/>
                <a:gdLst/>
                <a:ahLst/>
                <a:cxnLst/>
                <a:rect l="l" t="t" r="r" b="b"/>
                <a:pathLst>
                  <a:path w="6923" h="4340" extrusionOk="0">
                    <a:moveTo>
                      <a:pt x="1" y="0"/>
                    </a:moveTo>
                    <a:lnTo>
                      <a:pt x="1" y="1964"/>
                    </a:lnTo>
                    <a:lnTo>
                      <a:pt x="6922" y="4340"/>
                    </a:lnTo>
                    <a:lnTo>
                      <a:pt x="6922" y="236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0"/>
              <p:cNvSpPr/>
              <p:nvPr/>
            </p:nvSpPr>
            <p:spPr>
              <a:xfrm>
                <a:off x="289925" y="2497475"/>
                <a:ext cx="173075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6923" h="4292" extrusionOk="0">
                    <a:moveTo>
                      <a:pt x="1" y="0"/>
                    </a:moveTo>
                    <a:lnTo>
                      <a:pt x="1" y="1964"/>
                    </a:lnTo>
                    <a:lnTo>
                      <a:pt x="6922" y="4291"/>
                    </a:lnTo>
                    <a:lnTo>
                      <a:pt x="6922" y="23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3" name="Google Shape;453;p30"/>
            <p:cNvSpPr/>
            <p:nvPr/>
          </p:nvSpPr>
          <p:spPr>
            <a:xfrm>
              <a:off x="-746375" y="2013113"/>
              <a:ext cx="2022135" cy="1122676"/>
            </a:xfrm>
            <a:custGeom>
              <a:avLst/>
              <a:gdLst/>
              <a:ahLst/>
              <a:cxnLst/>
              <a:rect l="l" t="t" r="r" b="b"/>
              <a:pathLst>
                <a:path w="50305" h="27929" extrusionOk="0">
                  <a:moveTo>
                    <a:pt x="1" y="1"/>
                  </a:moveTo>
                  <a:lnTo>
                    <a:pt x="1" y="2837"/>
                  </a:lnTo>
                  <a:lnTo>
                    <a:pt x="36316" y="2837"/>
                  </a:lnTo>
                  <a:cubicBezTo>
                    <a:pt x="42474" y="2837"/>
                    <a:pt x="47420" y="7831"/>
                    <a:pt x="47420" y="13940"/>
                  </a:cubicBezTo>
                  <a:cubicBezTo>
                    <a:pt x="47420" y="20110"/>
                    <a:pt x="42474" y="25055"/>
                    <a:pt x="36316" y="25055"/>
                  </a:cubicBezTo>
                  <a:lnTo>
                    <a:pt x="1" y="25055"/>
                  </a:lnTo>
                  <a:lnTo>
                    <a:pt x="1" y="27928"/>
                  </a:lnTo>
                  <a:lnTo>
                    <a:pt x="36316" y="27928"/>
                  </a:lnTo>
                  <a:cubicBezTo>
                    <a:pt x="44038" y="27928"/>
                    <a:pt x="50305" y="21674"/>
                    <a:pt x="50305" y="13940"/>
                  </a:cubicBezTo>
                  <a:cubicBezTo>
                    <a:pt x="50305" y="6219"/>
                    <a:pt x="44038" y="1"/>
                    <a:pt x="3631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FDEF08"/>
                </a:gs>
              </a:gsLst>
              <a:lin ang="18900044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5509575" y="4238550"/>
              <a:ext cx="1025885" cy="300185"/>
            </a:xfrm>
            <a:custGeom>
              <a:avLst/>
              <a:gdLst/>
              <a:ahLst/>
              <a:cxnLst/>
              <a:rect l="l" t="t" r="r" b="b"/>
              <a:pathLst>
                <a:path w="29541" h="8644" extrusionOk="0">
                  <a:moveTo>
                    <a:pt x="14243" y="1"/>
                  </a:moveTo>
                  <a:cubicBezTo>
                    <a:pt x="11055" y="1"/>
                    <a:pt x="8231" y="1867"/>
                    <a:pt x="6910" y="4546"/>
                  </a:cubicBezTo>
                  <a:cubicBezTo>
                    <a:pt x="6667" y="4401"/>
                    <a:pt x="6364" y="4243"/>
                    <a:pt x="6001" y="4243"/>
                  </a:cubicBezTo>
                  <a:cubicBezTo>
                    <a:pt x="5298" y="4243"/>
                    <a:pt x="4692" y="4752"/>
                    <a:pt x="4546" y="5455"/>
                  </a:cubicBezTo>
                  <a:cubicBezTo>
                    <a:pt x="4340" y="5407"/>
                    <a:pt x="4134" y="5407"/>
                    <a:pt x="3879" y="5407"/>
                  </a:cubicBezTo>
                  <a:cubicBezTo>
                    <a:pt x="1964" y="5407"/>
                    <a:pt x="352" y="6764"/>
                    <a:pt x="1" y="8643"/>
                  </a:cubicBezTo>
                  <a:lnTo>
                    <a:pt x="29540" y="8643"/>
                  </a:lnTo>
                  <a:cubicBezTo>
                    <a:pt x="29092" y="6158"/>
                    <a:pt x="26971" y="4340"/>
                    <a:pt x="24389" y="4340"/>
                  </a:cubicBezTo>
                  <a:cubicBezTo>
                    <a:pt x="23480" y="4340"/>
                    <a:pt x="22571" y="4595"/>
                    <a:pt x="21819" y="5055"/>
                  </a:cubicBezTo>
                  <a:cubicBezTo>
                    <a:pt x="20607" y="2073"/>
                    <a:pt x="17674" y="1"/>
                    <a:pt x="1424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5" name="Google Shape;455;p30"/>
            <p:cNvGrpSpPr/>
            <p:nvPr/>
          </p:nvGrpSpPr>
          <p:grpSpPr>
            <a:xfrm>
              <a:off x="372722" y="184891"/>
              <a:ext cx="1767690" cy="921858"/>
              <a:chOff x="-7867750" y="1566075"/>
              <a:chExt cx="5824349" cy="3037423"/>
            </a:xfrm>
          </p:grpSpPr>
          <p:sp>
            <p:nvSpPr>
              <p:cNvPr id="456" name="Google Shape;456;p30"/>
              <p:cNvSpPr/>
              <p:nvPr/>
            </p:nvSpPr>
            <p:spPr>
              <a:xfrm>
                <a:off x="-7709734" y="1692010"/>
                <a:ext cx="5666333" cy="2911488"/>
              </a:xfrm>
              <a:custGeom>
                <a:avLst/>
                <a:gdLst/>
                <a:ahLst/>
                <a:cxnLst/>
                <a:rect l="l" t="t" r="r" b="b"/>
                <a:pathLst>
                  <a:path w="53245" h="23028" extrusionOk="0">
                    <a:moveTo>
                      <a:pt x="1" y="0"/>
                    </a:moveTo>
                    <a:lnTo>
                      <a:pt x="1" y="3603"/>
                    </a:lnTo>
                    <a:lnTo>
                      <a:pt x="1" y="23027"/>
                    </a:lnTo>
                    <a:lnTo>
                      <a:pt x="53245" y="23027"/>
                    </a:lnTo>
                    <a:lnTo>
                      <a:pt x="53245" y="3603"/>
                    </a:lnTo>
                    <a:lnTo>
                      <a:pt x="532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0"/>
              <p:cNvSpPr/>
              <p:nvPr/>
            </p:nvSpPr>
            <p:spPr>
              <a:xfrm>
                <a:off x="-7867750" y="1566075"/>
                <a:ext cx="5652000" cy="399900"/>
              </a:xfrm>
              <a:prstGeom prst="rect">
                <a:avLst/>
              </a:pr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10800025" scaled="0"/>
              </a:gra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0"/>
              <p:cNvSpPr/>
              <p:nvPr/>
            </p:nvSpPr>
            <p:spPr>
              <a:xfrm>
                <a:off x="-7867750" y="1965975"/>
                <a:ext cx="5652000" cy="2431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9" name="Google Shape;459;p30"/>
              <p:cNvGrpSpPr/>
              <p:nvPr/>
            </p:nvGrpSpPr>
            <p:grpSpPr>
              <a:xfrm>
                <a:off x="-2810987" y="1674188"/>
                <a:ext cx="188214" cy="188214"/>
                <a:chOff x="-2887187" y="1674188"/>
                <a:chExt cx="188214" cy="188214"/>
              </a:xfrm>
            </p:grpSpPr>
            <p:sp>
              <p:nvSpPr>
                <p:cNvPr id="460" name="Google Shape;460;p30"/>
                <p:cNvSpPr/>
                <p:nvPr/>
              </p:nvSpPr>
              <p:spPr>
                <a:xfrm>
                  <a:off x="-2887187" y="1674188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0"/>
                <p:cNvSpPr/>
                <p:nvPr/>
              </p:nvSpPr>
              <p:spPr>
                <a:xfrm>
                  <a:off x="-2840573" y="1720802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2" name="Google Shape;462;p30"/>
              <p:cNvSpPr/>
              <p:nvPr/>
            </p:nvSpPr>
            <p:spPr>
              <a:xfrm>
                <a:off x="-2562125" y="1660906"/>
                <a:ext cx="252300" cy="252300"/>
              </a:xfrm>
              <a:prstGeom prst="mathMultiply">
                <a:avLst>
                  <a:gd name="adj1" fmla="val 4568"/>
                </a:avLst>
              </a:pr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0"/>
              <p:cNvSpPr/>
              <p:nvPr/>
            </p:nvSpPr>
            <p:spPr>
              <a:xfrm rot="4030">
                <a:off x="-3147825" y="1822782"/>
                <a:ext cx="255900" cy="55200"/>
              </a:xfrm>
              <a:prstGeom prst="mathMinus">
                <a:avLst>
                  <a:gd name="adj1" fmla="val 23520"/>
                </a:avLst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4" name="Google Shape;464;p30"/>
            <p:cNvGrpSpPr/>
            <p:nvPr/>
          </p:nvGrpSpPr>
          <p:grpSpPr>
            <a:xfrm>
              <a:off x="600226" y="413491"/>
              <a:ext cx="1768786" cy="921858"/>
              <a:chOff x="-7871361" y="1566076"/>
              <a:chExt cx="5827960" cy="3037422"/>
            </a:xfrm>
          </p:grpSpPr>
          <p:sp>
            <p:nvSpPr>
              <p:cNvPr id="465" name="Google Shape;465;p30"/>
              <p:cNvSpPr/>
              <p:nvPr/>
            </p:nvSpPr>
            <p:spPr>
              <a:xfrm>
                <a:off x="-7709734" y="1692010"/>
                <a:ext cx="5666333" cy="2911488"/>
              </a:xfrm>
              <a:custGeom>
                <a:avLst/>
                <a:gdLst/>
                <a:ahLst/>
                <a:cxnLst/>
                <a:rect l="l" t="t" r="r" b="b"/>
                <a:pathLst>
                  <a:path w="53245" h="23028" extrusionOk="0">
                    <a:moveTo>
                      <a:pt x="1" y="0"/>
                    </a:moveTo>
                    <a:lnTo>
                      <a:pt x="1" y="3603"/>
                    </a:lnTo>
                    <a:lnTo>
                      <a:pt x="1" y="23027"/>
                    </a:lnTo>
                    <a:lnTo>
                      <a:pt x="53245" y="23027"/>
                    </a:lnTo>
                    <a:lnTo>
                      <a:pt x="53245" y="3603"/>
                    </a:lnTo>
                    <a:lnTo>
                      <a:pt x="532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0"/>
              <p:cNvSpPr/>
              <p:nvPr/>
            </p:nvSpPr>
            <p:spPr>
              <a:xfrm>
                <a:off x="-7871361" y="1566076"/>
                <a:ext cx="5652000" cy="399901"/>
              </a:xfrm>
              <a:prstGeom prst="rect">
                <a:avLst/>
              </a:pr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10800025" scaled="0"/>
              </a:gra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0"/>
              <p:cNvSpPr/>
              <p:nvPr/>
            </p:nvSpPr>
            <p:spPr>
              <a:xfrm>
                <a:off x="-7871361" y="1965974"/>
                <a:ext cx="5652000" cy="2431801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8" name="Google Shape;468;p30"/>
              <p:cNvGrpSpPr/>
              <p:nvPr/>
            </p:nvGrpSpPr>
            <p:grpSpPr>
              <a:xfrm>
                <a:off x="-2810987" y="1674188"/>
                <a:ext cx="193990" cy="188214"/>
                <a:chOff x="-2887187" y="1674188"/>
                <a:chExt cx="193990" cy="188214"/>
              </a:xfrm>
            </p:grpSpPr>
            <p:sp>
              <p:nvSpPr>
                <p:cNvPr id="469" name="Google Shape;469;p30"/>
                <p:cNvSpPr/>
                <p:nvPr/>
              </p:nvSpPr>
              <p:spPr>
                <a:xfrm>
                  <a:off x="-2887187" y="1674188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0"/>
                <p:cNvSpPr/>
                <p:nvPr/>
              </p:nvSpPr>
              <p:spPr>
                <a:xfrm>
                  <a:off x="-2834797" y="1720802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1" name="Google Shape;471;p30"/>
              <p:cNvSpPr/>
              <p:nvPr/>
            </p:nvSpPr>
            <p:spPr>
              <a:xfrm>
                <a:off x="-2562125" y="1660906"/>
                <a:ext cx="252300" cy="252300"/>
              </a:xfrm>
              <a:prstGeom prst="mathMultiply">
                <a:avLst>
                  <a:gd name="adj1" fmla="val 3921"/>
                </a:avLst>
              </a:pr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0"/>
              <p:cNvSpPr/>
              <p:nvPr/>
            </p:nvSpPr>
            <p:spPr>
              <a:xfrm rot="4030">
                <a:off x="-3147825" y="1822782"/>
                <a:ext cx="255900" cy="55200"/>
              </a:xfrm>
              <a:prstGeom prst="mathMinus">
                <a:avLst>
                  <a:gd name="adj1" fmla="val 23520"/>
                </a:avLst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" name="Google Shape;473;p30"/>
            <p:cNvGrpSpPr/>
            <p:nvPr/>
          </p:nvGrpSpPr>
          <p:grpSpPr>
            <a:xfrm>
              <a:off x="7934425" y="-1119900"/>
              <a:ext cx="2487258" cy="2748209"/>
              <a:chOff x="7934425" y="-1119900"/>
              <a:chExt cx="2487258" cy="2748209"/>
            </a:xfrm>
          </p:grpSpPr>
          <p:sp>
            <p:nvSpPr>
              <p:cNvPr id="474" name="Google Shape;474;p30"/>
              <p:cNvSpPr/>
              <p:nvPr/>
            </p:nvSpPr>
            <p:spPr>
              <a:xfrm>
                <a:off x="8050600" y="125025"/>
                <a:ext cx="2371083" cy="1503284"/>
              </a:xfrm>
              <a:custGeom>
                <a:avLst/>
                <a:gdLst/>
                <a:ahLst/>
                <a:cxnLst/>
                <a:rect l="l" t="t" r="r" b="b"/>
                <a:pathLst>
                  <a:path w="113967" h="33757" extrusionOk="0">
                    <a:moveTo>
                      <a:pt x="0" y="1"/>
                    </a:moveTo>
                    <a:lnTo>
                      <a:pt x="0" y="33757"/>
                    </a:lnTo>
                    <a:lnTo>
                      <a:pt x="113966" y="33757"/>
                    </a:lnTo>
                    <a:lnTo>
                      <a:pt x="1139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0"/>
              <p:cNvSpPr/>
              <p:nvPr/>
            </p:nvSpPr>
            <p:spPr>
              <a:xfrm>
                <a:off x="7934425" y="-1119900"/>
                <a:ext cx="2311500" cy="263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6" name="Google Shape;476;p30"/>
              <p:cNvGrpSpPr/>
              <p:nvPr/>
            </p:nvGrpSpPr>
            <p:grpSpPr>
              <a:xfrm>
                <a:off x="7934425" y="-1119900"/>
                <a:ext cx="2311500" cy="2639025"/>
                <a:chOff x="3299275" y="-2782700"/>
                <a:chExt cx="2311500" cy="2639025"/>
              </a:xfrm>
            </p:grpSpPr>
            <p:sp>
              <p:nvSpPr>
                <p:cNvPr id="477" name="Google Shape;477;p30"/>
                <p:cNvSpPr/>
                <p:nvPr/>
              </p:nvSpPr>
              <p:spPr>
                <a:xfrm>
                  <a:off x="3299275" y="-2780375"/>
                  <a:ext cx="2311500" cy="2636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78" name="Google Shape;478;p30"/>
                <p:cNvCxnSpPr/>
                <p:nvPr/>
              </p:nvCxnSpPr>
              <p:spPr>
                <a:xfrm>
                  <a:off x="3459594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9" name="Google Shape;479;p30"/>
                <p:cNvCxnSpPr/>
                <p:nvPr/>
              </p:nvCxnSpPr>
              <p:spPr>
                <a:xfrm>
                  <a:off x="3613343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0" name="Google Shape;480;p30"/>
                <p:cNvCxnSpPr/>
                <p:nvPr/>
              </p:nvCxnSpPr>
              <p:spPr>
                <a:xfrm>
                  <a:off x="3767091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1" name="Google Shape;481;p30"/>
                <p:cNvCxnSpPr/>
                <p:nvPr/>
              </p:nvCxnSpPr>
              <p:spPr>
                <a:xfrm>
                  <a:off x="3920840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2" name="Google Shape;482;p30"/>
                <p:cNvCxnSpPr/>
                <p:nvPr/>
              </p:nvCxnSpPr>
              <p:spPr>
                <a:xfrm>
                  <a:off x="4074588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3" name="Google Shape;483;p30"/>
                <p:cNvCxnSpPr/>
                <p:nvPr/>
              </p:nvCxnSpPr>
              <p:spPr>
                <a:xfrm>
                  <a:off x="4228337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4" name="Google Shape;484;p30"/>
                <p:cNvCxnSpPr/>
                <p:nvPr/>
              </p:nvCxnSpPr>
              <p:spPr>
                <a:xfrm>
                  <a:off x="4382085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5" name="Google Shape;485;p30"/>
                <p:cNvCxnSpPr/>
                <p:nvPr/>
              </p:nvCxnSpPr>
              <p:spPr>
                <a:xfrm>
                  <a:off x="4535834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6" name="Google Shape;486;p30"/>
                <p:cNvCxnSpPr/>
                <p:nvPr/>
              </p:nvCxnSpPr>
              <p:spPr>
                <a:xfrm>
                  <a:off x="4689582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7" name="Google Shape;487;p30"/>
                <p:cNvCxnSpPr/>
                <p:nvPr/>
              </p:nvCxnSpPr>
              <p:spPr>
                <a:xfrm>
                  <a:off x="4843331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8" name="Google Shape;488;p30"/>
                <p:cNvCxnSpPr/>
                <p:nvPr/>
              </p:nvCxnSpPr>
              <p:spPr>
                <a:xfrm>
                  <a:off x="4997079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9" name="Google Shape;489;p30"/>
                <p:cNvCxnSpPr/>
                <p:nvPr/>
              </p:nvCxnSpPr>
              <p:spPr>
                <a:xfrm>
                  <a:off x="5150828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0" name="Google Shape;490;p30"/>
                <p:cNvCxnSpPr/>
                <p:nvPr/>
              </p:nvCxnSpPr>
              <p:spPr>
                <a:xfrm>
                  <a:off x="5304576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1" name="Google Shape;491;p30"/>
                <p:cNvCxnSpPr/>
                <p:nvPr/>
              </p:nvCxnSpPr>
              <p:spPr>
                <a:xfrm>
                  <a:off x="5458325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2" name="Google Shape;492;p30"/>
                <p:cNvCxnSpPr/>
                <p:nvPr/>
              </p:nvCxnSpPr>
              <p:spPr>
                <a:xfrm flipH="1">
                  <a:off x="3308825" y="-2629430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3" name="Google Shape;493;p30"/>
                <p:cNvCxnSpPr/>
                <p:nvPr/>
              </p:nvCxnSpPr>
              <p:spPr>
                <a:xfrm flipH="1">
                  <a:off x="3308825" y="-2474385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4" name="Google Shape;494;p30"/>
                <p:cNvCxnSpPr/>
                <p:nvPr/>
              </p:nvCxnSpPr>
              <p:spPr>
                <a:xfrm flipH="1">
                  <a:off x="3308825" y="-2319340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5" name="Google Shape;495;p30"/>
                <p:cNvCxnSpPr/>
                <p:nvPr/>
              </p:nvCxnSpPr>
              <p:spPr>
                <a:xfrm flipH="1">
                  <a:off x="3308825" y="-2164296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6" name="Google Shape;496;p30"/>
                <p:cNvCxnSpPr/>
                <p:nvPr/>
              </p:nvCxnSpPr>
              <p:spPr>
                <a:xfrm flipH="1">
                  <a:off x="3308825" y="-2009251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7" name="Google Shape;497;p30"/>
                <p:cNvCxnSpPr/>
                <p:nvPr/>
              </p:nvCxnSpPr>
              <p:spPr>
                <a:xfrm flipH="1">
                  <a:off x="3308825" y="-1854206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8" name="Google Shape;498;p30"/>
                <p:cNvCxnSpPr/>
                <p:nvPr/>
              </p:nvCxnSpPr>
              <p:spPr>
                <a:xfrm flipH="1">
                  <a:off x="3308825" y="-1699161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9" name="Google Shape;499;p30"/>
                <p:cNvCxnSpPr/>
                <p:nvPr/>
              </p:nvCxnSpPr>
              <p:spPr>
                <a:xfrm flipH="1">
                  <a:off x="3308825" y="-1544116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0" name="Google Shape;500;p30"/>
                <p:cNvCxnSpPr/>
                <p:nvPr/>
              </p:nvCxnSpPr>
              <p:spPr>
                <a:xfrm flipH="1">
                  <a:off x="3308825" y="-1389071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1" name="Google Shape;501;p30"/>
                <p:cNvCxnSpPr/>
                <p:nvPr/>
              </p:nvCxnSpPr>
              <p:spPr>
                <a:xfrm flipH="1">
                  <a:off x="3308825" y="-1234026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2" name="Google Shape;502;p30"/>
                <p:cNvCxnSpPr/>
                <p:nvPr/>
              </p:nvCxnSpPr>
              <p:spPr>
                <a:xfrm flipH="1">
                  <a:off x="3308825" y="-1078982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3" name="Google Shape;503;p30"/>
                <p:cNvCxnSpPr/>
                <p:nvPr/>
              </p:nvCxnSpPr>
              <p:spPr>
                <a:xfrm flipH="1">
                  <a:off x="3308825" y="-923937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4" name="Google Shape;504;p30"/>
                <p:cNvCxnSpPr/>
                <p:nvPr/>
              </p:nvCxnSpPr>
              <p:spPr>
                <a:xfrm flipH="1">
                  <a:off x="3308825" y="-768892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0"/>
                <p:cNvCxnSpPr/>
                <p:nvPr/>
              </p:nvCxnSpPr>
              <p:spPr>
                <a:xfrm flipH="1">
                  <a:off x="3308825" y="-613847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6" name="Google Shape;506;p30"/>
                <p:cNvCxnSpPr/>
                <p:nvPr/>
              </p:nvCxnSpPr>
              <p:spPr>
                <a:xfrm flipH="1">
                  <a:off x="3308825" y="-458802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7" name="Google Shape;507;p30"/>
                <p:cNvCxnSpPr/>
                <p:nvPr/>
              </p:nvCxnSpPr>
              <p:spPr>
                <a:xfrm flipH="1">
                  <a:off x="3308825" y="-303757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8" name="Google Shape;508;p30"/>
            <p:cNvGrpSpPr/>
            <p:nvPr/>
          </p:nvGrpSpPr>
          <p:grpSpPr>
            <a:xfrm>
              <a:off x="6485538" y="339000"/>
              <a:ext cx="1944850" cy="401975"/>
              <a:chOff x="6540288" y="4402500"/>
              <a:chExt cx="1944850" cy="401975"/>
            </a:xfrm>
          </p:grpSpPr>
          <p:sp>
            <p:nvSpPr>
              <p:cNvPr id="509" name="Google Shape;509;p30"/>
              <p:cNvSpPr/>
              <p:nvPr/>
            </p:nvSpPr>
            <p:spPr>
              <a:xfrm>
                <a:off x="6540288" y="4402500"/>
                <a:ext cx="1944850" cy="401975"/>
              </a:xfrm>
              <a:custGeom>
                <a:avLst/>
                <a:gdLst/>
                <a:ahLst/>
                <a:cxnLst/>
                <a:rect l="l" t="t" r="r" b="b"/>
                <a:pathLst>
                  <a:path w="77794" h="16079" extrusionOk="0">
                    <a:moveTo>
                      <a:pt x="4725" y="1"/>
                    </a:moveTo>
                    <a:cubicBezTo>
                      <a:pt x="2131" y="1"/>
                      <a:pt x="1" y="2066"/>
                      <a:pt x="1" y="4677"/>
                    </a:cubicBezTo>
                    <a:cubicBezTo>
                      <a:pt x="1" y="7271"/>
                      <a:pt x="2131" y="9416"/>
                      <a:pt x="4725" y="9416"/>
                    </a:cubicBezTo>
                    <a:cubicBezTo>
                      <a:pt x="6134" y="9416"/>
                      <a:pt x="6662" y="9881"/>
                      <a:pt x="8264" y="11418"/>
                    </a:cubicBezTo>
                    <a:cubicBezTo>
                      <a:pt x="10137" y="13276"/>
                      <a:pt x="13068" y="16078"/>
                      <a:pt x="18416" y="16078"/>
                    </a:cubicBezTo>
                    <a:cubicBezTo>
                      <a:pt x="23749" y="16078"/>
                      <a:pt x="26615" y="13276"/>
                      <a:pt x="28488" y="11418"/>
                    </a:cubicBezTo>
                    <a:cubicBezTo>
                      <a:pt x="30090" y="9881"/>
                      <a:pt x="30618" y="9416"/>
                      <a:pt x="32091" y="9416"/>
                    </a:cubicBezTo>
                    <a:cubicBezTo>
                      <a:pt x="33485" y="9416"/>
                      <a:pt x="34029" y="9881"/>
                      <a:pt x="35630" y="11418"/>
                    </a:cubicBezTo>
                    <a:cubicBezTo>
                      <a:pt x="37488" y="13276"/>
                      <a:pt x="40354" y="16078"/>
                      <a:pt x="45703" y="16078"/>
                    </a:cubicBezTo>
                    <a:cubicBezTo>
                      <a:pt x="51099" y="16078"/>
                      <a:pt x="53965" y="13276"/>
                      <a:pt x="55839" y="11418"/>
                    </a:cubicBezTo>
                    <a:cubicBezTo>
                      <a:pt x="57440" y="9881"/>
                      <a:pt x="57969" y="9416"/>
                      <a:pt x="59378" y="9416"/>
                    </a:cubicBezTo>
                    <a:cubicBezTo>
                      <a:pt x="60851" y="9416"/>
                      <a:pt x="61380" y="9881"/>
                      <a:pt x="62981" y="11418"/>
                    </a:cubicBezTo>
                    <a:cubicBezTo>
                      <a:pt x="64854" y="13276"/>
                      <a:pt x="67721" y="16078"/>
                      <a:pt x="73053" y="16078"/>
                    </a:cubicBezTo>
                    <a:cubicBezTo>
                      <a:pt x="75663" y="16078"/>
                      <a:pt x="77793" y="14012"/>
                      <a:pt x="77793" y="11418"/>
                    </a:cubicBezTo>
                    <a:cubicBezTo>
                      <a:pt x="77793" y="8808"/>
                      <a:pt x="75663" y="6678"/>
                      <a:pt x="73053" y="6678"/>
                    </a:cubicBezTo>
                    <a:cubicBezTo>
                      <a:pt x="71660" y="6678"/>
                      <a:pt x="71116" y="6214"/>
                      <a:pt x="69514" y="4677"/>
                    </a:cubicBezTo>
                    <a:cubicBezTo>
                      <a:pt x="67657" y="2803"/>
                      <a:pt x="64710" y="1"/>
                      <a:pt x="59378" y="1"/>
                    </a:cubicBezTo>
                    <a:cubicBezTo>
                      <a:pt x="54046" y="1"/>
                      <a:pt x="51163" y="2803"/>
                      <a:pt x="49306" y="4677"/>
                    </a:cubicBezTo>
                    <a:cubicBezTo>
                      <a:pt x="47704" y="6214"/>
                      <a:pt x="47160" y="6678"/>
                      <a:pt x="45703" y="6678"/>
                    </a:cubicBezTo>
                    <a:cubicBezTo>
                      <a:pt x="44293" y="6678"/>
                      <a:pt x="43765" y="6214"/>
                      <a:pt x="42164" y="4677"/>
                    </a:cubicBezTo>
                    <a:cubicBezTo>
                      <a:pt x="40290" y="2803"/>
                      <a:pt x="37424" y="1"/>
                      <a:pt x="32091" y="1"/>
                    </a:cubicBezTo>
                    <a:cubicBezTo>
                      <a:pt x="26743" y="1"/>
                      <a:pt x="23813" y="2803"/>
                      <a:pt x="21939" y="4677"/>
                    </a:cubicBezTo>
                    <a:cubicBezTo>
                      <a:pt x="20338" y="6214"/>
                      <a:pt x="19809" y="6678"/>
                      <a:pt x="18416" y="6678"/>
                    </a:cubicBezTo>
                    <a:cubicBezTo>
                      <a:pt x="16943" y="6678"/>
                      <a:pt x="16414" y="6214"/>
                      <a:pt x="14877" y="4677"/>
                    </a:cubicBezTo>
                    <a:cubicBezTo>
                      <a:pt x="12940" y="2803"/>
                      <a:pt x="10073" y="1"/>
                      <a:pt x="47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0"/>
              <p:cNvSpPr/>
              <p:nvPr/>
            </p:nvSpPr>
            <p:spPr>
              <a:xfrm>
                <a:off x="7814538" y="4482070"/>
                <a:ext cx="588925" cy="240225"/>
              </a:xfrm>
              <a:custGeom>
                <a:avLst/>
                <a:gdLst/>
                <a:ahLst/>
                <a:cxnLst/>
                <a:rect l="l" t="t" r="r" b="b"/>
                <a:pathLst>
                  <a:path w="23557" h="9609" extrusionOk="0">
                    <a:moveTo>
                      <a:pt x="8408" y="1"/>
                    </a:moveTo>
                    <a:cubicBezTo>
                      <a:pt x="4405" y="1"/>
                      <a:pt x="2403" y="2003"/>
                      <a:pt x="593" y="3812"/>
                    </a:cubicBezTo>
                    <a:cubicBezTo>
                      <a:pt x="1" y="4341"/>
                      <a:pt x="1" y="5269"/>
                      <a:pt x="529" y="5878"/>
                    </a:cubicBezTo>
                    <a:cubicBezTo>
                      <a:pt x="842" y="6150"/>
                      <a:pt x="1240" y="6299"/>
                      <a:pt x="1624" y="6299"/>
                    </a:cubicBezTo>
                    <a:cubicBezTo>
                      <a:pt x="1987" y="6299"/>
                      <a:pt x="2338" y="6166"/>
                      <a:pt x="2595" y="5878"/>
                    </a:cubicBezTo>
                    <a:cubicBezTo>
                      <a:pt x="4277" y="4276"/>
                      <a:pt x="5606" y="2931"/>
                      <a:pt x="8408" y="2931"/>
                    </a:cubicBezTo>
                    <a:cubicBezTo>
                      <a:pt x="11274" y="2931"/>
                      <a:pt x="12603" y="4276"/>
                      <a:pt x="14285" y="5878"/>
                    </a:cubicBezTo>
                    <a:cubicBezTo>
                      <a:pt x="16078" y="7671"/>
                      <a:pt x="18080" y="9609"/>
                      <a:pt x="22083" y="9609"/>
                    </a:cubicBezTo>
                    <a:cubicBezTo>
                      <a:pt x="22884" y="9609"/>
                      <a:pt x="23556" y="9016"/>
                      <a:pt x="23556" y="8216"/>
                    </a:cubicBezTo>
                    <a:cubicBezTo>
                      <a:pt x="23556" y="7335"/>
                      <a:pt x="22884" y="6743"/>
                      <a:pt x="22083" y="6743"/>
                    </a:cubicBezTo>
                    <a:cubicBezTo>
                      <a:pt x="19281" y="6743"/>
                      <a:pt x="17952" y="5413"/>
                      <a:pt x="16286" y="3812"/>
                    </a:cubicBezTo>
                    <a:cubicBezTo>
                      <a:pt x="14477" y="2003"/>
                      <a:pt x="12475" y="1"/>
                      <a:pt x="84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1" name="Google Shape;511;p30"/>
            <p:cNvGrpSpPr/>
            <p:nvPr/>
          </p:nvGrpSpPr>
          <p:grpSpPr>
            <a:xfrm>
              <a:off x="1284002" y="673431"/>
              <a:ext cx="402322" cy="401989"/>
              <a:chOff x="3667875" y="746925"/>
              <a:chExt cx="484025" cy="483625"/>
            </a:xfrm>
          </p:grpSpPr>
          <p:sp>
            <p:nvSpPr>
              <p:cNvPr id="512" name="Google Shape;512;p30"/>
              <p:cNvSpPr/>
              <p:nvPr/>
            </p:nvSpPr>
            <p:spPr>
              <a:xfrm>
                <a:off x="3701500" y="848625"/>
                <a:ext cx="34850" cy="70075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2803" extrusionOk="0">
                    <a:moveTo>
                      <a:pt x="0" y="0"/>
                    </a:moveTo>
                    <a:lnTo>
                      <a:pt x="0" y="1409"/>
                    </a:lnTo>
                    <a:lnTo>
                      <a:pt x="0" y="2803"/>
                    </a:lnTo>
                    <a:lnTo>
                      <a:pt x="1394" y="2803"/>
                    </a:lnTo>
                    <a:lnTo>
                      <a:pt x="1394" y="1409"/>
                    </a:lnTo>
                    <a:lnTo>
                      <a:pt x="13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3" name="Google Shape;513;p30"/>
              <p:cNvGrpSpPr/>
              <p:nvPr/>
            </p:nvGrpSpPr>
            <p:grpSpPr>
              <a:xfrm>
                <a:off x="3667875" y="746925"/>
                <a:ext cx="484025" cy="483625"/>
                <a:chOff x="3667875" y="746925"/>
                <a:chExt cx="484025" cy="483625"/>
              </a:xfrm>
            </p:grpSpPr>
            <p:sp>
              <p:nvSpPr>
                <p:cNvPr id="514" name="Google Shape;514;p30"/>
                <p:cNvSpPr/>
                <p:nvPr/>
              </p:nvSpPr>
              <p:spPr>
                <a:xfrm>
                  <a:off x="3736325" y="815400"/>
                  <a:ext cx="35250" cy="3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0" h="1330" extrusionOk="0">
                      <a:moveTo>
                        <a:pt x="1" y="0"/>
                      </a:moveTo>
                      <a:lnTo>
                        <a:pt x="1" y="1329"/>
                      </a:lnTo>
                      <a:lnTo>
                        <a:pt x="1410" y="1329"/>
                      </a:lnTo>
                      <a:lnTo>
                        <a:pt x="141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30"/>
                <p:cNvSpPr/>
                <p:nvPr/>
              </p:nvSpPr>
              <p:spPr>
                <a:xfrm>
                  <a:off x="3828000" y="850225"/>
                  <a:ext cx="33650" cy="10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" h="4148" extrusionOk="0">
                      <a:moveTo>
                        <a:pt x="1" y="0"/>
                      </a:moveTo>
                      <a:lnTo>
                        <a:pt x="1" y="1410"/>
                      </a:lnTo>
                      <a:lnTo>
                        <a:pt x="1" y="2803"/>
                      </a:lnTo>
                      <a:lnTo>
                        <a:pt x="1" y="4148"/>
                      </a:lnTo>
                      <a:lnTo>
                        <a:pt x="1346" y="4148"/>
                      </a:lnTo>
                      <a:lnTo>
                        <a:pt x="1346" y="2803"/>
                      </a:lnTo>
                      <a:lnTo>
                        <a:pt x="1346" y="1410"/>
                      </a:lnTo>
                      <a:lnTo>
                        <a:pt x="13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30"/>
                <p:cNvSpPr/>
                <p:nvPr/>
              </p:nvSpPr>
              <p:spPr>
                <a:xfrm>
                  <a:off x="3950100" y="850225"/>
                  <a:ext cx="34850" cy="10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4" h="4148" extrusionOk="0">
                      <a:moveTo>
                        <a:pt x="1" y="0"/>
                      </a:moveTo>
                      <a:lnTo>
                        <a:pt x="1" y="1410"/>
                      </a:lnTo>
                      <a:lnTo>
                        <a:pt x="1" y="2803"/>
                      </a:lnTo>
                      <a:lnTo>
                        <a:pt x="1" y="4148"/>
                      </a:lnTo>
                      <a:lnTo>
                        <a:pt x="1394" y="4148"/>
                      </a:lnTo>
                      <a:lnTo>
                        <a:pt x="1394" y="2803"/>
                      </a:lnTo>
                      <a:lnTo>
                        <a:pt x="1394" y="1410"/>
                      </a:lnTo>
                      <a:lnTo>
                        <a:pt x="13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30"/>
                <p:cNvSpPr/>
                <p:nvPr/>
              </p:nvSpPr>
              <p:spPr>
                <a:xfrm>
                  <a:off x="3667875" y="918675"/>
                  <a:ext cx="68475" cy="20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" h="8344" extrusionOk="0">
                      <a:moveTo>
                        <a:pt x="0" y="1"/>
                      </a:moveTo>
                      <a:lnTo>
                        <a:pt x="0" y="1410"/>
                      </a:lnTo>
                      <a:lnTo>
                        <a:pt x="0" y="2803"/>
                      </a:lnTo>
                      <a:lnTo>
                        <a:pt x="0" y="4212"/>
                      </a:lnTo>
                      <a:lnTo>
                        <a:pt x="0" y="5541"/>
                      </a:lnTo>
                      <a:lnTo>
                        <a:pt x="1345" y="5541"/>
                      </a:lnTo>
                      <a:lnTo>
                        <a:pt x="1345" y="4212"/>
                      </a:lnTo>
                      <a:lnTo>
                        <a:pt x="1345" y="2803"/>
                      </a:lnTo>
                      <a:lnTo>
                        <a:pt x="1345" y="1410"/>
                      </a:lnTo>
                      <a:lnTo>
                        <a:pt x="1345" y="1"/>
                      </a:lnTo>
                      <a:close/>
                      <a:moveTo>
                        <a:pt x="1345" y="5541"/>
                      </a:moveTo>
                      <a:lnTo>
                        <a:pt x="1345" y="6934"/>
                      </a:lnTo>
                      <a:lnTo>
                        <a:pt x="1345" y="8344"/>
                      </a:lnTo>
                      <a:lnTo>
                        <a:pt x="2739" y="8344"/>
                      </a:lnTo>
                      <a:lnTo>
                        <a:pt x="2739" y="6934"/>
                      </a:lnTo>
                      <a:lnTo>
                        <a:pt x="2739" y="554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30"/>
                <p:cNvSpPr/>
                <p:nvPr/>
              </p:nvSpPr>
              <p:spPr>
                <a:xfrm>
                  <a:off x="3736325" y="1127250"/>
                  <a:ext cx="35250" cy="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0" h="1394" extrusionOk="0">
                      <a:moveTo>
                        <a:pt x="1" y="1"/>
                      </a:moveTo>
                      <a:lnTo>
                        <a:pt x="1" y="1394"/>
                      </a:lnTo>
                      <a:lnTo>
                        <a:pt x="1410" y="1394"/>
                      </a:lnTo>
                      <a:lnTo>
                        <a:pt x="141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30"/>
                <p:cNvSpPr/>
                <p:nvPr/>
              </p:nvSpPr>
              <p:spPr>
                <a:xfrm>
                  <a:off x="3771550" y="1162075"/>
                  <a:ext cx="68475" cy="3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" h="1346" extrusionOk="0">
                      <a:moveTo>
                        <a:pt x="1" y="1"/>
                      </a:moveTo>
                      <a:lnTo>
                        <a:pt x="1" y="1346"/>
                      </a:lnTo>
                      <a:lnTo>
                        <a:pt x="2739" y="1346"/>
                      </a:lnTo>
                      <a:lnTo>
                        <a:pt x="273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30"/>
                <p:cNvSpPr/>
                <p:nvPr/>
              </p:nvSpPr>
              <p:spPr>
                <a:xfrm>
                  <a:off x="3978125" y="1162075"/>
                  <a:ext cx="70075" cy="3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3" h="1346" extrusionOk="0">
                      <a:moveTo>
                        <a:pt x="1" y="1"/>
                      </a:moveTo>
                      <a:lnTo>
                        <a:pt x="1" y="1346"/>
                      </a:lnTo>
                      <a:lnTo>
                        <a:pt x="2803" y="1346"/>
                      </a:lnTo>
                      <a:lnTo>
                        <a:pt x="28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30"/>
                <p:cNvSpPr/>
                <p:nvPr/>
              </p:nvSpPr>
              <p:spPr>
                <a:xfrm>
                  <a:off x="4048175" y="1127250"/>
                  <a:ext cx="35275" cy="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1394" extrusionOk="0">
                      <a:moveTo>
                        <a:pt x="1" y="1"/>
                      </a:moveTo>
                      <a:lnTo>
                        <a:pt x="1" y="1394"/>
                      </a:lnTo>
                      <a:lnTo>
                        <a:pt x="1410" y="1394"/>
                      </a:lnTo>
                      <a:lnTo>
                        <a:pt x="141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30"/>
                <p:cNvSpPr/>
                <p:nvPr/>
              </p:nvSpPr>
              <p:spPr>
                <a:xfrm>
                  <a:off x="4083425" y="1057200"/>
                  <a:ext cx="33250" cy="7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" h="2803" extrusionOk="0">
                      <a:moveTo>
                        <a:pt x="0" y="0"/>
                      </a:moveTo>
                      <a:lnTo>
                        <a:pt x="0" y="1393"/>
                      </a:lnTo>
                      <a:lnTo>
                        <a:pt x="0" y="2803"/>
                      </a:lnTo>
                      <a:lnTo>
                        <a:pt x="1329" y="2803"/>
                      </a:lnTo>
                      <a:lnTo>
                        <a:pt x="1329" y="1393"/>
                      </a:lnTo>
                      <a:lnTo>
                        <a:pt x="13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30"/>
                <p:cNvSpPr/>
                <p:nvPr/>
              </p:nvSpPr>
              <p:spPr>
                <a:xfrm>
                  <a:off x="4116650" y="918675"/>
                  <a:ext cx="35250" cy="13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0" h="5542" extrusionOk="0">
                      <a:moveTo>
                        <a:pt x="0" y="1"/>
                      </a:moveTo>
                      <a:lnTo>
                        <a:pt x="0" y="1410"/>
                      </a:lnTo>
                      <a:lnTo>
                        <a:pt x="0" y="2803"/>
                      </a:lnTo>
                      <a:lnTo>
                        <a:pt x="0" y="4212"/>
                      </a:lnTo>
                      <a:lnTo>
                        <a:pt x="0" y="5541"/>
                      </a:lnTo>
                      <a:lnTo>
                        <a:pt x="1409" y="5541"/>
                      </a:lnTo>
                      <a:lnTo>
                        <a:pt x="1409" y="4212"/>
                      </a:lnTo>
                      <a:lnTo>
                        <a:pt x="1409" y="2803"/>
                      </a:lnTo>
                      <a:lnTo>
                        <a:pt x="1409" y="1410"/>
                      </a:lnTo>
                      <a:lnTo>
                        <a:pt x="14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30"/>
                <p:cNvSpPr/>
                <p:nvPr/>
              </p:nvSpPr>
              <p:spPr>
                <a:xfrm>
                  <a:off x="4083425" y="850225"/>
                  <a:ext cx="33250" cy="6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" h="2739" extrusionOk="0">
                      <a:moveTo>
                        <a:pt x="0" y="0"/>
                      </a:moveTo>
                      <a:lnTo>
                        <a:pt x="0" y="1410"/>
                      </a:lnTo>
                      <a:lnTo>
                        <a:pt x="0" y="2739"/>
                      </a:lnTo>
                      <a:lnTo>
                        <a:pt x="1329" y="2739"/>
                      </a:lnTo>
                      <a:lnTo>
                        <a:pt x="1329" y="1410"/>
                      </a:lnTo>
                      <a:lnTo>
                        <a:pt x="13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30"/>
                <p:cNvSpPr/>
                <p:nvPr/>
              </p:nvSpPr>
              <p:spPr>
                <a:xfrm>
                  <a:off x="4048175" y="815400"/>
                  <a:ext cx="35275" cy="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1394" extrusionOk="0">
                      <a:moveTo>
                        <a:pt x="1" y="0"/>
                      </a:moveTo>
                      <a:lnTo>
                        <a:pt x="1" y="1393"/>
                      </a:lnTo>
                      <a:lnTo>
                        <a:pt x="1410" y="1393"/>
                      </a:lnTo>
                      <a:lnTo>
                        <a:pt x="141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30"/>
                <p:cNvSpPr/>
                <p:nvPr/>
              </p:nvSpPr>
              <p:spPr>
                <a:xfrm>
                  <a:off x="3771550" y="746925"/>
                  <a:ext cx="276650" cy="6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66" h="2740" extrusionOk="0">
                      <a:moveTo>
                        <a:pt x="1394" y="1"/>
                      </a:moveTo>
                      <a:lnTo>
                        <a:pt x="1394" y="1330"/>
                      </a:lnTo>
                      <a:lnTo>
                        <a:pt x="9673" y="1330"/>
                      </a:lnTo>
                      <a:lnTo>
                        <a:pt x="9673" y="1"/>
                      </a:lnTo>
                      <a:close/>
                      <a:moveTo>
                        <a:pt x="1" y="1330"/>
                      </a:moveTo>
                      <a:lnTo>
                        <a:pt x="1" y="2739"/>
                      </a:lnTo>
                      <a:lnTo>
                        <a:pt x="1394" y="2739"/>
                      </a:lnTo>
                      <a:lnTo>
                        <a:pt x="1394" y="1330"/>
                      </a:lnTo>
                      <a:close/>
                      <a:moveTo>
                        <a:pt x="9673" y="1330"/>
                      </a:moveTo>
                      <a:lnTo>
                        <a:pt x="9673" y="2739"/>
                      </a:lnTo>
                      <a:lnTo>
                        <a:pt x="11066" y="2739"/>
                      </a:lnTo>
                      <a:lnTo>
                        <a:pt x="11066" y="13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30"/>
                <p:cNvSpPr/>
                <p:nvPr/>
              </p:nvSpPr>
              <p:spPr>
                <a:xfrm>
                  <a:off x="3840025" y="1195700"/>
                  <a:ext cx="138125" cy="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5" h="1394" extrusionOk="0">
                      <a:moveTo>
                        <a:pt x="0" y="1"/>
                      </a:moveTo>
                      <a:lnTo>
                        <a:pt x="0" y="1394"/>
                      </a:lnTo>
                      <a:lnTo>
                        <a:pt x="5525" y="1394"/>
                      </a:lnTo>
                      <a:lnTo>
                        <a:pt x="552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30"/>
                <p:cNvSpPr/>
                <p:nvPr/>
              </p:nvSpPr>
              <p:spPr>
                <a:xfrm>
                  <a:off x="3840025" y="1052000"/>
                  <a:ext cx="138125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5" h="1410" extrusionOk="0">
                      <a:moveTo>
                        <a:pt x="0" y="0"/>
                      </a:moveTo>
                      <a:lnTo>
                        <a:pt x="0" y="1409"/>
                      </a:lnTo>
                      <a:lnTo>
                        <a:pt x="5525" y="1409"/>
                      </a:lnTo>
                      <a:lnTo>
                        <a:pt x="55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30"/>
                <p:cNvSpPr/>
                <p:nvPr/>
              </p:nvSpPr>
              <p:spPr>
                <a:xfrm>
                  <a:off x="3978125" y="1017150"/>
                  <a:ext cx="35250" cy="3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0" h="1395" extrusionOk="0">
                      <a:moveTo>
                        <a:pt x="1" y="1"/>
                      </a:moveTo>
                      <a:lnTo>
                        <a:pt x="1" y="1394"/>
                      </a:lnTo>
                      <a:lnTo>
                        <a:pt x="1410" y="1394"/>
                      </a:lnTo>
                      <a:lnTo>
                        <a:pt x="141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30"/>
                <p:cNvSpPr/>
                <p:nvPr/>
              </p:nvSpPr>
              <p:spPr>
                <a:xfrm>
                  <a:off x="3806375" y="1017150"/>
                  <a:ext cx="33650" cy="3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" h="1395" extrusionOk="0">
                      <a:moveTo>
                        <a:pt x="1" y="1"/>
                      </a:moveTo>
                      <a:lnTo>
                        <a:pt x="1" y="1394"/>
                      </a:lnTo>
                      <a:lnTo>
                        <a:pt x="1346" y="1394"/>
                      </a:lnTo>
                      <a:lnTo>
                        <a:pt x="134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1" name="Google Shape;531;p30"/>
          <p:cNvGrpSpPr/>
          <p:nvPr/>
        </p:nvGrpSpPr>
        <p:grpSpPr>
          <a:xfrm>
            <a:off x="1224029" y="608062"/>
            <a:ext cx="6790555" cy="4043143"/>
            <a:chOff x="-7867762" y="1566075"/>
            <a:chExt cx="5824358" cy="2859072"/>
          </a:xfrm>
        </p:grpSpPr>
        <p:sp>
          <p:nvSpPr>
            <p:cNvPr id="532" name="Google Shape;532;p30"/>
            <p:cNvSpPr/>
            <p:nvPr/>
          </p:nvSpPr>
          <p:spPr>
            <a:xfrm>
              <a:off x="-7709737" y="1759137"/>
              <a:ext cx="5666333" cy="2666009"/>
            </a:xfrm>
            <a:custGeom>
              <a:avLst/>
              <a:gdLst/>
              <a:ahLst/>
              <a:cxnLst/>
              <a:rect l="l" t="t" r="r" b="b"/>
              <a:pathLst>
                <a:path w="53245" h="23028" extrusionOk="0">
                  <a:moveTo>
                    <a:pt x="1" y="0"/>
                  </a:moveTo>
                  <a:lnTo>
                    <a:pt x="1" y="3603"/>
                  </a:lnTo>
                  <a:lnTo>
                    <a:pt x="1" y="23027"/>
                  </a:lnTo>
                  <a:lnTo>
                    <a:pt x="53245" y="23027"/>
                  </a:lnTo>
                  <a:lnTo>
                    <a:pt x="53245" y="3603"/>
                  </a:lnTo>
                  <a:lnTo>
                    <a:pt x="53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-7867750" y="1566075"/>
              <a:ext cx="5652000" cy="3999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-7867762" y="1965987"/>
              <a:ext cx="5652000" cy="22890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35" name="Google Shape;535;p30"/>
            <p:cNvGrpSpPr/>
            <p:nvPr/>
          </p:nvGrpSpPr>
          <p:grpSpPr>
            <a:xfrm>
              <a:off x="-2810987" y="1674188"/>
              <a:ext cx="183674" cy="176661"/>
              <a:chOff x="-2887187" y="1674188"/>
              <a:chExt cx="183674" cy="176661"/>
            </a:xfrm>
          </p:grpSpPr>
          <p:sp>
            <p:nvSpPr>
              <p:cNvPr id="536" name="Google Shape;536;p30"/>
              <p:cNvSpPr/>
              <p:nvPr/>
            </p:nvSpPr>
            <p:spPr>
              <a:xfrm>
                <a:off x="-2887187" y="1674188"/>
                <a:ext cx="141600" cy="141600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0"/>
              <p:cNvSpPr/>
              <p:nvPr/>
            </p:nvSpPr>
            <p:spPr>
              <a:xfrm>
                <a:off x="-2845113" y="1709250"/>
                <a:ext cx="141600" cy="141600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30"/>
            <p:cNvSpPr/>
            <p:nvPr/>
          </p:nvSpPr>
          <p:spPr>
            <a:xfrm>
              <a:off x="-2562125" y="1660906"/>
              <a:ext cx="252300" cy="252300"/>
            </a:xfrm>
            <a:prstGeom prst="mathMultiply">
              <a:avLst>
                <a:gd name="adj1" fmla="val 4568"/>
              </a:avLst>
            </a:pr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 rot="4030">
              <a:off x="-3147825" y="1822782"/>
              <a:ext cx="255900" cy="55200"/>
            </a:xfrm>
            <a:prstGeom prst="mathMinus">
              <a:avLst>
                <a:gd name="adj1" fmla="val 23520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0" name="Google Shape;540;p30"/>
          <p:cNvSpPr txBox="1">
            <a:spLocks noGrp="1"/>
          </p:cNvSpPr>
          <p:nvPr>
            <p:ph type="ctrTitle"/>
          </p:nvPr>
        </p:nvSpPr>
        <p:spPr>
          <a:xfrm>
            <a:off x="868811" y="858692"/>
            <a:ext cx="7117921" cy="17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latin typeface="Arial Black" panose="020B0A04020102020204" pitchFamily="34" charset="0"/>
              </a:rPr>
              <a:t>Metode Numerik</a:t>
            </a:r>
            <a:endParaRPr sz="4800" dirty="0">
              <a:latin typeface="Arial Black" panose="020B0A04020102020204" pitchFamily="34" charset="0"/>
            </a:endParaRPr>
          </a:p>
        </p:txBody>
      </p:sp>
      <p:sp>
        <p:nvSpPr>
          <p:cNvPr id="541" name="Google Shape;541;p30"/>
          <p:cNvSpPr txBox="1">
            <a:spLocks noGrp="1"/>
          </p:cNvSpPr>
          <p:nvPr>
            <p:ph type="subTitle" idx="1"/>
          </p:nvPr>
        </p:nvSpPr>
        <p:spPr>
          <a:xfrm>
            <a:off x="1275337" y="1983962"/>
            <a:ext cx="41004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n-lt"/>
              </a:rPr>
              <a:t>Newton Raphson &amp;&amp; Secant</a:t>
            </a:r>
            <a:endParaRPr dirty="0">
              <a:latin typeface="+mn-lt"/>
            </a:endParaRPr>
          </a:p>
        </p:txBody>
      </p:sp>
      <p:sp>
        <p:nvSpPr>
          <p:cNvPr id="542" name="Google Shape;542;p30">
            <a:hlinkClick r:id="" action="ppaction://hlinkshowjump?jump=nextslide"/>
          </p:cNvPr>
          <p:cNvSpPr/>
          <p:nvPr/>
        </p:nvSpPr>
        <p:spPr>
          <a:xfrm>
            <a:off x="8689175" y="4798250"/>
            <a:ext cx="454800" cy="336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0">
            <a:hlinkClick r:id="" action="ppaction://hlinkshowjump?jump=nextslide"/>
          </p:cNvPr>
          <p:cNvSpPr/>
          <p:nvPr/>
        </p:nvSpPr>
        <p:spPr>
          <a:xfrm rot="5400000">
            <a:off x="8851126" y="4941850"/>
            <a:ext cx="178200" cy="69600"/>
          </a:xfrm>
          <a:prstGeom prst="triangle">
            <a:avLst>
              <a:gd name="adj" fmla="val 53129"/>
            </a:avLst>
          </a:pr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607951" y="2609946"/>
            <a:ext cx="3118161" cy="19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dirty="0">
                <a:solidFill>
                  <a:schemeClr val="tx1"/>
                </a:solidFill>
              </a:rPr>
              <a:t>- 211351043 </a:t>
            </a:r>
            <a:r>
              <a:rPr lang="en-ID" dirty="0" err="1" smtClean="0">
                <a:solidFill>
                  <a:schemeClr val="tx1"/>
                </a:solidFill>
              </a:rPr>
              <a:t>Desintya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Frasiska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 smtClean="0">
                <a:solidFill>
                  <a:schemeClr val="tx1"/>
                </a:solidFill>
              </a:rPr>
              <a:t>Putri</a:t>
            </a:r>
            <a:endParaRPr lang="en-ID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D" dirty="0">
                <a:solidFill>
                  <a:schemeClr val="tx1"/>
                </a:solidFill>
              </a:rPr>
              <a:t>- 211351052 </a:t>
            </a:r>
            <a:r>
              <a:rPr lang="en-ID" dirty="0" err="1" smtClean="0">
                <a:solidFill>
                  <a:schemeClr val="tx1"/>
                </a:solidFill>
              </a:rPr>
              <a:t>Faiha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Atsaa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 smtClean="0">
                <a:solidFill>
                  <a:schemeClr val="tx1"/>
                </a:solidFill>
              </a:rPr>
              <a:t>Sukendar</a:t>
            </a:r>
            <a:endParaRPr lang="en-ID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D" dirty="0">
                <a:solidFill>
                  <a:schemeClr val="tx1"/>
                </a:solidFill>
              </a:rPr>
              <a:t>- 211351068 </a:t>
            </a:r>
            <a:r>
              <a:rPr lang="en-ID" dirty="0" smtClean="0">
                <a:solidFill>
                  <a:schemeClr val="tx1"/>
                </a:solidFill>
              </a:rPr>
              <a:t>Irgiyansyah</a:t>
            </a:r>
            <a:endParaRPr lang="en-ID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D" dirty="0">
                <a:solidFill>
                  <a:schemeClr val="tx1"/>
                </a:solidFill>
              </a:rPr>
              <a:t>- 211351079 </a:t>
            </a:r>
            <a:r>
              <a:rPr lang="en-ID" dirty="0" err="1" smtClean="0">
                <a:solidFill>
                  <a:schemeClr val="tx1"/>
                </a:solidFill>
              </a:rPr>
              <a:t>Matius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Yudika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 smtClean="0">
                <a:solidFill>
                  <a:schemeClr val="tx1"/>
                </a:solidFill>
              </a:rPr>
              <a:t>Sitorus</a:t>
            </a:r>
            <a:endParaRPr lang="en-ID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D" dirty="0">
                <a:solidFill>
                  <a:schemeClr val="tx1"/>
                </a:solidFill>
              </a:rPr>
              <a:t>- 201351103 </a:t>
            </a:r>
            <a:r>
              <a:rPr lang="en-ID" dirty="0" err="1" smtClean="0">
                <a:solidFill>
                  <a:schemeClr val="tx1"/>
                </a:solidFill>
              </a:rPr>
              <a:t>Nurhamzah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 smtClean="0">
                <a:solidFill>
                  <a:schemeClr val="tx1"/>
                </a:solidFill>
              </a:rPr>
              <a:t>Juniansyah</a:t>
            </a:r>
            <a:endParaRPr lang="en-ID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D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62009" y="3382172"/>
            <a:ext cx="783671" cy="862851"/>
            <a:chOff x="5833028" y="2757281"/>
            <a:chExt cx="783671" cy="862851"/>
          </a:xfrm>
        </p:grpSpPr>
        <p:grpSp>
          <p:nvGrpSpPr>
            <p:cNvPr id="3" name="Group 2"/>
            <p:cNvGrpSpPr/>
            <p:nvPr/>
          </p:nvGrpSpPr>
          <p:grpSpPr>
            <a:xfrm>
              <a:off x="5833028" y="2757281"/>
              <a:ext cx="783671" cy="862851"/>
              <a:chOff x="5588738" y="1571190"/>
              <a:chExt cx="1791266" cy="819276"/>
            </a:xfrm>
          </p:grpSpPr>
          <p:sp>
            <p:nvSpPr>
              <p:cNvPr id="145" name="Google Shape;1426;p40"/>
              <p:cNvSpPr/>
              <p:nvPr/>
            </p:nvSpPr>
            <p:spPr>
              <a:xfrm>
                <a:off x="5656806" y="1608206"/>
                <a:ext cx="1723198" cy="782260"/>
              </a:xfrm>
              <a:custGeom>
                <a:avLst/>
                <a:gdLst/>
                <a:ahLst/>
                <a:cxnLst/>
                <a:rect l="l" t="t" r="r" b="b"/>
                <a:pathLst>
                  <a:path w="53245" h="23028" extrusionOk="0">
                    <a:moveTo>
                      <a:pt x="1" y="0"/>
                    </a:moveTo>
                    <a:lnTo>
                      <a:pt x="1" y="3603"/>
                    </a:lnTo>
                    <a:lnTo>
                      <a:pt x="1" y="23027"/>
                    </a:lnTo>
                    <a:lnTo>
                      <a:pt x="53245" y="23027"/>
                    </a:lnTo>
                    <a:lnTo>
                      <a:pt x="53245" y="3603"/>
                    </a:lnTo>
                    <a:lnTo>
                      <a:pt x="532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28;p40"/>
              <p:cNvSpPr/>
              <p:nvPr/>
            </p:nvSpPr>
            <p:spPr>
              <a:xfrm>
                <a:off x="5588738" y="1571190"/>
                <a:ext cx="1715382" cy="738052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026" name="Picture 2" descr="https://simak.wastu.digital/assets/login-mhs/ico/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3005" y="2850363"/>
              <a:ext cx="652455" cy="627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0" name="TextBox 149"/>
          <p:cNvSpPr txBox="1"/>
          <p:nvPr/>
        </p:nvSpPr>
        <p:spPr>
          <a:xfrm>
            <a:off x="463550" y="4819650"/>
            <a:ext cx="2140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STT WASTUKANCANA</a:t>
            </a:r>
            <a:endParaRPr lang="en-ID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" name="Google Shape;549;p31"/>
          <p:cNvGrpSpPr/>
          <p:nvPr/>
        </p:nvGrpSpPr>
        <p:grpSpPr>
          <a:xfrm>
            <a:off x="302217" y="464861"/>
            <a:ext cx="4184542" cy="3417033"/>
            <a:chOff x="719950" y="1055450"/>
            <a:chExt cx="7820741" cy="3514412"/>
          </a:xfrm>
        </p:grpSpPr>
        <p:sp>
          <p:nvSpPr>
            <p:cNvPr id="550" name="Google Shape;550;p31"/>
            <p:cNvSpPr/>
            <p:nvPr/>
          </p:nvSpPr>
          <p:spPr>
            <a:xfrm>
              <a:off x="935175" y="1295050"/>
              <a:ext cx="7605516" cy="3274812"/>
            </a:xfrm>
            <a:custGeom>
              <a:avLst/>
              <a:gdLst/>
              <a:ahLst/>
              <a:cxnLst/>
              <a:rect l="l" t="t" r="r" b="b"/>
              <a:pathLst>
                <a:path w="53245" h="23028" extrusionOk="0">
                  <a:moveTo>
                    <a:pt x="1" y="0"/>
                  </a:moveTo>
                  <a:lnTo>
                    <a:pt x="1" y="3603"/>
                  </a:lnTo>
                  <a:lnTo>
                    <a:pt x="1" y="23027"/>
                  </a:lnTo>
                  <a:lnTo>
                    <a:pt x="53245" y="23027"/>
                  </a:lnTo>
                  <a:lnTo>
                    <a:pt x="53245" y="3603"/>
                  </a:lnTo>
                  <a:lnTo>
                    <a:pt x="53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719976" y="1055450"/>
              <a:ext cx="7694700" cy="4308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719950" y="1486245"/>
              <a:ext cx="7694700" cy="29454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3" name="Google Shape;553;p31"/>
            <p:cNvGrpSpPr/>
            <p:nvPr/>
          </p:nvGrpSpPr>
          <p:grpSpPr>
            <a:xfrm>
              <a:off x="7440910" y="1173096"/>
              <a:ext cx="806383" cy="242092"/>
              <a:chOff x="6577412" y="1173132"/>
              <a:chExt cx="1039958" cy="313104"/>
            </a:xfrm>
          </p:grpSpPr>
          <p:grpSp>
            <p:nvGrpSpPr>
              <p:cNvPr id="554" name="Google Shape;554;p31"/>
              <p:cNvGrpSpPr/>
              <p:nvPr/>
            </p:nvGrpSpPr>
            <p:grpSpPr>
              <a:xfrm>
                <a:off x="6995428" y="1189615"/>
                <a:ext cx="227939" cy="219237"/>
                <a:chOff x="-2887187" y="1674188"/>
                <a:chExt cx="183674" cy="176661"/>
              </a:xfrm>
            </p:grpSpPr>
            <p:sp>
              <p:nvSpPr>
                <p:cNvPr id="555" name="Google Shape;555;p31"/>
                <p:cNvSpPr/>
                <p:nvPr/>
              </p:nvSpPr>
              <p:spPr>
                <a:xfrm>
                  <a:off x="-2887187" y="1674188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31"/>
                <p:cNvSpPr/>
                <p:nvPr/>
              </p:nvSpPr>
              <p:spPr>
                <a:xfrm>
                  <a:off x="-2845113" y="1709250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7" name="Google Shape;557;p31"/>
              <p:cNvSpPr/>
              <p:nvPr/>
            </p:nvSpPr>
            <p:spPr>
              <a:xfrm>
                <a:off x="7304265" y="1173132"/>
                <a:ext cx="313104" cy="313104"/>
              </a:xfrm>
              <a:prstGeom prst="mathMultiply">
                <a:avLst>
                  <a:gd name="adj1" fmla="val 4568"/>
                </a:avLst>
              </a:pr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1"/>
              <p:cNvSpPr/>
              <p:nvPr/>
            </p:nvSpPr>
            <p:spPr>
              <a:xfrm rot="4030">
                <a:off x="6577412" y="1374019"/>
                <a:ext cx="317572" cy="68503"/>
              </a:xfrm>
              <a:prstGeom prst="mathMinus">
                <a:avLst>
                  <a:gd name="adj1" fmla="val 23520"/>
                </a:avLst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1" name="Google Shape;561;p31"/>
          <p:cNvGrpSpPr/>
          <p:nvPr/>
        </p:nvGrpSpPr>
        <p:grpSpPr>
          <a:xfrm>
            <a:off x="7202068" y="-369107"/>
            <a:ext cx="5161905" cy="3561919"/>
            <a:chOff x="5647480" y="237045"/>
            <a:chExt cx="5161905" cy="3561919"/>
          </a:xfrm>
        </p:grpSpPr>
        <p:grpSp>
          <p:nvGrpSpPr>
            <p:cNvPr id="562" name="Google Shape;562;p31"/>
            <p:cNvGrpSpPr/>
            <p:nvPr/>
          </p:nvGrpSpPr>
          <p:grpSpPr>
            <a:xfrm>
              <a:off x="5647480" y="237045"/>
              <a:ext cx="366952" cy="605906"/>
              <a:chOff x="5499048" y="389861"/>
              <a:chExt cx="396448" cy="654608"/>
            </a:xfrm>
          </p:grpSpPr>
          <p:sp>
            <p:nvSpPr>
              <p:cNvPr id="563" name="Google Shape;563;p31"/>
              <p:cNvSpPr/>
              <p:nvPr/>
            </p:nvSpPr>
            <p:spPr>
              <a:xfrm rot="-900011">
                <a:off x="5520302" y="421729"/>
                <a:ext cx="364205" cy="613122"/>
              </a:xfrm>
              <a:custGeom>
                <a:avLst/>
                <a:gdLst/>
                <a:ahLst/>
                <a:cxnLst/>
                <a:rect l="l" t="t" r="r" b="b"/>
                <a:pathLst>
                  <a:path w="10166" h="17114" extrusionOk="0">
                    <a:moveTo>
                      <a:pt x="32" y="893"/>
                    </a:moveTo>
                    <a:lnTo>
                      <a:pt x="0" y="14947"/>
                    </a:lnTo>
                    <a:lnTo>
                      <a:pt x="1243" y="15106"/>
                    </a:lnTo>
                    <a:lnTo>
                      <a:pt x="1402" y="13959"/>
                    </a:lnTo>
                    <a:lnTo>
                      <a:pt x="2040" y="14054"/>
                    </a:lnTo>
                    <a:lnTo>
                      <a:pt x="2518" y="13003"/>
                    </a:lnTo>
                    <a:lnTo>
                      <a:pt x="3506" y="12620"/>
                    </a:lnTo>
                    <a:lnTo>
                      <a:pt x="3824" y="12397"/>
                    </a:lnTo>
                    <a:lnTo>
                      <a:pt x="4430" y="13385"/>
                    </a:lnTo>
                    <a:lnTo>
                      <a:pt x="5322" y="15393"/>
                    </a:lnTo>
                    <a:lnTo>
                      <a:pt x="6342" y="17114"/>
                    </a:lnTo>
                    <a:lnTo>
                      <a:pt x="7616" y="17018"/>
                    </a:lnTo>
                    <a:lnTo>
                      <a:pt x="8063" y="15233"/>
                    </a:lnTo>
                    <a:lnTo>
                      <a:pt x="7393" y="13991"/>
                    </a:lnTo>
                    <a:lnTo>
                      <a:pt x="6501" y="12110"/>
                    </a:lnTo>
                    <a:lnTo>
                      <a:pt x="6692" y="11377"/>
                    </a:lnTo>
                    <a:lnTo>
                      <a:pt x="10166" y="11505"/>
                    </a:lnTo>
                    <a:lnTo>
                      <a:pt x="10038" y="9816"/>
                    </a:lnTo>
                    <a:lnTo>
                      <a:pt x="9274" y="8732"/>
                    </a:lnTo>
                    <a:lnTo>
                      <a:pt x="7967" y="7808"/>
                    </a:lnTo>
                    <a:lnTo>
                      <a:pt x="7616" y="7107"/>
                    </a:lnTo>
                    <a:lnTo>
                      <a:pt x="6469" y="6215"/>
                    </a:lnTo>
                    <a:lnTo>
                      <a:pt x="5673" y="5291"/>
                    </a:lnTo>
                    <a:lnTo>
                      <a:pt x="4462" y="4175"/>
                    </a:lnTo>
                    <a:lnTo>
                      <a:pt x="3729" y="3410"/>
                    </a:lnTo>
                    <a:lnTo>
                      <a:pt x="2741" y="2422"/>
                    </a:lnTo>
                    <a:lnTo>
                      <a:pt x="1817" y="1530"/>
                    </a:lnTo>
                    <a:lnTo>
                      <a:pt x="829" y="6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564" name="Google Shape;564;p31"/>
              <p:cNvGrpSpPr/>
              <p:nvPr/>
            </p:nvGrpSpPr>
            <p:grpSpPr>
              <a:xfrm rot="-900011">
                <a:off x="5499048" y="389861"/>
                <a:ext cx="396448" cy="654608"/>
                <a:chOff x="3539775" y="3357500"/>
                <a:chExt cx="276650" cy="456800"/>
              </a:xfrm>
            </p:grpSpPr>
            <p:sp>
              <p:nvSpPr>
                <p:cNvPr id="565" name="Google Shape;565;p31"/>
                <p:cNvSpPr/>
                <p:nvPr/>
              </p:nvSpPr>
              <p:spPr>
                <a:xfrm>
                  <a:off x="3539775" y="3357500"/>
                  <a:ext cx="44850" cy="41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" h="16415" extrusionOk="0">
                      <a:moveTo>
                        <a:pt x="0" y="1"/>
                      </a:moveTo>
                      <a:lnTo>
                        <a:pt x="0" y="16414"/>
                      </a:lnTo>
                      <a:lnTo>
                        <a:pt x="1794" y="16414"/>
                      </a:lnTo>
                      <a:lnTo>
                        <a:pt x="1794" y="15550"/>
                      </a:lnTo>
                      <a:lnTo>
                        <a:pt x="865" y="15550"/>
                      </a:lnTo>
                      <a:lnTo>
                        <a:pt x="865" y="1938"/>
                      </a:lnTo>
                      <a:lnTo>
                        <a:pt x="1794" y="1938"/>
                      </a:lnTo>
                      <a:lnTo>
                        <a:pt x="1794" y="993"/>
                      </a:lnTo>
                      <a:lnTo>
                        <a:pt x="865" y="993"/>
                      </a:lnTo>
                      <a:lnTo>
                        <a:pt x="86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31"/>
                <p:cNvSpPr/>
                <p:nvPr/>
              </p:nvSpPr>
              <p:spPr>
                <a:xfrm>
                  <a:off x="3584600" y="3722600"/>
                  <a:ext cx="23250" cy="2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" h="946" extrusionOk="0">
                      <a:moveTo>
                        <a:pt x="1" y="1"/>
                      </a:moveTo>
                      <a:lnTo>
                        <a:pt x="1" y="946"/>
                      </a:lnTo>
                      <a:lnTo>
                        <a:pt x="929" y="946"/>
                      </a:lnTo>
                      <a:lnTo>
                        <a:pt x="92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31"/>
                <p:cNvSpPr/>
                <p:nvPr/>
              </p:nvSpPr>
              <p:spPr>
                <a:xfrm>
                  <a:off x="3607825" y="3699375"/>
                  <a:ext cx="23650" cy="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" h="930" extrusionOk="0">
                      <a:moveTo>
                        <a:pt x="0" y="1"/>
                      </a:moveTo>
                      <a:lnTo>
                        <a:pt x="0" y="930"/>
                      </a:lnTo>
                      <a:lnTo>
                        <a:pt x="945" y="930"/>
                      </a:lnTo>
                      <a:lnTo>
                        <a:pt x="94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31"/>
                <p:cNvSpPr/>
                <p:nvPr/>
              </p:nvSpPr>
              <p:spPr>
                <a:xfrm>
                  <a:off x="3631450" y="3676175"/>
                  <a:ext cx="23225" cy="2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29" extrusionOk="0">
                      <a:moveTo>
                        <a:pt x="0" y="0"/>
                      </a:moveTo>
                      <a:lnTo>
                        <a:pt x="0" y="929"/>
                      </a:lnTo>
                      <a:lnTo>
                        <a:pt x="929" y="929"/>
                      </a:lnTo>
                      <a:lnTo>
                        <a:pt x="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31"/>
                <p:cNvSpPr/>
                <p:nvPr/>
              </p:nvSpPr>
              <p:spPr>
                <a:xfrm>
                  <a:off x="3654650" y="3699375"/>
                  <a:ext cx="23250" cy="4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" h="1875" extrusionOk="0">
                      <a:moveTo>
                        <a:pt x="1" y="1"/>
                      </a:moveTo>
                      <a:lnTo>
                        <a:pt x="1" y="930"/>
                      </a:lnTo>
                      <a:lnTo>
                        <a:pt x="1" y="1875"/>
                      </a:lnTo>
                      <a:lnTo>
                        <a:pt x="930" y="1875"/>
                      </a:lnTo>
                      <a:lnTo>
                        <a:pt x="930" y="930"/>
                      </a:lnTo>
                      <a:lnTo>
                        <a:pt x="9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31"/>
                <p:cNvSpPr/>
                <p:nvPr/>
              </p:nvSpPr>
              <p:spPr>
                <a:xfrm>
                  <a:off x="3746325" y="3746225"/>
                  <a:ext cx="23650" cy="4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" h="1794" extrusionOk="0">
                      <a:moveTo>
                        <a:pt x="1" y="1"/>
                      </a:moveTo>
                      <a:lnTo>
                        <a:pt x="1" y="865"/>
                      </a:lnTo>
                      <a:lnTo>
                        <a:pt x="1" y="1794"/>
                      </a:lnTo>
                      <a:lnTo>
                        <a:pt x="946" y="1794"/>
                      </a:lnTo>
                      <a:lnTo>
                        <a:pt x="946" y="865"/>
                      </a:lnTo>
                      <a:lnTo>
                        <a:pt x="94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31"/>
                <p:cNvSpPr/>
                <p:nvPr/>
              </p:nvSpPr>
              <p:spPr>
                <a:xfrm>
                  <a:off x="3723125" y="3699375"/>
                  <a:ext cx="23225" cy="4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1875" extrusionOk="0">
                      <a:moveTo>
                        <a:pt x="0" y="1"/>
                      </a:moveTo>
                      <a:lnTo>
                        <a:pt x="0" y="930"/>
                      </a:lnTo>
                      <a:lnTo>
                        <a:pt x="0" y="1875"/>
                      </a:lnTo>
                      <a:lnTo>
                        <a:pt x="929" y="1875"/>
                      </a:lnTo>
                      <a:lnTo>
                        <a:pt x="929" y="930"/>
                      </a:lnTo>
                      <a:lnTo>
                        <a:pt x="92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31"/>
                <p:cNvSpPr/>
                <p:nvPr/>
              </p:nvSpPr>
              <p:spPr>
                <a:xfrm>
                  <a:off x="3677875" y="3746225"/>
                  <a:ext cx="68475" cy="6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" h="2723" extrusionOk="0">
                      <a:moveTo>
                        <a:pt x="1" y="1"/>
                      </a:moveTo>
                      <a:lnTo>
                        <a:pt x="1" y="865"/>
                      </a:lnTo>
                      <a:lnTo>
                        <a:pt x="1" y="1794"/>
                      </a:lnTo>
                      <a:lnTo>
                        <a:pt x="881" y="1794"/>
                      </a:lnTo>
                      <a:lnTo>
                        <a:pt x="881" y="865"/>
                      </a:lnTo>
                      <a:lnTo>
                        <a:pt x="881" y="1"/>
                      </a:lnTo>
                      <a:close/>
                      <a:moveTo>
                        <a:pt x="881" y="1794"/>
                      </a:moveTo>
                      <a:lnTo>
                        <a:pt x="881" y="2723"/>
                      </a:lnTo>
                      <a:lnTo>
                        <a:pt x="2739" y="2723"/>
                      </a:lnTo>
                      <a:lnTo>
                        <a:pt x="2739" y="179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31"/>
                <p:cNvSpPr/>
                <p:nvPr/>
              </p:nvSpPr>
              <p:spPr>
                <a:xfrm>
                  <a:off x="3584600" y="3405950"/>
                  <a:ext cx="23250" cy="2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" h="865" extrusionOk="0">
                      <a:moveTo>
                        <a:pt x="1" y="0"/>
                      </a:moveTo>
                      <a:lnTo>
                        <a:pt x="1" y="865"/>
                      </a:lnTo>
                      <a:lnTo>
                        <a:pt x="929" y="865"/>
                      </a:lnTo>
                      <a:lnTo>
                        <a:pt x="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1"/>
                <p:cNvSpPr/>
                <p:nvPr/>
              </p:nvSpPr>
              <p:spPr>
                <a:xfrm>
                  <a:off x="3631450" y="3450775"/>
                  <a:ext cx="23225" cy="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30" extrusionOk="0">
                      <a:moveTo>
                        <a:pt x="0" y="1"/>
                      </a:moveTo>
                      <a:lnTo>
                        <a:pt x="0" y="929"/>
                      </a:lnTo>
                      <a:lnTo>
                        <a:pt x="929" y="929"/>
                      </a:lnTo>
                      <a:lnTo>
                        <a:pt x="92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31"/>
                <p:cNvSpPr/>
                <p:nvPr/>
              </p:nvSpPr>
              <p:spPr>
                <a:xfrm>
                  <a:off x="3654650" y="3474000"/>
                  <a:ext cx="23250" cy="2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" h="946" extrusionOk="0">
                      <a:moveTo>
                        <a:pt x="1" y="0"/>
                      </a:moveTo>
                      <a:lnTo>
                        <a:pt x="1" y="945"/>
                      </a:lnTo>
                      <a:lnTo>
                        <a:pt x="930" y="945"/>
                      </a:lnTo>
                      <a:lnTo>
                        <a:pt x="93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31"/>
                <p:cNvSpPr/>
                <p:nvPr/>
              </p:nvSpPr>
              <p:spPr>
                <a:xfrm>
                  <a:off x="3677875" y="3497625"/>
                  <a:ext cx="22050" cy="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2" h="930" extrusionOk="0">
                      <a:moveTo>
                        <a:pt x="1" y="0"/>
                      </a:moveTo>
                      <a:lnTo>
                        <a:pt x="1" y="929"/>
                      </a:lnTo>
                      <a:lnTo>
                        <a:pt x="881" y="929"/>
                      </a:lnTo>
                      <a:lnTo>
                        <a:pt x="88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31"/>
                <p:cNvSpPr/>
                <p:nvPr/>
              </p:nvSpPr>
              <p:spPr>
                <a:xfrm>
                  <a:off x="3699900" y="3520850"/>
                  <a:ext cx="23250" cy="2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" h="929" extrusionOk="0">
                      <a:moveTo>
                        <a:pt x="0" y="0"/>
                      </a:moveTo>
                      <a:lnTo>
                        <a:pt x="0" y="929"/>
                      </a:lnTo>
                      <a:lnTo>
                        <a:pt x="929" y="929"/>
                      </a:lnTo>
                      <a:lnTo>
                        <a:pt x="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31"/>
                <p:cNvSpPr/>
                <p:nvPr/>
              </p:nvSpPr>
              <p:spPr>
                <a:xfrm>
                  <a:off x="3723125" y="3544050"/>
                  <a:ext cx="23225" cy="2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882" extrusionOk="0">
                      <a:moveTo>
                        <a:pt x="0" y="1"/>
                      </a:moveTo>
                      <a:lnTo>
                        <a:pt x="0" y="882"/>
                      </a:lnTo>
                      <a:lnTo>
                        <a:pt x="929" y="882"/>
                      </a:lnTo>
                      <a:lnTo>
                        <a:pt x="92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31"/>
                <p:cNvSpPr/>
                <p:nvPr/>
              </p:nvSpPr>
              <p:spPr>
                <a:xfrm>
                  <a:off x="3746325" y="3566075"/>
                  <a:ext cx="23650" cy="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" h="930" extrusionOk="0">
                      <a:moveTo>
                        <a:pt x="1" y="1"/>
                      </a:moveTo>
                      <a:lnTo>
                        <a:pt x="1" y="929"/>
                      </a:lnTo>
                      <a:lnTo>
                        <a:pt x="946" y="929"/>
                      </a:lnTo>
                      <a:lnTo>
                        <a:pt x="94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31"/>
                <p:cNvSpPr/>
                <p:nvPr/>
              </p:nvSpPr>
              <p:spPr>
                <a:xfrm>
                  <a:off x="3769950" y="3589300"/>
                  <a:ext cx="23250" cy="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" h="930" extrusionOk="0">
                      <a:moveTo>
                        <a:pt x="1" y="0"/>
                      </a:moveTo>
                      <a:lnTo>
                        <a:pt x="1" y="929"/>
                      </a:lnTo>
                      <a:lnTo>
                        <a:pt x="929" y="929"/>
                      </a:lnTo>
                      <a:lnTo>
                        <a:pt x="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31"/>
                <p:cNvSpPr/>
                <p:nvPr/>
              </p:nvSpPr>
              <p:spPr>
                <a:xfrm>
                  <a:off x="3699900" y="3612525"/>
                  <a:ext cx="116525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1" h="3475" extrusionOk="0">
                      <a:moveTo>
                        <a:pt x="3731" y="0"/>
                      </a:moveTo>
                      <a:lnTo>
                        <a:pt x="3731" y="945"/>
                      </a:lnTo>
                      <a:lnTo>
                        <a:pt x="3731" y="1601"/>
                      </a:lnTo>
                      <a:lnTo>
                        <a:pt x="0" y="1601"/>
                      </a:lnTo>
                      <a:lnTo>
                        <a:pt x="0" y="2546"/>
                      </a:lnTo>
                      <a:lnTo>
                        <a:pt x="0" y="3475"/>
                      </a:lnTo>
                      <a:lnTo>
                        <a:pt x="929" y="3475"/>
                      </a:lnTo>
                      <a:lnTo>
                        <a:pt x="929" y="2546"/>
                      </a:lnTo>
                      <a:lnTo>
                        <a:pt x="4660" y="2546"/>
                      </a:lnTo>
                      <a:lnTo>
                        <a:pt x="4660" y="1874"/>
                      </a:lnTo>
                      <a:lnTo>
                        <a:pt x="4660" y="1601"/>
                      </a:lnTo>
                      <a:lnTo>
                        <a:pt x="4660" y="945"/>
                      </a:lnTo>
                      <a:lnTo>
                        <a:pt x="46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7" name="Google Shape;587;p31"/>
            <p:cNvGrpSpPr/>
            <p:nvPr/>
          </p:nvGrpSpPr>
          <p:grpSpPr>
            <a:xfrm>
              <a:off x="7639625" y="370137"/>
              <a:ext cx="649324" cy="367500"/>
              <a:chOff x="7639625" y="401962"/>
              <a:chExt cx="649324" cy="367500"/>
            </a:xfrm>
          </p:grpSpPr>
          <p:sp>
            <p:nvSpPr>
              <p:cNvPr id="588" name="Google Shape;588;p31"/>
              <p:cNvSpPr/>
              <p:nvPr/>
            </p:nvSpPr>
            <p:spPr>
              <a:xfrm>
                <a:off x="7780431" y="401962"/>
                <a:ext cx="367500" cy="3675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1"/>
              <p:cNvSpPr/>
              <p:nvPr/>
            </p:nvSpPr>
            <p:spPr>
              <a:xfrm>
                <a:off x="7639625" y="460775"/>
                <a:ext cx="649324" cy="250061"/>
              </a:xfrm>
              <a:custGeom>
                <a:avLst/>
                <a:gdLst/>
                <a:ahLst/>
                <a:cxnLst/>
                <a:rect l="l" t="t" r="r" b="b"/>
                <a:pathLst>
                  <a:path w="35904" h="13827" extrusionOk="0">
                    <a:moveTo>
                      <a:pt x="30187" y="1"/>
                    </a:moveTo>
                    <a:cubicBezTo>
                      <a:pt x="29732" y="1"/>
                      <a:pt x="29245" y="14"/>
                      <a:pt x="28728" y="39"/>
                    </a:cubicBezTo>
                    <a:cubicBezTo>
                      <a:pt x="27879" y="88"/>
                      <a:pt x="26910" y="197"/>
                      <a:pt x="25903" y="342"/>
                    </a:cubicBezTo>
                    <a:cubicBezTo>
                      <a:pt x="26461" y="997"/>
                      <a:pt x="26910" y="1761"/>
                      <a:pt x="27322" y="2561"/>
                    </a:cubicBezTo>
                    <a:cubicBezTo>
                      <a:pt x="27625" y="2512"/>
                      <a:pt x="27879" y="2512"/>
                      <a:pt x="28182" y="2464"/>
                    </a:cubicBezTo>
                    <a:cubicBezTo>
                      <a:pt x="28946" y="2416"/>
                      <a:pt x="29607" y="2394"/>
                      <a:pt x="30175" y="2394"/>
                    </a:cubicBezTo>
                    <a:cubicBezTo>
                      <a:pt x="31329" y="2394"/>
                      <a:pt x="32099" y="2483"/>
                      <a:pt x="32570" y="2621"/>
                    </a:cubicBezTo>
                    <a:cubicBezTo>
                      <a:pt x="32825" y="2670"/>
                      <a:pt x="32873" y="2924"/>
                      <a:pt x="32728" y="3118"/>
                    </a:cubicBezTo>
                    <a:cubicBezTo>
                      <a:pt x="32219" y="3627"/>
                      <a:pt x="31104" y="4439"/>
                      <a:pt x="28982" y="5445"/>
                    </a:cubicBezTo>
                    <a:cubicBezTo>
                      <a:pt x="26207" y="6803"/>
                      <a:pt x="22522" y="8173"/>
                      <a:pt x="18582" y="9288"/>
                    </a:cubicBezTo>
                    <a:cubicBezTo>
                      <a:pt x="14691" y="10342"/>
                      <a:pt x="10800" y="11106"/>
                      <a:pt x="7721" y="11349"/>
                    </a:cubicBezTo>
                    <a:cubicBezTo>
                      <a:pt x="6923" y="11403"/>
                      <a:pt x="6238" y="11427"/>
                      <a:pt x="5655" y="11427"/>
                    </a:cubicBezTo>
                    <a:cubicBezTo>
                      <a:pt x="4539" y="11427"/>
                      <a:pt x="3795" y="11338"/>
                      <a:pt x="3333" y="11203"/>
                    </a:cubicBezTo>
                    <a:cubicBezTo>
                      <a:pt x="3079" y="11155"/>
                      <a:pt x="3030" y="10900"/>
                      <a:pt x="3176" y="10742"/>
                    </a:cubicBezTo>
                    <a:cubicBezTo>
                      <a:pt x="3733" y="10197"/>
                      <a:pt x="4788" y="9385"/>
                      <a:pt x="6909" y="8379"/>
                    </a:cubicBezTo>
                    <a:cubicBezTo>
                      <a:pt x="7164" y="8221"/>
                      <a:pt x="7418" y="8124"/>
                      <a:pt x="7673" y="7967"/>
                    </a:cubicBezTo>
                    <a:cubicBezTo>
                      <a:pt x="7624" y="7106"/>
                      <a:pt x="7624" y="6197"/>
                      <a:pt x="7770" y="5349"/>
                    </a:cubicBezTo>
                    <a:lnTo>
                      <a:pt x="7770" y="5349"/>
                    </a:lnTo>
                    <a:cubicBezTo>
                      <a:pt x="6812" y="5749"/>
                      <a:pt x="5952" y="6149"/>
                      <a:pt x="5152" y="6561"/>
                    </a:cubicBezTo>
                    <a:cubicBezTo>
                      <a:pt x="1515" y="8476"/>
                      <a:pt x="0" y="10136"/>
                      <a:pt x="449" y="11761"/>
                    </a:cubicBezTo>
                    <a:cubicBezTo>
                      <a:pt x="845" y="13148"/>
                      <a:pt x="2471" y="13826"/>
                      <a:pt x="5551" y="13826"/>
                    </a:cubicBezTo>
                    <a:cubicBezTo>
                      <a:pt x="6050" y="13826"/>
                      <a:pt x="6587" y="13808"/>
                      <a:pt x="7164" y="13773"/>
                    </a:cubicBezTo>
                    <a:cubicBezTo>
                      <a:pt x="10497" y="13579"/>
                      <a:pt x="14788" y="12767"/>
                      <a:pt x="19237" y="11555"/>
                    </a:cubicBezTo>
                    <a:cubicBezTo>
                      <a:pt x="23685" y="10342"/>
                      <a:pt x="27770" y="8779"/>
                      <a:pt x="30752" y="7264"/>
                    </a:cubicBezTo>
                    <a:cubicBezTo>
                      <a:pt x="34388" y="5349"/>
                      <a:pt x="35904" y="3724"/>
                      <a:pt x="35455" y="2064"/>
                    </a:cubicBezTo>
                    <a:cubicBezTo>
                      <a:pt x="35052" y="642"/>
                      <a:pt x="33377" y="1"/>
                      <a:pt x="3018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10800025" scaled="0"/>
              </a:gra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0" name="Google Shape;590;p31"/>
            <p:cNvSpPr/>
            <p:nvPr/>
          </p:nvSpPr>
          <p:spPr>
            <a:xfrm>
              <a:off x="8212197" y="593125"/>
              <a:ext cx="223335" cy="223310"/>
            </a:xfrm>
            <a:custGeom>
              <a:avLst/>
              <a:gdLst/>
              <a:ahLst/>
              <a:cxnLst/>
              <a:rect l="l" t="t" r="r" b="b"/>
              <a:pathLst>
                <a:path w="9904" h="9904" extrusionOk="0">
                  <a:moveTo>
                    <a:pt x="4946" y="0"/>
                  </a:moveTo>
                  <a:lnTo>
                    <a:pt x="3540" y="3540"/>
                  </a:lnTo>
                  <a:lnTo>
                    <a:pt x="0" y="4946"/>
                  </a:lnTo>
                  <a:lnTo>
                    <a:pt x="3540" y="6364"/>
                  </a:lnTo>
                  <a:lnTo>
                    <a:pt x="4946" y="9904"/>
                  </a:lnTo>
                  <a:lnTo>
                    <a:pt x="6316" y="6364"/>
                  </a:lnTo>
                  <a:lnTo>
                    <a:pt x="9904" y="4946"/>
                  </a:lnTo>
                  <a:lnTo>
                    <a:pt x="6316" y="3540"/>
                  </a:lnTo>
                  <a:lnTo>
                    <a:pt x="4946" y="0"/>
                  </a:ln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8260025" y="241648"/>
              <a:ext cx="127678" cy="128476"/>
            </a:xfrm>
            <a:custGeom>
              <a:avLst/>
              <a:gdLst/>
              <a:ahLst/>
              <a:cxnLst/>
              <a:rect l="l" t="t" r="r" b="b"/>
              <a:pathLst>
                <a:path w="5662" h="5698" extrusionOk="0">
                  <a:moveTo>
                    <a:pt x="2825" y="1"/>
                  </a:moveTo>
                  <a:lnTo>
                    <a:pt x="2025" y="2013"/>
                  </a:lnTo>
                  <a:lnTo>
                    <a:pt x="1" y="2825"/>
                  </a:lnTo>
                  <a:lnTo>
                    <a:pt x="2025" y="3637"/>
                  </a:lnTo>
                  <a:lnTo>
                    <a:pt x="2825" y="5698"/>
                  </a:lnTo>
                  <a:lnTo>
                    <a:pt x="3637" y="3637"/>
                  </a:lnTo>
                  <a:lnTo>
                    <a:pt x="5661" y="2825"/>
                  </a:lnTo>
                  <a:lnTo>
                    <a:pt x="3637" y="2013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 rot="10800000">
              <a:off x="8787250" y="2676288"/>
              <a:ext cx="2022135" cy="1122676"/>
            </a:xfrm>
            <a:custGeom>
              <a:avLst/>
              <a:gdLst/>
              <a:ahLst/>
              <a:cxnLst/>
              <a:rect l="l" t="t" r="r" b="b"/>
              <a:pathLst>
                <a:path w="50305" h="27929" extrusionOk="0">
                  <a:moveTo>
                    <a:pt x="1" y="1"/>
                  </a:moveTo>
                  <a:lnTo>
                    <a:pt x="1" y="2837"/>
                  </a:lnTo>
                  <a:lnTo>
                    <a:pt x="36316" y="2837"/>
                  </a:lnTo>
                  <a:cubicBezTo>
                    <a:pt x="42474" y="2837"/>
                    <a:pt x="47420" y="7831"/>
                    <a:pt x="47420" y="13940"/>
                  </a:cubicBezTo>
                  <a:cubicBezTo>
                    <a:pt x="47420" y="20110"/>
                    <a:pt x="42474" y="25055"/>
                    <a:pt x="36316" y="25055"/>
                  </a:cubicBezTo>
                  <a:lnTo>
                    <a:pt x="1" y="25055"/>
                  </a:lnTo>
                  <a:lnTo>
                    <a:pt x="1" y="27928"/>
                  </a:lnTo>
                  <a:lnTo>
                    <a:pt x="36316" y="27928"/>
                  </a:lnTo>
                  <a:cubicBezTo>
                    <a:pt x="44038" y="27928"/>
                    <a:pt x="50305" y="21674"/>
                    <a:pt x="50305" y="13940"/>
                  </a:cubicBezTo>
                  <a:cubicBezTo>
                    <a:pt x="50305" y="6219"/>
                    <a:pt x="44038" y="1"/>
                    <a:pt x="3631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FDEF08"/>
                </a:gs>
              </a:gsLst>
              <a:lin ang="18900044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3" name="Google Shape;593;p31">
            <a:hlinkClick r:id="" action="ppaction://hlinkshowjump?jump=previousslide"/>
          </p:cNvPr>
          <p:cNvSpPr/>
          <p:nvPr/>
        </p:nvSpPr>
        <p:spPr>
          <a:xfrm>
            <a:off x="8925" y="4798250"/>
            <a:ext cx="442800" cy="336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1">
            <a:hlinkClick r:id="" action="ppaction://hlinkshowjump?jump=nextslide"/>
          </p:cNvPr>
          <p:cNvSpPr/>
          <p:nvPr/>
        </p:nvSpPr>
        <p:spPr>
          <a:xfrm>
            <a:off x="8689175" y="4798250"/>
            <a:ext cx="454800" cy="336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1">
            <a:hlinkClick r:id="" action="ppaction://hlinkshowjump?jump=previousslide"/>
          </p:cNvPr>
          <p:cNvSpPr/>
          <p:nvPr/>
        </p:nvSpPr>
        <p:spPr>
          <a:xfrm rot="-5400000">
            <a:off x="118710" y="4939763"/>
            <a:ext cx="178200" cy="69600"/>
          </a:xfrm>
          <a:prstGeom prst="triangle">
            <a:avLst>
              <a:gd name="adj" fmla="val 53129"/>
            </a:avLst>
          </a:pr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31">
            <a:hlinkClick r:id="" action="ppaction://hlinkshowjump?jump=nextslide"/>
          </p:cNvPr>
          <p:cNvSpPr/>
          <p:nvPr/>
        </p:nvSpPr>
        <p:spPr>
          <a:xfrm rot="5400000">
            <a:off x="8851126" y="4941850"/>
            <a:ext cx="178200" cy="69600"/>
          </a:xfrm>
          <a:prstGeom prst="triangle">
            <a:avLst>
              <a:gd name="adj" fmla="val 53129"/>
            </a:avLst>
          </a:pr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23278" y="1521047"/>
            <a:ext cx="3830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tabLst>
                <a:tab pos="449263" algn="l"/>
              </a:tabLst>
            </a:pPr>
            <a:r>
              <a:rPr lang="en-ID" sz="1200" dirty="0" smtClean="0">
                <a:solidFill>
                  <a:schemeClr val="tx1"/>
                </a:solidFill>
              </a:rPr>
              <a:t>	</a:t>
            </a:r>
            <a:r>
              <a:rPr lang="en-ID" sz="1200" dirty="0" err="1" smtClean="0">
                <a:solidFill>
                  <a:schemeClr val="tx1"/>
                </a:solidFill>
              </a:rPr>
              <a:t>Metode</a:t>
            </a:r>
            <a:r>
              <a:rPr lang="en-ID" sz="1200" dirty="0" smtClean="0">
                <a:solidFill>
                  <a:schemeClr val="tx1"/>
                </a:solidFill>
              </a:rPr>
              <a:t> </a:t>
            </a:r>
            <a:r>
              <a:rPr lang="en-ID" sz="1200" dirty="0">
                <a:solidFill>
                  <a:schemeClr val="tx1"/>
                </a:solidFill>
              </a:rPr>
              <a:t>Newton-Raphson </a:t>
            </a:r>
            <a:r>
              <a:rPr lang="en-ID" sz="1200" dirty="0" err="1">
                <a:solidFill>
                  <a:schemeClr val="tx1"/>
                </a:solidFill>
              </a:rPr>
              <a:t>merupakan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metode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penyelesaian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persamaan</a:t>
            </a:r>
            <a:r>
              <a:rPr lang="en-ID" sz="1200" dirty="0">
                <a:solidFill>
                  <a:schemeClr val="tx1"/>
                </a:solidFill>
              </a:rPr>
              <a:t> non-linier </a:t>
            </a:r>
            <a:r>
              <a:rPr lang="en-ID" sz="1200" dirty="0" err="1">
                <a:solidFill>
                  <a:schemeClr val="tx1"/>
                </a:solidFill>
              </a:rPr>
              <a:t>dengan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menggunakan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pendekatan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satu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titik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awal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mendekatinya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dengan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memperhatikan</a:t>
            </a:r>
            <a:r>
              <a:rPr lang="en-ID" sz="1200" dirty="0">
                <a:solidFill>
                  <a:schemeClr val="tx1"/>
                </a:solidFill>
              </a:rPr>
              <a:t> slope </a:t>
            </a:r>
            <a:r>
              <a:rPr lang="en-ID" sz="1200" dirty="0" err="1">
                <a:solidFill>
                  <a:schemeClr val="tx1"/>
                </a:solidFill>
              </a:rPr>
              <a:t>atau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gradien</a:t>
            </a:r>
            <a:r>
              <a:rPr lang="en-ID" sz="1200" dirty="0" smtClean="0">
                <a:solidFill>
                  <a:schemeClr val="tx1"/>
                </a:solidFill>
              </a:rPr>
              <a:t>.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550" y="4819650"/>
            <a:ext cx="2140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STT WASTUKANCANA</a:t>
            </a:r>
            <a:endParaRPr lang="en-ID" b="1" dirty="0">
              <a:solidFill>
                <a:schemeClr val="bg1"/>
              </a:solidFill>
            </a:endParaRPr>
          </a:p>
        </p:txBody>
      </p:sp>
      <p:grpSp>
        <p:nvGrpSpPr>
          <p:cNvPr id="51" name="Google Shape;549;p31"/>
          <p:cNvGrpSpPr/>
          <p:nvPr/>
        </p:nvGrpSpPr>
        <p:grpSpPr>
          <a:xfrm>
            <a:off x="4669666" y="1237989"/>
            <a:ext cx="4157402" cy="3417033"/>
            <a:chOff x="719950" y="1055450"/>
            <a:chExt cx="7820741" cy="3514412"/>
          </a:xfrm>
        </p:grpSpPr>
        <p:sp>
          <p:nvSpPr>
            <p:cNvPr id="52" name="Google Shape;550;p31"/>
            <p:cNvSpPr/>
            <p:nvPr/>
          </p:nvSpPr>
          <p:spPr>
            <a:xfrm>
              <a:off x="935175" y="1295050"/>
              <a:ext cx="7605516" cy="3274812"/>
            </a:xfrm>
            <a:custGeom>
              <a:avLst/>
              <a:gdLst/>
              <a:ahLst/>
              <a:cxnLst/>
              <a:rect l="l" t="t" r="r" b="b"/>
              <a:pathLst>
                <a:path w="53245" h="23028" extrusionOk="0">
                  <a:moveTo>
                    <a:pt x="1" y="0"/>
                  </a:moveTo>
                  <a:lnTo>
                    <a:pt x="1" y="3603"/>
                  </a:lnTo>
                  <a:lnTo>
                    <a:pt x="1" y="23027"/>
                  </a:lnTo>
                  <a:lnTo>
                    <a:pt x="53245" y="23027"/>
                  </a:lnTo>
                  <a:lnTo>
                    <a:pt x="53245" y="3603"/>
                  </a:lnTo>
                  <a:lnTo>
                    <a:pt x="53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51;p31"/>
            <p:cNvSpPr/>
            <p:nvPr/>
          </p:nvSpPr>
          <p:spPr>
            <a:xfrm>
              <a:off x="719976" y="1055450"/>
              <a:ext cx="7694700" cy="4308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52;p31"/>
            <p:cNvSpPr/>
            <p:nvPr/>
          </p:nvSpPr>
          <p:spPr>
            <a:xfrm>
              <a:off x="719950" y="1486245"/>
              <a:ext cx="7694700" cy="29454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" name="Google Shape;553;p31"/>
            <p:cNvGrpSpPr/>
            <p:nvPr/>
          </p:nvGrpSpPr>
          <p:grpSpPr>
            <a:xfrm>
              <a:off x="7440910" y="1173096"/>
              <a:ext cx="806383" cy="242092"/>
              <a:chOff x="6577412" y="1173132"/>
              <a:chExt cx="1039958" cy="313104"/>
            </a:xfrm>
          </p:grpSpPr>
          <p:grpSp>
            <p:nvGrpSpPr>
              <p:cNvPr id="56" name="Google Shape;554;p31"/>
              <p:cNvGrpSpPr/>
              <p:nvPr/>
            </p:nvGrpSpPr>
            <p:grpSpPr>
              <a:xfrm>
                <a:off x="6995428" y="1189615"/>
                <a:ext cx="227939" cy="219237"/>
                <a:chOff x="-2887187" y="1674188"/>
                <a:chExt cx="183674" cy="176661"/>
              </a:xfrm>
            </p:grpSpPr>
            <p:sp>
              <p:nvSpPr>
                <p:cNvPr id="59" name="Google Shape;555;p31"/>
                <p:cNvSpPr/>
                <p:nvPr/>
              </p:nvSpPr>
              <p:spPr>
                <a:xfrm>
                  <a:off x="-2887187" y="1674188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556;p31"/>
                <p:cNvSpPr/>
                <p:nvPr/>
              </p:nvSpPr>
              <p:spPr>
                <a:xfrm>
                  <a:off x="-2845113" y="1709250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7" name="Google Shape;557;p31"/>
              <p:cNvSpPr/>
              <p:nvPr/>
            </p:nvSpPr>
            <p:spPr>
              <a:xfrm>
                <a:off x="7304265" y="1173132"/>
                <a:ext cx="313104" cy="313104"/>
              </a:xfrm>
              <a:prstGeom prst="mathMultiply">
                <a:avLst>
                  <a:gd name="adj1" fmla="val 4568"/>
                </a:avLst>
              </a:pr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58;p31"/>
              <p:cNvSpPr/>
              <p:nvPr/>
            </p:nvSpPr>
            <p:spPr>
              <a:xfrm rot="4030">
                <a:off x="6577412" y="1374019"/>
                <a:ext cx="317572" cy="68503"/>
              </a:xfrm>
              <a:prstGeom prst="mathMinus">
                <a:avLst>
                  <a:gd name="adj1" fmla="val 23520"/>
                </a:avLst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4776450" y="2393515"/>
            <a:ext cx="389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tabLst>
                <a:tab pos="534988" algn="l"/>
              </a:tabLst>
            </a:pPr>
            <a:r>
              <a:rPr lang="en-ID" sz="1200" dirty="0" smtClean="0">
                <a:solidFill>
                  <a:schemeClr val="tx1"/>
                </a:solidFill>
              </a:rPr>
              <a:t>	</a:t>
            </a:r>
            <a:r>
              <a:rPr lang="en-ID" sz="1200" dirty="0" err="1" smtClean="0">
                <a:solidFill>
                  <a:schemeClr val="tx1"/>
                </a:solidFill>
              </a:rPr>
              <a:t>Metode</a:t>
            </a:r>
            <a:r>
              <a:rPr lang="en-ID" sz="1200" dirty="0" smtClean="0">
                <a:solidFill>
                  <a:schemeClr val="tx1"/>
                </a:solidFill>
              </a:rPr>
              <a:t> </a:t>
            </a:r>
            <a:r>
              <a:rPr lang="en-ID" sz="1200" dirty="0">
                <a:solidFill>
                  <a:schemeClr val="tx1"/>
                </a:solidFill>
              </a:rPr>
              <a:t>Secant </a:t>
            </a:r>
            <a:r>
              <a:rPr lang="en-ID" sz="1200" dirty="0" err="1">
                <a:solidFill>
                  <a:schemeClr val="tx1"/>
                </a:solidFill>
              </a:rPr>
              <a:t>merupakan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perbaikan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dari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metode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regula-falsi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dan</a:t>
            </a:r>
            <a:r>
              <a:rPr lang="en-ID" sz="1200" dirty="0">
                <a:solidFill>
                  <a:schemeClr val="tx1"/>
                </a:solidFill>
              </a:rPr>
              <a:t> Newton Raphson, </a:t>
            </a:r>
            <a:r>
              <a:rPr lang="en-ID" sz="1200" dirty="0" err="1">
                <a:solidFill>
                  <a:schemeClr val="tx1"/>
                </a:solidFill>
              </a:rPr>
              <a:t>dimana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kemiringan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dua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titik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dinyatakan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secara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diskrit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dengan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mengambil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bentuk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garis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lurus</a:t>
            </a:r>
            <a:r>
              <a:rPr lang="en-ID" sz="1200" dirty="0">
                <a:solidFill>
                  <a:schemeClr val="tx1"/>
                </a:solidFill>
              </a:rPr>
              <a:t> yang </a:t>
            </a:r>
            <a:r>
              <a:rPr lang="en-ID" sz="1200" dirty="0" err="1">
                <a:solidFill>
                  <a:schemeClr val="tx1"/>
                </a:solidFill>
              </a:rPr>
              <a:t>melalui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satu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titik</a:t>
            </a:r>
            <a:r>
              <a:rPr lang="en-ID" sz="1200" dirty="0" smtClean="0">
                <a:solidFill>
                  <a:schemeClr val="tx1"/>
                </a:solidFill>
              </a:rPr>
              <a:t>.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0676" y="525004"/>
            <a:ext cx="1940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NEWTON RAPHSON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72756" y="1289169"/>
            <a:ext cx="1940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SECANT</a:t>
            </a:r>
            <a:endParaRPr lang="en-ID" b="1" dirty="0">
              <a:solidFill>
                <a:schemeClr val="bg1"/>
              </a:solidFill>
            </a:endParaRPr>
          </a:p>
        </p:txBody>
      </p:sp>
      <p:grpSp>
        <p:nvGrpSpPr>
          <p:cNvPr id="64" name="Google Shape;549;p31"/>
          <p:cNvGrpSpPr/>
          <p:nvPr/>
        </p:nvGrpSpPr>
        <p:grpSpPr>
          <a:xfrm>
            <a:off x="4683872" y="370502"/>
            <a:ext cx="4076194" cy="520446"/>
            <a:chOff x="719950" y="1328411"/>
            <a:chExt cx="8074325" cy="3227653"/>
          </a:xfrm>
        </p:grpSpPr>
        <p:sp>
          <p:nvSpPr>
            <p:cNvPr id="65" name="Google Shape;550;p31"/>
            <p:cNvSpPr/>
            <p:nvPr/>
          </p:nvSpPr>
          <p:spPr>
            <a:xfrm>
              <a:off x="1189625" y="2021329"/>
              <a:ext cx="7604650" cy="2534735"/>
            </a:xfrm>
            <a:custGeom>
              <a:avLst/>
              <a:gdLst/>
              <a:ahLst/>
              <a:cxnLst/>
              <a:rect l="l" t="t" r="r" b="b"/>
              <a:pathLst>
                <a:path w="53245" h="23028" extrusionOk="0">
                  <a:moveTo>
                    <a:pt x="1" y="0"/>
                  </a:moveTo>
                  <a:lnTo>
                    <a:pt x="1" y="3603"/>
                  </a:lnTo>
                  <a:lnTo>
                    <a:pt x="1" y="23027"/>
                  </a:lnTo>
                  <a:lnTo>
                    <a:pt x="53245" y="23027"/>
                  </a:lnTo>
                  <a:lnTo>
                    <a:pt x="53245" y="3603"/>
                  </a:lnTo>
                  <a:lnTo>
                    <a:pt x="53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52;p31"/>
            <p:cNvSpPr/>
            <p:nvPr/>
          </p:nvSpPr>
          <p:spPr>
            <a:xfrm>
              <a:off x="719950" y="1486245"/>
              <a:ext cx="7694700" cy="29454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58;p31"/>
            <p:cNvSpPr/>
            <p:nvPr/>
          </p:nvSpPr>
          <p:spPr>
            <a:xfrm rot="4030">
              <a:off x="7440907" y="1328411"/>
              <a:ext cx="246244" cy="52966"/>
            </a:xfrm>
            <a:prstGeom prst="mathMinus">
              <a:avLst>
                <a:gd name="adj1" fmla="val 23520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559;p31"/>
          <p:cNvSpPr txBox="1">
            <a:spLocks noGrp="1"/>
          </p:cNvSpPr>
          <p:nvPr>
            <p:ph type="title"/>
          </p:nvPr>
        </p:nvSpPr>
        <p:spPr>
          <a:xfrm>
            <a:off x="4724473" y="310244"/>
            <a:ext cx="42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 smtClean="0">
                <a:latin typeface="Arial Black" panose="020B0A04020102020204" pitchFamily="34" charset="0"/>
              </a:rPr>
              <a:t>Pengertian</a:t>
            </a:r>
            <a:endParaRPr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1"/>
          <p:cNvSpPr/>
          <p:nvPr/>
        </p:nvSpPr>
        <p:spPr>
          <a:xfrm>
            <a:off x="430675" y="449300"/>
            <a:ext cx="8273400" cy="430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1"/>
          <p:cNvSpPr txBox="1">
            <a:spLocks noGrp="1"/>
          </p:cNvSpPr>
          <p:nvPr>
            <p:ph type="title"/>
          </p:nvPr>
        </p:nvSpPr>
        <p:spPr>
          <a:xfrm>
            <a:off x="618303" y="349700"/>
            <a:ext cx="42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 smtClean="0">
                <a:latin typeface="Arial Black" panose="020B0A04020102020204" pitchFamily="34" charset="0"/>
              </a:rPr>
              <a:t>NEWTON RAPHSON</a:t>
            </a:r>
            <a:endParaRPr dirty="0">
              <a:latin typeface="Arial Black" panose="020B0A04020102020204" pitchFamily="34" charset="0"/>
            </a:endParaRPr>
          </a:p>
        </p:txBody>
      </p:sp>
      <p:grpSp>
        <p:nvGrpSpPr>
          <p:cNvPr id="561" name="Google Shape;561;p31"/>
          <p:cNvGrpSpPr/>
          <p:nvPr/>
        </p:nvGrpSpPr>
        <p:grpSpPr>
          <a:xfrm>
            <a:off x="5575325" y="199881"/>
            <a:ext cx="5234060" cy="3599083"/>
            <a:chOff x="5575325" y="199881"/>
            <a:chExt cx="5234060" cy="3599083"/>
          </a:xfrm>
        </p:grpSpPr>
        <p:grpSp>
          <p:nvGrpSpPr>
            <p:cNvPr id="562" name="Google Shape;562;p31"/>
            <p:cNvGrpSpPr/>
            <p:nvPr/>
          </p:nvGrpSpPr>
          <p:grpSpPr>
            <a:xfrm>
              <a:off x="5575325" y="199881"/>
              <a:ext cx="511270" cy="680235"/>
              <a:chOff x="5421089" y="349710"/>
              <a:chExt cx="552366" cy="734912"/>
            </a:xfrm>
          </p:grpSpPr>
          <p:sp>
            <p:nvSpPr>
              <p:cNvPr id="563" name="Google Shape;563;p31"/>
              <p:cNvSpPr/>
              <p:nvPr/>
            </p:nvSpPr>
            <p:spPr>
              <a:xfrm rot="-900011">
                <a:off x="5520302" y="421729"/>
                <a:ext cx="364205" cy="613122"/>
              </a:xfrm>
              <a:custGeom>
                <a:avLst/>
                <a:gdLst/>
                <a:ahLst/>
                <a:cxnLst/>
                <a:rect l="l" t="t" r="r" b="b"/>
                <a:pathLst>
                  <a:path w="10166" h="17114" extrusionOk="0">
                    <a:moveTo>
                      <a:pt x="32" y="893"/>
                    </a:moveTo>
                    <a:lnTo>
                      <a:pt x="0" y="14947"/>
                    </a:lnTo>
                    <a:lnTo>
                      <a:pt x="1243" y="15106"/>
                    </a:lnTo>
                    <a:lnTo>
                      <a:pt x="1402" y="13959"/>
                    </a:lnTo>
                    <a:lnTo>
                      <a:pt x="2040" y="14054"/>
                    </a:lnTo>
                    <a:lnTo>
                      <a:pt x="2518" y="13003"/>
                    </a:lnTo>
                    <a:lnTo>
                      <a:pt x="3506" y="12620"/>
                    </a:lnTo>
                    <a:lnTo>
                      <a:pt x="3824" y="12397"/>
                    </a:lnTo>
                    <a:lnTo>
                      <a:pt x="4430" y="13385"/>
                    </a:lnTo>
                    <a:lnTo>
                      <a:pt x="5322" y="15393"/>
                    </a:lnTo>
                    <a:lnTo>
                      <a:pt x="6342" y="17114"/>
                    </a:lnTo>
                    <a:lnTo>
                      <a:pt x="7616" y="17018"/>
                    </a:lnTo>
                    <a:lnTo>
                      <a:pt x="8063" y="15233"/>
                    </a:lnTo>
                    <a:lnTo>
                      <a:pt x="7393" y="13991"/>
                    </a:lnTo>
                    <a:lnTo>
                      <a:pt x="6501" y="12110"/>
                    </a:lnTo>
                    <a:lnTo>
                      <a:pt x="6692" y="11377"/>
                    </a:lnTo>
                    <a:lnTo>
                      <a:pt x="10166" y="11505"/>
                    </a:lnTo>
                    <a:lnTo>
                      <a:pt x="10038" y="9816"/>
                    </a:lnTo>
                    <a:lnTo>
                      <a:pt x="9274" y="8732"/>
                    </a:lnTo>
                    <a:lnTo>
                      <a:pt x="7967" y="7808"/>
                    </a:lnTo>
                    <a:lnTo>
                      <a:pt x="7616" y="7107"/>
                    </a:lnTo>
                    <a:lnTo>
                      <a:pt x="6469" y="6215"/>
                    </a:lnTo>
                    <a:lnTo>
                      <a:pt x="5673" y="5291"/>
                    </a:lnTo>
                    <a:lnTo>
                      <a:pt x="4462" y="4175"/>
                    </a:lnTo>
                    <a:lnTo>
                      <a:pt x="3729" y="3410"/>
                    </a:lnTo>
                    <a:lnTo>
                      <a:pt x="2741" y="2422"/>
                    </a:lnTo>
                    <a:lnTo>
                      <a:pt x="1817" y="1530"/>
                    </a:lnTo>
                    <a:lnTo>
                      <a:pt x="829" y="6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564" name="Google Shape;564;p31"/>
              <p:cNvGrpSpPr/>
              <p:nvPr/>
            </p:nvGrpSpPr>
            <p:grpSpPr>
              <a:xfrm rot="-900011">
                <a:off x="5499048" y="389861"/>
                <a:ext cx="396448" cy="654608"/>
                <a:chOff x="3539775" y="3357500"/>
                <a:chExt cx="276650" cy="456800"/>
              </a:xfrm>
            </p:grpSpPr>
            <p:sp>
              <p:nvSpPr>
                <p:cNvPr id="565" name="Google Shape;565;p31"/>
                <p:cNvSpPr/>
                <p:nvPr/>
              </p:nvSpPr>
              <p:spPr>
                <a:xfrm>
                  <a:off x="3539775" y="3357500"/>
                  <a:ext cx="44850" cy="41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" h="16415" extrusionOk="0">
                      <a:moveTo>
                        <a:pt x="0" y="1"/>
                      </a:moveTo>
                      <a:lnTo>
                        <a:pt x="0" y="16414"/>
                      </a:lnTo>
                      <a:lnTo>
                        <a:pt x="1794" y="16414"/>
                      </a:lnTo>
                      <a:lnTo>
                        <a:pt x="1794" y="15550"/>
                      </a:lnTo>
                      <a:lnTo>
                        <a:pt x="865" y="15550"/>
                      </a:lnTo>
                      <a:lnTo>
                        <a:pt x="865" y="1938"/>
                      </a:lnTo>
                      <a:lnTo>
                        <a:pt x="1794" y="1938"/>
                      </a:lnTo>
                      <a:lnTo>
                        <a:pt x="1794" y="993"/>
                      </a:lnTo>
                      <a:lnTo>
                        <a:pt x="865" y="993"/>
                      </a:lnTo>
                      <a:lnTo>
                        <a:pt x="86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31"/>
                <p:cNvSpPr/>
                <p:nvPr/>
              </p:nvSpPr>
              <p:spPr>
                <a:xfrm>
                  <a:off x="3584600" y="3722600"/>
                  <a:ext cx="23250" cy="2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" h="946" extrusionOk="0">
                      <a:moveTo>
                        <a:pt x="1" y="1"/>
                      </a:moveTo>
                      <a:lnTo>
                        <a:pt x="1" y="946"/>
                      </a:lnTo>
                      <a:lnTo>
                        <a:pt x="929" y="946"/>
                      </a:lnTo>
                      <a:lnTo>
                        <a:pt x="92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31"/>
                <p:cNvSpPr/>
                <p:nvPr/>
              </p:nvSpPr>
              <p:spPr>
                <a:xfrm>
                  <a:off x="3607825" y="3699375"/>
                  <a:ext cx="23650" cy="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" h="930" extrusionOk="0">
                      <a:moveTo>
                        <a:pt x="0" y="1"/>
                      </a:moveTo>
                      <a:lnTo>
                        <a:pt x="0" y="930"/>
                      </a:lnTo>
                      <a:lnTo>
                        <a:pt x="945" y="930"/>
                      </a:lnTo>
                      <a:lnTo>
                        <a:pt x="94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31"/>
                <p:cNvSpPr/>
                <p:nvPr/>
              </p:nvSpPr>
              <p:spPr>
                <a:xfrm>
                  <a:off x="3631450" y="3676175"/>
                  <a:ext cx="23225" cy="2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29" extrusionOk="0">
                      <a:moveTo>
                        <a:pt x="0" y="0"/>
                      </a:moveTo>
                      <a:lnTo>
                        <a:pt x="0" y="929"/>
                      </a:lnTo>
                      <a:lnTo>
                        <a:pt x="929" y="929"/>
                      </a:lnTo>
                      <a:lnTo>
                        <a:pt x="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31"/>
                <p:cNvSpPr/>
                <p:nvPr/>
              </p:nvSpPr>
              <p:spPr>
                <a:xfrm>
                  <a:off x="3654650" y="3699375"/>
                  <a:ext cx="23250" cy="4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" h="1875" extrusionOk="0">
                      <a:moveTo>
                        <a:pt x="1" y="1"/>
                      </a:moveTo>
                      <a:lnTo>
                        <a:pt x="1" y="930"/>
                      </a:lnTo>
                      <a:lnTo>
                        <a:pt x="1" y="1875"/>
                      </a:lnTo>
                      <a:lnTo>
                        <a:pt x="930" y="1875"/>
                      </a:lnTo>
                      <a:lnTo>
                        <a:pt x="930" y="930"/>
                      </a:lnTo>
                      <a:lnTo>
                        <a:pt x="9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31"/>
                <p:cNvSpPr/>
                <p:nvPr/>
              </p:nvSpPr>
              <p:spPr>
                <a:xfrm>
                  <a:off x="3746325" y="3746225"/>
                  <a:ext cx="23650" cy="4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" h="1794" extrusionOk="0">
                      <a:moveTo>
                        <a:pt x="1" y="1"/>
                      </a:moveTo>
                      <a:lnTo>
                        <a:pt x="1" y="865"/>
                      </a:lnTo>
                      <a:lnTo>
                        <a:pt x="1" y="1794"/>
                      </a:lnTo>
                      <a:lnTo>
                        <a:pt x="946" y="1794"/>
                      </a:lnTo>
                      <a:lnTo>
                        <a:pt x="946" y="865"/>
                      </a:lnTo>
                      <a:lnTo>
                        <a:pt x="94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31"/>
                <p:cNvSpPr/>
                <p:nvPr/>
              </p:nvSpPr>
              <p:spPr>
                <a:xfrm>
                  <a:off x="3723125" y="3699375"/>
                  <a:ext cx="23225" cy="4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1875" extrusionOk="0">
                      <a:moveTo>
                        <a:pt x="0" y="1"/>
                      </a:moveTo>
                      <a:lnTo>
                        <a:pt x="0" y="930"/>
                      </a:lnTo>
                      <a:lnTo>
                        <a:pt x="0" y="1875"/>
                      </a:lnTo>
                      <a:lnTo>
                        <a:pt x="929" y="1875"/>
                      </a:lnTo>
                      <a:lnTo>
                        <a:pt x="929" y="930"/>
                      </a:lnTo>
                      <a:lnTo>
                        <a:pt x="92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31"/>
                <p:cNvSpPr/>
                <p:nvPr/>
              </p:nvSpPr>
              <p:spPr>
                <a:xfrm>
                  <a:off x="3677875" y="3746225"/>
                  <a:ext cx="68475" cy="6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" h="2723" extrusionOk="0">
                      <a:moveTo>
                        <a:pt x="1" y="1"/>
                      </a:moveTo>
                      <a:lnTo>
                        <a:pt x="1" y="865"/>
                      </a:lnTo>
                      <a:lnTo>
                        <a:pt x="1" y="1794"/>
                      </a:lnTo>
                      <a:lnTo>
                        <a:pt x="881" y="1794"/>
                      </a:lnTo>
                      <a:lnTo>
                        <a:pt x="881" y="865"/>
                      </a:lnTo>
                      <a:lnTo>
                        <a:pt x="881" y="1"/>
                      </a:lnTo>
                      <a:close/>
                      <a:moveTo>
                        <a:pt x="881" y="1794"/>
                      </a:moveTo>
                      <a:lnTo>
                        <a:pt x="881" y="2723"/>
                      </a:lnTo>
                      <a:lnTo>
                        <a:pt x="2739" y="2723"/>
                      </a:lnTo>
                      <a:lnTo>
                        <a:pt x="2739" y="179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31"/>
                <p:cNvSpPr/>
                <p:nvPr/>
              </p:nvSpPr>
              <p:spPr>
                <a:xfrm>
                  <a:off x="3584600" y="3405950"/>
                  <a:ext cx="23250" cy="2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" h="865" extrusionOk="0">
                      <a:moveTo>
                        <a:pt x="1" y="0"/>
                      </a:moveTo>
                      <a:lnTo>
                        <a:pt x="1" y="865"/>
                      </a:lnTo>
                      <a:lnTo>
                        <a:pt x="929" y="865"/>
                      </a:lnTo>
                      <a:lnTo>
                        <a:pt x="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31"/>
                <p:cNvSpPr/>
                <p:nvPr/>
              </p:nvSpPr>
              <p:spPr>
                <a:xfrm>
                  <a:off x="3607825" y="3427550"/>
                  <a:ext cx="23650" cy="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" h="930" extrusionOk="0">
                      <a:moveTo>
                        <a:pt x="0" y="1"/>
                      </a:moveTo>
                      <a:lnTo>
                        <a:pt x="0" y="930"/>
                      </a:lnTo>
                      <a:lnTo>
                        <a:pt x="945" y="930"/>
                      </a:lnTo>
                      <a:lnTo>
                        <a:pt x="94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1"/>
                <p:cNvSpPr/>
                <p:nvPr/>
              </p:nvSpPr>
              <p:spPr>
                <a:xfrm>
                  <a:off x="3631450" y="3450775"/>
                  <a:ext cx="23225" cy="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30" extrusionOk="0">
                      <a:moveTo>
                        <a:pt x="0" y="1"/>
                      </a:moveTo>
                      <a:lnTo>
                        <a:pt x="0" y="929"/>
                      </a:lnTo>
                      <a:lnTo>
                        <a:pt x="929" y="929"/>
                      </a:lnTo>
                      <a:lnTo>
                        <a:pt x="92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31"/>
                <p:cNvSpPr/>
                <p:nvPr/>
              </p:nvSpPr>
              <p:spPr>
                <a:xfrm>
                  <a:off x="3654650" y="3474000"/>
                  <a:ext cx="23250" cy="2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" h="946" extrusionOk="0">
                      <a:moveTo>
                        <a:pt x="1" y="0"/>
                      </a:moveTo>
                      <a:lnTo>
                        <a:pt x="1" y="945"/>
                      </a:lnTo>
                      <a:lnTo>
                        <a:pt x="930" y="945"/>
                      </a:lnTo>
                      <a:lnTo>
                        <a:pt x="93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31"/>
                <p:cNvSpPr/>
                <p:nvPr/>
              </p:nvSpPr>
              <p:spPr>
                <a:xfrm>
                  <a:off x="3677875" y="3497625"/>
                  <a:ext cx="22050" cy="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2" h="930" extrusionOk="0">
                      <a:moveTo>
                        <a:pt x="1" y="0"/>
                      </a:moveTo>
                      <a:lnTo>
                        <a:pt x="1" y="929"/>
                      </a:lnTo>
                      <a:lnTo>
                        <a:pt x="881" y="929"/>
                      </a:lnTo>
                      <a:lnTo>
                        <a:pt x="88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31"/>
                <p:cNvSpPr/>
                <p:nvPr/>
              </p:nvSpPr>
              <p:spPr>
                <a:xfrm>
                  <a:off x="3699900" y="3520850"/>
                  <a:ext cx="23250" cy="2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" h="929" extrusionOk="0">
                      <a:moveTo>
                        <a:pt x="0" y="0"/>
                      </a:moveTo>
                      <a:lnTo>
                        <a:pt x="0" y="929"/>
                      </a:lnTo>
                      <a:lnTo>
                        <a:pt x="929" y="929"/>
                      </a:lnTo>
                      <a:lnTo>
                        <a:pt x="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31"/>
                <p:cNvSpPr/>
                <p:nvPr/>
              </p:nvSpPr>
              <p:spPr>
                <a:xfrm>
                  <a:off x="3723125" y="3544050"/>
                  <a:ext cx="23225" cy="2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882" extrusionOk="0">
                      <a:moveTo>
                        <a:pt x="0" y="1"/>
                      </a:moveTo>
                      <a:lnTo>
                        <a:pt x="0" y="882"/>
                      </a:lnTo>
                      <a:lnTo>
                        <a:pt x="929" y="882"/>
                      </a:lnTo>
                      <a:lnTo>
                        <a:pt x="92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31"/>
                <p:cNvSpPr/>
                <p:nvPr/>
              </p:nvSpPr>
              <p:spPr>
                <a:xfrm>
                  <a:off x="3746325" y="3566075"/>
                  <a:ext cx="23650" cy="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" h="930" extrusionOk="0">
                      <a:moveTo>
                        <a:pt x="1" y="1"/>
                      </a:moveTo>
                      <a:lnTo>
                        <a:pt x="1" y="929"/>
                      </a:lnTo>
                      <a:lnTo>
                        <a:pt x="946" y="929"/>
                      </a:lnTo>
                      <a:lnTo>
                        <a:pt x="94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31"/>
                <p:cNvSpPr/>
                <p:nvPr/>
              </p:nvSpPr>
              <p:spPr>
                <a:xfrm>
                  <a:off x="3769950" y="3589300"/>
                  <a:ext cx="23250" cy="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" h="930" extrusionOk="0">
                      <a:moveTo>
                        <a:pt x="1" y="0"/>
                      </a:moveTo>
                      <a:lnTo>
                        <a:pt x="1" y="929"/>
                      </a:lnTo>
                      <a:lnTo>
                        <a:pt x="929" y="929"/>
                      </a:lnTo>
                      <a:lnTo>
                        <a:pt x="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31"/>
                <p:cNvSpPr/>
                <p:nvPr/>
              </p:nvSpPr>
              <p:spPr>
                <a:xfrm>
                  <a:off x="3699900" y="3612525"/>
                  <a:ext cx="116525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1" h="3475" extrusionOk="0">
                      <a:moveTo>
                        <a:pt x="3731" y="0"/>
                      </a:moveTo>
                      <a:lnTo>
                        <a:pt x="3731" y="945"/>
                      </a:lnTo>
                      <a:lnTo>
                        <a:pt x="3731" y="1601"/>
                      </a:lnTo>
                      <a:lnTo>
                        <a:pt x="0" y="1601"/>
                      </a:lnTo>
                      <a:lnTo>
                        <a:pt x="0" y="2546"/>
                      </a:lnTo>
                      <a:lnTo>
                        <a:pt x="0" y="3475"/>
                      </a:lnTo>
                      <a:lnTo>
                        <a:pt x="929" y="3475"/>
                      </a:lnTo>
                      <a:lnTo>
                        <a:pt x="929" y="2546"/>
                      </a:lnTo>
                      <a:lnTo>
                        <a:pt x="4660" y="2546"/>
                      </a:lnTo>
                      <a:lnTo>
                        <a:pt x="4660" y="1874"/>
                      </a:lnTo>
                      <a:lnTo>
                        <a:pt x="4660" y="1601"/>
                      </a:lnTo>
                      <a:lnTo>
                        <a:pt x="4660" y="945"/>
                      </a:lnTo>
                      <a:lnTo>
                        <a:pt x="46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7" name="Google Shape;587;p31"/>
            <p:cNvGrpSpPr/>
            <p:nvPr/>
          </p:nvGrpSpPr>
          <p:grpSpPr>
            <a:xfrm>
              <a:off x="7639625" y="370137"/>
              <a:ext cx="649324" cy="367500"/>
              <a:chOff x="7639625" y="401962"/>
              <a:chExt cx="649324" cy="367500"/>
            </a:xfrm>
          </p:grpSpPr>
          <p:sp>
            <p:nvSpPr>
              <p:cNvPr id="588" name="Google Shape;588;p31"/>
              <p:cNvSpPr/>
              <p:nvPr/>
            </p:nvSpPr>
            <p:spPr>
              <a:xfrm>
                <a:off x="7780431" y="401962"/>
                <a:ext cx="367500" cy="3675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1"/>
              <p:cNvSpPr/>
              <p:nvPr/>
            </p:nvSpPr>
            <p:spPr>
              <a:xfrm>
                <a:off x="7639625" y="460775"/>
                <a:ext cx="649324" cy="250061"/>
              </a:xfrm>
              <a:custGeom>
                <a:avLst/>
                <a:gdLst/>
                <a:ahLst/>
                <a:cxnLst/>
                <a:rect l="l" t="t" r="r" b="b"/>
                <a:pathLst>
                  <a:path w="35904" h="13827" extrusionOk="0">
                    <a:moveTo>
                      <a:pt x="30187" y="1"/>
                    </a:moveTo>
                    <a:cubicBezTo>
                      <a:pt x="29732" y="1"/>
                      <a:pt x="29245" y="14"/>
                      <a:pt x="28728" y="39"/>
                    </a:cubicBezTo>
                    <a:cubicBezTo>
                      <a:pt x="27879" y="88"/>
                      <a:pt x="26910" y="197"/>
                      <a:pt x="25903" y="342"/>
                    </a:cubicBezTo>
                    <a:cubicBezTo>
                      <a:pt x="26461" y="997"/>
                      <a:pt x="26910" y="1761"/>
                      <a:pt x="27322" y="2561"/>
                    </a:cubicBezTo>
                    <a:cubicBezTo>
                      <a:pt x="27625" y="2512"/>
                      <a:pt x="27879" y="2512"/>
                      <a:pt x="28182" y="2464"/>
                    </a:cubicBezTo>
                    <a:cubicBezTo>
                      <a:pt x="28946" y="2416"/>
                      <a:pt x="29607" y="2394"/>
                      <a:pt x="30175" y="2394"/>
                    </a:cubicBezTo>
                    <a:cubicBezTo>
                      <a:pt x="31329" y="2394"/>
                      <a:pt x="32099" y="2483"/>
                      <a:pt x="32570" y="2621"/>
                    </a:cubicBezTo>
                    <a:cubicBezTo>
                      <a:pt x="32825" y="2670"/>
                      <a:pt x="32873" y="2924"/>
                      <a:pt x="32728" y="3118"/>
                    </a:cubicBezTo>
                    <a:cubicBezTo>
                      <a:pt x="32219" y="3627"/>
                      <a:pt x="31104" y="4439"/>
                      <a:pt x="28982" y="5445"/>
                    </a:cubicBezTo>
                    <a:cubicBezTo>
                      <a:pt x="26207" y="6803"/>
                      <a:pt x="22522" y="8173"/>
                      <a:pt x="18582" y="9288"/>
                    </a:cubicBezTo>
                    <a:cubicBezTo>
                      <a:pt x="14691" y="10342"/>
                      <a:pt x="10800" y="11106"/>
                      <a:pt x="7721" y="11349"/>
                    </a:cubicBezTo>
                    <a:cubicBezTo>
                      <a:pt x="6923" y="11403"/>
                      <a:pt x="6238" y="11427"/>
                      <a:pt x="5655" y="11427"/>
                    </a:cubicBezTo>
                    <a:cubicBezTo>
                      <a:pt x="4539" y="11427"/>
                      <a:pt x="3795" y="11338"/>
                      <a:pt x="3333" y="11203"/>
                    </a:cubicBezTo>
                    <a:cubicBezTo>
                      <a:pt x="3079" y="11155"/>
                      <a:pt x="3030" y="10900"/>
                      <a:pt x="3176" y="10742"/>
                    </a:cubicBezTo>
                    <a:cubicBezTo>
                      <a:pt x="3733" y="10197"/>
                      <a:pt x="4788" y="9385"/>
                      <a:pt x="6909" y="8379"/>
                    </a:cubicBezTo>
                    <a:cubicBezTo>
                      <a:pt x="7164" y="8221"/>
                      <a:pt x="7418" y="8124"/>
                      <a:pt x="7673" y="7967"/>
                    </a:cubicBezTo>
                    <a:cubicBezTo>
                      <a:pt x="7624" y="7106"/>
                      <a:pt x="7624" y="6197"/>
                      <a:pt x="7770" y="5349"/>
                    </a:cubicBezTo>
                    <a:lnTo>
                      <a:pt x="7770" y="5349"/>
                    </a:lnTo>
                    <a:cubicBezTo>
                      <a:pt x="6812" y="5749"/>
                      <a:pt x="5952" y="6149"/>
                      <a:pt x="5152" y="6561"/>
                    </a:cubicBezTo>
                    <a:cubicBezTo>
                      <a:pt x="1515" y="8476"/>
                      <a:pt x="0" y="10136"/>
                      <a:pt x="449" y="11761"/>
                    </a:cubicBezTo>
                    <a:cubicBezTo>
                      <a:pt x="845" y="13148"/>
                      <a:pt x="2471" y="13826"/>
                      <a:pt x="5551" y="13826"/>
                    </a:cubicBezTo>
                    <a:cubicBezTo>
                      <a:pt x="6050" y="13826"/>
                      <a:pt x="6587" y="13808"/>
                      <a:pt x="7164" y="13773"/>
                    </a:cubicBezTo>
                    <a:cubicBezTo>
                      <a:pt x="10497" y="13579"/>
                      <a:pt x="14788" y="12767"/>
                      <a:pt x="19237" y="11555"/>
                    </a:cubicBezTo>
                    <a:cubicBezTo>
                      <a:pt x="23685" y="10342"/>
                      <a:pt x="27770" y="8779"/>
                      <a:pt x="30752" y="7264"/>
                    </a:cubicBezTo>
                    <a:cubicBezTo>
                      <a:pt x="34388" y="5349"/>
                      <a:pt x="35904" y="3724"/>
                      <a:pt x="35455" y="2064"/>
                    </a:cubicBezTo>
                    <a:cubicBezTo>
                      <a:pt x="35052" y="642"/>
                      <a:pt x="33377" y="1"/>
                      <a:pt x="3018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10800025" scaled="0"/>
              </a:gra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0" name="Google Shape;590;p31"/>
            <p:cNvSpPr/>
            <p:nvPr/>
          </p:nvSpPr>
          <p:spPr>
            <a:xfrm>
              <a:off x="8212197" y="593125"/>
              <a:ext cx="223335" cy="223310"/>
            </a:xfrm>
            <a:custGeom>
              <a:avLst/>
              <a:gdLst/>
              <a:ahLst/>
              <a:cxnLst/>
              <a:rect l="l" t="t" r="r" b="b"/>
              <a:pathLst>
                <a:path w="9904" h="9904" extrusionOk="0">
                  <a:moveTo>
                    <a:pt x="4946" y="0"/>
                  </a:moveTo>
                  <a:lnTo>
                    <a:pt x="3540" y="3540"/>
                  </a:lnTo>
                  <a:lnTo>
                    <a:pt x="0" y="4946"/>
                  </a:lnTo>
                  <a:lnTo>
                    <a:pt x="3540" y="6364"/>
                  </a:lnTo>
                  <a:lnTo>
                    <a:pt x="4946" y="9904"/>
                  </a:lnTo>
                  <a:lnTo>
                    <a:pt x="6316" y="6364"/>
                  </a:lnTo>
                  <a:lnTo>
                    <a:pt x="9904" y="4946"/>
                  </a:lnTo>
                  <a:lnTo>
                    <a:pt x="6316" y="3540"/>
                  </a:lnTo>
                  <a:lnTo>
                    <a:pt x="4946" y="0"/>
                  </a:ln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8260025" y="241648"/>
              <a:ext cx="127678" cy="128476"/>
            </a:xfrm>
            <a:custGeom>
              <a:avLst/>
              <a:gdLst/>
              <a:ahLst/>
              <a:cxnLst/>
              <a:rect l="l" t="t" r="r" b="b"/>
              <a:pathLst>
                <a:path w="5662" h="5698" extrusionOk="0">
                  <a:moveTo>
                    <a:pt x="2825" y="1"/>
                  </a:moveTo>
                  <a:lnTo>
                    <a:pt x="2025" y="2013"/>
                  </a:lnTo>
                  <a:lnTo>
                    <a:pt x="1" y="2825"/>
                  </a:lnTo>
                  <a:lnTo>
                    <a:pt x="2025" y="3637"/>
                  </a:lnTo>
                  <a:lnTo>
                    <a:pt x="2825" y="5698"/>
                  </a:lnTo>
                  <a:lnTo>
                    <a:pt x="3637" y="3637"/>
                  </a:lnTo>
                  <a:lnTo>
                    <a:pt x="5661" y="2825"/>
                  </a:lnTo>
                  <a:lnTo>
                    <a:pt x="3637" y="2013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 rot="10800000">
              <a:off x="8787250" y="2676288"/>
              <a:ext cx="2022135" cy="1122676"/>
            </a:xfrm>
            <a:custGeom>
              <a:avLst/>
              <a:gdLst/>
              <a:ahLst/>
              <a:cxnLst/>
              <a:rect l="l" t="t" r="r" b="b"/>
              <a:pathLst>
                <a:path w="50305" h="27929" extrusionOk="0">
                  <a:moveTo>
                    <a:pt x="1" y="1"/>
                  </a:moveTo>
                  <a:lnTo>
                    <a:pt x="1" y="2837"/>
                  </a:lnTo>
                  <a:lnTo>
                    <a:pt x="36316" y="2837"/>
                  </a:lnTo>
                  <a:cubicBezTo>
                    <a:pt x="42474" y="2837"/>
                    <a:pt x="47420" y="7831"/>
                    <a:pt x="47420" y="13940"/>
                  </a:cubicBezTo>
                  <a:cubicBezTo>
                    <a:pt x="47420" y="20110"/>
                    <a:pt x="42474" y="25055"/>
                    <a:pt x="36316" y="25055"/>
                  </a:cubicBezTo>
                  <a:lnTo>
                    <a:pt x="1" y="25055"/>
                  </a:lnTo>
                  <a:lnTo>
                    <a:pt x="1" y="27928"/>
                  </a:lnTo>
                  <a:lnTo>
                    <a:pt x="36316" y="27928"/>
                  </a:lnTo>
                  <a:cubicBezTo>
                    <a:pt x="44038" y="27928"/>
                    <a:pt x="50305" y="21674"/>
                    <a:pt x="50305" y="13940"/>
                  </a:cubicBezTo>
                  <a:cubicBezTo>
                    <a:pt x="50305" y="6219"/>
                    <a:pt x="44038" y="1"/>
                    <a:pt x="3631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FDEF08"/>
                </a:gs>
              </a:gsLst>
              <a:lin ang="18900044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3" name="Google Shape;593;p31">
            <a:hlinkClick r:id="" action="ppaction://hlinkshowjump?jump=previousslide"/>
          </p:cNvPr>
          <p:cNvSpPr/>
          <p:nvPr/>
        </p:nvSpPr>
        <p:spPr>
          <a:xfrm>
            <a:off x="8925" y="4798250"/>
            <a:ext cx="442800" cy="336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1">
            <a:hlinkClick r:id="" action="ppaction://hlinkshowjump?jump=nextslide"/>
          </p:cNvPr>
          <p:cNvSpPr/>
          <p:nvPr/>
        </p:nvSpPr>
        <p:spPr>
          <a:xfrm>
            <a:off x="8689175" y="4798250"/>
            <a:ext cx="454800" cy="336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1">
            <a:hlinkClick r:id="" action="ppaction://hlinkshowjump?jump=previousslide"/>
          </p:cNvPr>
          <p:cNvSpPr/>
          <p:nvPr/>
        </p:nvSpPr>
        <p:spPr>
          <a:xfrm rot="-5400000">
            <a:off x="118710" y="4939763"/>
            <a:ext cx="178200" cy="69600"/>
          </a:xfrm>
          <a:prstGeom prst="triangle">
            <a:avLst>
              <a:gd name="adj" fmla="val 53129"/>
            </a:avLst>
          </a:pr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31">
            <a:hlinkClick r:id="" action="ppaction://hlinkshowjump?jump=nextslide"/>
          </p:cNvPr>
          <p:cNvSpPr/>
          <p:nvPr/>
        </p:nvSpPr>
        <p:spPr>
          <a:xfrm rot="5400000">
            <a:off x="8851126" y="4941850"/>
            <a:ext cx="178200" cy="69600"/>
          </a:xfrm>
          <a:prstGeom prst="triangle">
            <a:avLst>
              <a:gd name="adj" fmla="val 53129"/>
            </a:avLst>
          </a:pr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463550" y="4819650"/>
            <a:ext cx="2140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STT WASTUKANCANA</a:t>
            </a:r>
            <a:endParaRPr lang="en-ID" b="1" dirty="0">
              <a:solidFill>
                <a:schemeClr val="bg1"/>
              </a:solidFill>
            </a:endParaRPr>
          </a:p>
        </p:txBody>
      </p:sp>
      <p:grpSp>
        <p:nvGrpSpPr>
          <p:cNvPr id="49" name="Google Shape;4134;p60"/>
          <p:cNvGrpSpPr/>
          <p:nvPr/>
        </p:nvGrpSpPr>
        <p:grpSpPr>
          <a:xfrm>
            <a:off x="430675" y="956453"/>
            <a:ext cx="6128875" cy="3808200"/>
            <a:chOff x="720000" y="1213500"/>
            <a:chExt cx="5832048" cy="3390010"/>
          </a:xfrm>
        </p:grpSpPr>
        <p:sp>
          <p:nvSpPr>
            <p:cNvPr id="50" name="Google Shape;4135;p60"/>
            <p:cNvSpPr/>
            <p:nvPr/>
          </p:nvSpPr>
          <p:spPr>
            <a:xfrm>
              <a:off x="878645" y="1337945"/>
              <a:ext cx="5673404" cy="3265565"/>
            </a:xfrm>
            <a:custGeom>
              <a:avLst/>
              <a:gdLst/>
              <a:ahLst/>
              <a:cxnLst/>
              <a:rect l="l" t="t" r="r" b="b"/>
              <a:pathLst>
                <a:path w="53245" h="23028" extrusionOk="0">
                  <a:moveTo>
                    <a:pt x="1" y="0"/>
                  </a:moveTo>
                  <a:lnTo>
                    <a:pt x="1" y="3603"/>
                  </a:lnTo>
                  <a:lnTo>
                    <a:pt x="1" y="23027"/>
                  </a:lnTo>
                  <a:lnTo>
                    <a:pt x="53245" y="23027"/>
                  </a:lnTo>
                  <a:lnTo>
                    <a:pt x="53245" y="3603"/>
                  </a:lnTo>
                  <a:lnTo>
                    <a:pt x="53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136;p60"/>
            <p:cNvSpPr/>
            <p:nvPr/>
          </p:nvSpPr>
          <p:spPr>
            <a:xfrm>
              <a:off x="720002" y="1213500"/>
              <a:ext cx="5673428" cy="340917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137;p60"/>
            <p:cNvSpPr/>
            <p:nvPr/>
          </p:nvSpPr>
          <p:spPr>
            <a:xfrm>
              <a:off x="720000" y="1529004"/>
              <a:ext cx="5673428" cy="2943147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34290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lang="en-US" dirty="0" smtClean="0">
                <a:solidFill>
                  <a:schemeClr val="tx1"/>
                </a:solidFill>
              </a:endParaRPr>
            </a:p>
            <a:p>
              <a:pPr marL="34290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dirty="0" err="1" smtClean="0">
                  <a:solidFill>
                    <a:schemeClr val="tx1"/>
                  </a:solidFill>
                </a:rPr>
                <a:t>Definisikan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fungsi</a:t>
              </a:r>
              <a:r>
                <a:rPr lang="en-US" dirty="0" smtClean="0">
                  <a:solidFill>
                    <a:schemeClr val="tx1"/>
                  </a:solidFill>
                </a:rPr>
                <a:t> f(x) </a:t>
              </a:r>
              <a:r>
                <a:rPr lang="en-US" dirty="0" err="1" smtClean="0">
                  <a:solidFill>
                    <a:schemeClr val="tx1"/>
                  </a:solidFill>
                </a:rPr>
                <a:t>dan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turunannya</a:t>
              </a:r>
              <a:r>
                <a:rPr lang="en-US" dirty="0" smtClean="0">
                  <a:solidFill>
                    <a:schemeClr val="tx1"/>
                  </a:solidFill>
                </a:rPr>
                <a:t> f`(x)</a:t>
              </a:r>
            </a:p>
            <a:p>
              <a:pPr marL="34290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dirty="0" err="1" smtClean="0">
                  <a:solidFill>
                    <a:schemeClr val="tx1"/>
                  </a:solidFill>
                </a:rPr>
                <a:t>Tentukan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nilai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toleran</a:t>
              </a:r>
              <a:r>
                <a:rPr lang="en-US" dirty="0" smtClean="0">
                  <a:solidFill>
                    <a:schemeClr val="tx1"/>
                  </a:solidFill>
                </a:rPr>
                <a:t> (e) </a:t>
              </a:r>
              <a:r>
                <a:rPr lang="en-US" dirty="0" err="1" smtClean="0">
                  <a:solidFill>
                    <a:schemeClr val="tx1"/>
                  </a:solidFill>
                </a:rPr>
                <a:t>dan</a:t>
              </a:r>
              <a:r>
                <a:rPr lang="en-US" dirty="0" smtClean="0">
                  <a:solidFill>
                    <a:schemeClr val="tx1"/>
                  </a:solidFill>
                </a:rPr>
                <a:t> (n) </a:t>
              </a:r>
              <a:r>
                <a:rPr lang="en-US" dirty="0" err="1" smtClean="0">
                  <a:solidFill>
                    <a:schemeClr val="tx1"/>
                  </a:solidFill>
                </a:rPr>
                <a:t>untuk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batas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iterasi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</a:p>
            <a:p>
              <a:pPr marL="34290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dirty="0" err="1" smtClean="0">
                  <a:solidFill>
                    <a:schemeClr val="tx1"/>
                  </a:solidFill>
                </a:rPr>
                <a:t>Tentukan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nilai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tebakan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awal</a:t>
              </a:r>
              <a:r>
                <a:rPr lang="en-US" dirty="0" smtClean="0">
                  <a:solidFill>
                    <a:schemeClr val="tx1"/>
                  </a:solidFill>
                </a:rPr>
                <a:t> (x0)</a:t>
              </a:r>
            </a:p>
            <a:p>
              <a:pPr marL="34290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dirty="0" smtClean="0">
                  <a:solidFill>
                    <a:schemeClr val="tx1"/>
                  </a:solidFill>
                </a:rPr>
                <a:t>= </a:t>
              </a:r>
            </a:p>
            <a:p>
              <a:pPr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dirty="0" smtClean="0">
                <a:solidFill>
                  <a:schemeClr val="tx1"/>
                </a:solidFill>
              </a:endParaRPr>
            </a:p>
            <a:p>
              <a:pPr marL="34290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 startAt="5"/>
              </a:pPr>
              <a:r>
                <a:rPr lang="en-US" dirty="0" err="1" smtClean="0">
                  <a:solidFill>
                    <a:schemeClr val="tx1"/>
                  </a:solidFill>
                </a:rPr>
                <a:t>Lakukan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Iterasi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untuk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menentukan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taksiran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angka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selanjutnya</a:t>
              </a:r>
              <a:r>
                <a:rPr lang="en-US" dirty="0" smtClean="0">
                  <a:solidFill>
                    <a:schemeClr val="tx1"/>
                  </a:solidFill>
                </a:rPr>
                <a:t> (x1,x2,x3) </a:t>
              </a:r>
              <a:r>
                <a:rPr lang="en-US" dirty="0" err="1" smtClean="0">
                  <a:solidFill>
                    <a:schemeClr val="tx1"/>
                  </a:solidFill>
                </a:rPr>
                <a:t>dengan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subtitusi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nilai</a:t>
              </a:r>
              <a:r>
                <a:rPr lang="en-US" dirty="0" smtClean="0">
                  <a:solidFill>
                    <a:schemeClr val="tx1"/>
                  </a:solidFill>
                </a:rPr>
                <a:t> x0 </a:t>
              </a:r>
              <a:r>
                <a:rPr lang="en-US" dirty="0" err="1" smtClean="0">
                  <a:solidFill>
                    <a:schemeClr val="tx1"/>
                  </a:solidFill>
                </a:rPr>
                <a:t>pada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rumus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diatas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</a:p>
            <a:p>
              <a:pPr marL="34290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AutoNum type="arabicPeriod" startAt="5"/>
              </a:pPr>
              <a:r>
                <a:rPr lang="en-US" dirty="0" err="1" smtClean="0">
                  <a:solidFill>
                    <a:schemeClr val="tx1"/>
                  </a:solidFill>
                </a:rPr>
                <a:t>Iterasai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dihentikan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jika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iterasi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</a:rPr>
                <a:t>&gt; </a:t>
              </a:r>
              <a:r>
                <a:rPr lang="en-US" dirty="0">
                  <a:solidFill>
                    <a:schemeClr val="tx1"/>
                  </a:solidFill>
                </a:rPr>
                <a:t>n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atau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Em</a:t>
              </a:r>
              <a:r>
                <a:rPr lang="en-US" dirty="0" smtClean="0">
                  <a:solidFill>
                    <a:schemeClr val="tx1"/>
                  </a:solidFill>
                </a:rPr>
                <a:t> &lt; e</a:t>
              </a:r>
              <a:endParaRPr lang="en-US" dirty="0">
                <a:solidFill>
                  <a:schemeClr val="tx1"/>
                </a:solidFill>
              </a:endParaRPr>
            </a:p>
            <a:p>
              <a:pPr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</a:rPr>
                <a:t>      * </a:t>
              </a:r>
              <a:r>
                <a:rPr lang="en-US" dirty="0" err="1" smtClean="0">
                  <a:solidFill>
                    <a:schemeClr val="tx1"/>
                  </a:solidFill>
                </a:rPr>
                <a:t>Em</a:t>
              </a:r>
              <a:r>
                <a:rPr lang="en-US" dirty="0" smtClean="0">
                  <a:solidFill>
                    <a:schemeClr val="tx1"/>
                  </a:solidFill>
                </a:rPr>
                <a:t> = | xk+1 – </a:t>
              </a:r>
              <a:r>
                <a:rPr lang="en-US" dirty="0" err="1" smtClean="0">
                  <a:solidFill>
                    <a:schemeClr val="tx1"/>
                  </a:solidFill>
                </a:rPr>
                <a:t>xk</a:t>
              </a:r>
              <a:r>
                <a:rPr lang="en-US" dirty="0" smtClean="0">
                  <a:solidFill>
                    <a:schemeClr val="tx1"/>
                  </a:solidFill>
                </a:rPr>
                <a:t> |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marL="34290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oogle Shape;4138;p60"/>
            <p:cNvGrpSpPr/>
            <p:nvPr/>
          </p:nvGrpSpPr>
          <p:grpSpPr>
            <a:xfrm>
              <a:off x="5651072" y="1285286"/>
              <a:ext cx="673747" cy="202327"/>
              <a:chOff x="3365072" y="1298033"/>
              <a:chExt cx="673747" cy="202327"/>
            </a:xfrm>
          </p:grpSpPr>
          <p:grpSp>
            <p:nvGrpSpPr>
              <p:cNvPr id="54" name="Google Shape;4139;p60"/>
              <p:cNvGrpSpPr/>
              <p:nvPr/>
            </p:nvGrpSpPr>
            <p:grpSpPr>
              <a:xfrm>
                <a:off x="3635863" y="1308681"/>
                <a:ext cx="147659" cy="141627"/>
                <a:chOff x="-2887187" y="1674188"/>
                <a:chExt cx="183674" cy="176661"/>
              </a:xfrm>
            </p:grpSpPr>
            <p:sp>
              <p:nvSpPr>
                <p:cNvPr id="57" name="Google Shape;4140;p60"/>
                <p:cNvSpPr/>
                <p:nvPr/>
              </p:nvSpPr>
              <p:spPr>
                <a:xfrm>
                  <a:off x="-2887187" y="1674188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4141;p60"/>
                <p:cNvSpPr/>
                <p:nvPr/>
              </p:nvSpPr>
              <p:spPr>
                <a:xfrm>
                  <a:off x="-2845113" y="1709250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" name="Google Shape;4142;p60"/>
              <p:cNvSpPr/>
              <p:nvPr/>
            </p:nvSpPr>
            <p:spPr>
              <a:xfrm>
                <a:off x="3835927" y="1298033"/>
                <a:ext cx="202891" cy="202327"/>
              </a:xfrm>
              <a:prstGeom prst="mathMultiply">
                <a:avLst>
                  <a:gd name="adj1" fmla="val 4568"/>
                </a:avLst>
              </a:pr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4143;p60"/>
              <p:cNvSpPr/>
              <p:nvPr/>
            </p:nvSpPr>
            <p:spPr>
              <a:xfrm rot="3237">
                <a:off x="3365072" y="1427783"/>
                <a:ext cx="205806" cy="44186"/>
              </a:xfrm>
              <a:prstGeom prst="mathMinus">
                <a:avLst>
                  <a:gd name="adj1" fmla="val 23520"/>
                </a:avLst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81" y="2413650"/>
            <a:ext cx="1708238" cy="546128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430675" y="1003100"/>
            <a:ext cx="1461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ALGORITMA</a:t>
            </a:r>
            <a:endParaRPr lang="en-ID" b="1" dirty="0">
              <a:solidFill>
                <a:schemeClr val="bg1"/>
              </a:solidFill>
            </a:endParaRPr>
          </a:p>
        </p:txBody>
      </p:sp>
      <p:grpSp>
        <p:nvGrpSpPr>
          <p:cNvPr id="61" name="Google Shape;4146;p60"/>
          <p:cNvGrpSpPr/>
          <p:nvPr/>
        </p:nvGrpSpPr>
        <p:grpSpPr>
          <a:xfrm>
            <a:off x="7242330" y="-662292"/>
            <a:ext cx="1292793" cy="5165655"/>
            <a:chOff x="7242330" y="-662292"/>
            <a:chExt cx="1292793" cy="5165655"/>
          </a:xfrm>
        </p:grpSpPr>
        <p:sp>
          <p:nvSpPr>
            <p:cNvPr id="62" name="Google Shape;4147;p60"/>
            <p:cNvSpPr/>
            <p:nvPr/>
          </p:nvSpPr>
          <p:spPr>
            <a:xfrm rot="5400000">
              <a:off x="6792600" y="-212562"/>
              <a:ext cx="2022135" cy="1122676"/>
            </a:xfrm>
            <a:custGeom>
              <a:avLst/>
              <a:gdLst/>
              <a:ahLst/>
              <a:cxnLst/>
              <a:rect l="l" t="t" r="r" b="b"/>
              <a:pathLst>
                <a:path w="50305" h="27929" extrusionOk="0">
                  <a:moveTo>
                    <a:pt x="1" y="1"/>
                  </a:moveTo>
                  <a:lnTo>
                    <a:pt x="1" y="2837"/>
                  </a:lnTo>
                  <a:lnTo>
                    <a:pt x="36316" y="2837"/>
                  </a:lnTo>
                  <a:cubicBezTo>
                    <a:pt x="42474" y="2837"/>
                    <a:pt x="47420" y="7831"/>
                    <a:pt x="47420" y="13940"/>
                  </a:cubicBezTo>
                  <a:cubicBezTo>
                    <a:pt x="47420" y="20110"/>
                    <a:pt x="42474" y="25055"/>
                    <a:pt x="36316" y="25055"/>
                  </a:cubicBezTo>
                  <a:lnTo>
                    <a:pt x="1" y="25055"/>
                  </a:lnTo>
                  <a:lnTo>
                    <a:pt x="1" y="27928"/>
                  </a:lnTo>
                  <a:lnTo>
                    <a:pt x="36316" y="27928"/>
                  </a:lnTo>
                  <a:cubicBezTo>
                    <a:pt x="44038" y="27928"/>
                    <a:pt x="50305" y="21674"/>
                    <a:pt x="50305" y="13940"/>
                  </a:cubicBezTo>
                  <a:cubicBezTo>
                    <a:pt x="50305" y="6219"/>
                    <a:pt x="44038" y="1"/>
                    <a:pt x="3631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FDEF08"/>
                </a:gs>
              </a:gsLst>
              <a:lin ang="18900044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48;p60"/>
            <p:cNvSpPr/>
            <p:nvPr/>
          </p:nvSpPr>
          <p:spPr>
            <a:xfrm>
              <a:off x="7324438" y="3661575"/>
              <a:ext cx="378189" cy="841788"/>
            </a:xfrm>
            <a:custGeom>
              <a:avLst/>
              <a:gdLst/>
              <a:ahLst/>
              <a:cxnLst/>
              <a:rect l="l" t="t" r="r" b="b"/>
              <a:pathLst>
                <a:path w="8692" h="19347" extrusionOk="0">
                  <a:moveTo>
                    <a:pt x="5661" y="1"/>
                  </a:moveTo>
                  <a:lnTo>
                    <a:pt x="0" y="11056"/>
                  </a:lnTo>
                  <a:lnTo>
                    <a:pt x="4352" y="11056"/>
                  </a:lnTo>
                  <a:lnTo>
                    <a:pt x="2631" y="19347"/>
                  </a:lnTo>
                  <a:lnTo>
                    <a:pt x="8691" y="8280"/>
                  </a:lnTo>
                  <a:lnTo>
                    <a:pt x="4400" y="8280"/>
                  </a:lnTo>
                  <a:lnTo>
                    <a:pt x="566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miter lim="121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49;p60"/>
            <p:cNvSpPr/>
            <p:nvPr/>
          </p:nvSpPr>
          <p:spPr>
            <a:xfrm>
              <a:off x="7509238" y="2360625"/>
              <a:ext cx="1025885" cy="300185"/>
            </a:xfrm>
            <a:custGeom>
              <a:avLst/>
              <a:gdLst/>
              <a:ahLst/>
              <a:cxnLst/>
              <a:rect l="l" t="t" r="r" b="b"/>
              <a:pathLst>
                <a:path w="29541" h="8644" extrusionOk="0">
                  <a:moveTo>
                    <a:pt x="14243" y="1"/>
                  </a:moveTo>
                  <a:cubicBezTo>
                    <a:pt x="11055" y="1"/>
                    <a:pt x="8231" y="1867"/>
                    <a:pt x="6910" y="4546"/>
                  </a:cubicBezTo>
                  <a:cubicBezTo>
                    <a:pt x="6667" y="4401"/>
                    <a:pt x="6364" y="4243"/>
                    <a:pt x="6001" y="4243"/>
                  </a:cubicBezTo>
                  <a:cubicBezTo>
                    <a:pt x="5298" y="4243"/>
                    <a:pt x="4692" y="4752"/>
                    <a:pt x="4546" y="5455"/>
                  </a:cubicBezTo>
                  <a:cubicBezTo>
                    <a:pt x="4340" y="5407"/>
                    <a:pt x="4134" y="5407"/>
                    <a:pt x="3879" y="5407"/>
                  </a:cubicBezTo>
                  <a:cubicBezTo>
                    <a:pt x="1964" y="5407"/>
                    <a:pt x="352" y="6764"/>
                    <a:pt x="1" y="8643"/>
                  </a:cubicBezTo>
                  <a:lnTo>
                    <a:pt x="29540" y="8643"/>
                  </a:lnTo>
                  <a:cubicBezTo>
                    <a:pt x="29092" y="6158"/>
                    <a:pt x="26971" y="4340"/>
                    <a:pt x="24389" y="4340"/>
                  </a:cubicBezTo>
                  <a:cubicBezTo>
                    <a:pt x="23480" y="4340"/>
                    <a:pt x="22571" y="4595"/>
                    <a:pt x="21819" y="5055"/>
                  </a:cubicBezTo>
                  <a:cubicBezTo>
                    <a:pt x="20607" y="2073"/>
                    <a:pt x="17674" y="1"/>
                    <a:pt x="1424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549;p31"/>
          <p:cNvGrpSpPr/>
          <p:nvPr/>
        </p:nvGrpSpPr>
        <p:grpSpPr>
          <a:xfrm>
            <a:off x="6671372" y="1088908"/>
            <a:ext cx="2378349" cy="3506975"/>
            <a:chOff x="719950" y="1328411"/>
            <a:chExt cx="8074325" cy="3227653"/>
          </a:xfrm>
        </p:grpSpPr>
        <p:sp>
          <p:nvSpPr>
            <p:cNvPr id="66" name="Google Shape;550;p31"/>
            <p:cNvSpPr/>
            <p:nvPr/>
          </p:nvSpPr>
          <p:spPr>
            <a:xfrm>
              <a:off x="1189625" y="2021329"/>
              <a:ext cx="7604650" cy="2534735"/>
            </a:xfrm>
            <a:custGeom>
              <a:avLst/>
              <a:gdLst/>
              <a:ahLst/>
              <a:cxnLst/>
              <a:rect l="l" t="t" r="r" b="b"/>
              <a:pathLst>
                <a:path w="53245" h="23028" extrusionOk="0">
                  <a:moveTo>
                    <a:pt x="1" y="0"/>
                  </a:moveTo>
                  <a:lnTo>
                    <a:pt x="1" y="3603"/>
                  </a:lnTo>
                  <a:lnTo>
                    <a:pt x="1" y="23027"/>
                  </a:lnTo>
                  <a:lnTo>
                    <a:pt x="53245" y="23027"/>
                  </a:lnTo>
                  <a:lnTo>
                    <a:pt x="53245" y="3603"/>
                  </a:lnTo>
                  <a:lnTo>
                    <a:pt x="53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52;p31"/>
            <p:cNvSpPr/>
            <p:nvPr/>
          </p:nvSpPr>
          <p:spPr>
            <a:xfrm>
              <a:off x="719950" y="1486245"/>
              <a:ext cx="7694700" cy="29454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58;p31"/>
            <p:cNvSpPr/>
            <p:nvPr/>
          </p:nvSpPr>
          <p:spPr>
            <a:xfrm rot="4030">
              <a:off x="7440907" y="1328411"/>
              <a:ext cx="246244" cy="52966"/>
            </a:xfrm>
            <a:prstGeom prst="mathMinus">
              <a:avLst>
                <a:gd name="adj1" fmla="val 23520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5" name="Picture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209" y="2104133"/>
            <a:ext cx="2159563" cy="15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392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1"/>
          <p:cNvSpPr/>
          <p:nvPr/>
        </p:nvSpPr>
        <p:spPr>
          <a:xfrm>
            <a:off x="430675" y="449300"/>
            <a:ext cx="8273400" cy="430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1"/>
          <p:cNvSpPr txBox="1">
            <a:spLocks noGrp="1"/>
          </p:cNvSpPr>
          <p:nvPr>
            <p:ph type="title"/>
          </p:nvPr>
        </p:nvSpPr>
        <p:spPr>
          <a:xfrm>
            <a:off x="618303" y="349700"/>
            <a:ext cx="42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 smtClean="0">
                <a:latin typeface="Arial Black" panose="020B0A04020102020204" pitchFamily="34" charset="0"/>
              </a:rPr>
              <a:t>SECANT</a:t>
            </a:r>
            <a:endParaRPr dirty="0">
              <a:latin typeface="Arial Black" panose="020B0A04020102020204" pitchFamily="34" charset="0"/>
            </a:endParaRPr>
          </a:p>
        </p:txBody>
      </p:sp>
      <p:grpSp>
        <p:nvGrpSpPr>
          <p:cNvPr id="561" name="Google Shape;561;p31"/>
          <p:cNvGrpSpPr/>
          <p:nvPr/>
        </p:nvGrpSpPr>
        <p:grpSpPr>
          <a:xfrm>
            <a:off x="5575325" y="199881"/>
            <a:ext cx="5234060" cy="3599083"/>
            <a:chOff x="5575325" y="199881"/>
            <a:chExt cx="5234060" cy="3599083"/>
          </a:xfrm>
        </p:grpSpPr>
        <p:grpSp>
          <p:nvGrpSpPr>
            <p:cNvPr id="562" name="Google Shape;562;p31"/>
            <p:cNvGrpSpPr/>
            <p:nvPr/>
          </p:nvGrpSpPr>
          <p:grpSpPr>
            <a:xfrm>
              <a:off x="5575325" y="199881"/>
              <a:ext cx="511270" cy="680235"/>
              <a:chOff x="5421089" y="349710"/>
              <a:chExt cx="552366" cy="734912"/>
            </a:xfrm>
          </p:grpSpPr>
          <p:sp>
            <p:nvSpPr>
              <p:cNvPr id="563" name="Google Shape;563;p31"/>
              <p:cNvSpPr/>
              <p:nvPr/>
            </p:nvSpPr>
            <p:spPr>
              <a:xfrm rot="-900011">
                <a:off x="5520302" y="421729"/>
                <a:ext cx="364205" cy="613122"/>
              </a:xfrm>
              <a:custGeom>
                <a:avLst/>
                <a:gdLst/>
                <a:ahLst/>
                <a:cxnLst/>
                <a:rect l="l" t="t" r="r" b="b"/>
                <a:pathLst>
                  <a:path w="10166" h="17114" extrusionOk="0">
                    <a:moveTo>
                      <a:pt x="32" y="893"/>
                    </a:moveTo>
                    <a:lnTo>
                      <a:pt x="0" y="14947"/>
                    </a:lnTo>
                    <a:lnTo>
                      <a:pt x="1243" y="15106"/>
                    </a:lnTo>
                    <a:lnTo>
                      <a:pt x="1402" y="13959"/>
                    </a:lnTo>
                    <a:lnTo>
                      <a:pt x="2040" y="14054"/>
                    </a:lnTo>
                    <a:lnTo>
                      <a:pt x="2518" y="13003"/>
                    </a:lnTo>
                    <a:lnTo>
                      <a:pt x="3506" y="12620"/>
                    </a:lnTo>
                    <a:lnTo>
                      <a:pt x="3824" y="12397"/>
                    </a:lnTo>
                    <a:lnTo>
                      <a:pt x="4430" y="13385"/>
                    </a:lnTo>
                    <a:lnTo>
                      <a:pt x="5322" y="15393"/>
                    </a:lnTo>
                    <a:lnTo>
                      <a:pt x="6342" y="17114"/>
                    </a:lnTo>
                    <a:lnTo>
                      <a:pt x="7616" y="17018"/>
                    </a:lnTo>
                    <a:lnTo>
                      <a:pt x="8063" y="15233"/>
                    </a:lnTo>
                    <a:lnTo>
                      <a:pt x="7393" y="13991"/>
                    </a:lnTo>
                    <a:lnTo>
                      <a:pt x="6501" y="12110"/>
                    </a:lnTo>
                    <a:lnTo>
                      <a:pt x="6692" y="11377"/>
                    </a:lnTo>
                    <a:lnTo>
                      <a:pt x="10166" y="11505"/>
                    </a:lnTo>
                    <a:lnTo>
                      <a:pt x="10038" y="9816"/>
                    </a:lnTo>
                    <a:lnTo>
                      <a:pt x="9274" y="8732"/>
                    </a:lnTo>
                    <a:lnTo>
                      <a:pt x="7967" y="7808"/>
                    </a:lnTo>
                    <a:lnTo>
                      <a:pt x="7616" y="7107"/>
                    </a:lnTo>
                    <a:lnTo>
                      <a:pt x="6469" y="6215"/>
                    </a:lnTo>
                    <a:lnTo>
                      <a:pt x="5673" y="5291"/>
                    </a:lnTo>
                    <a:lnTo>
                      <a:pt x="4462" y="4175"/>
                    </a:lnTo>
                    <a:lnTo>
                      <a:pt x="3729" y="3410"/>
                    </a:lnTo>
                    <a:lnTo>
                      <a:pt x="2741" y="2422"/>
                    </a:lnTo>
                    <a:lnTo>
                      <a:pt x="1817" y="1530"/>
                    </a:lnTo>
                    <a:lnTo>
                      <a:pt x="829" y="6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564" name="Google Shape;564;p31"/>
              <p:cNvGrpSpPr/>
              <p:nvPr/>
            </p:nvGrpSpPr>
            <p:grpSpPr>
              <a:xfrm rot="-900011">
                <a:off x="5499048" y="389861"/>
                <a:ext cx="396448" cy="654608"/>
                <a:chOff x="3539775" y="3357500"/>
                <a:chExt cx="276650" cy="456800"/>
              </a:xfrm>
            </p:grpSpPr>
            <p:sp>
              <p:nvSpPr>
                <p:cNvPr id="565" name="Google Shape;565;p31"/>
                <p:cNvSpPr/>
                <p:nvPr/>
              </p:nvSpPr>
              <p:spPr>
                <a:xfrm>
                  <a:off x="3539775" y="3357500"/>
                  <a:ext cx="44850" cy="41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" h="16415" extrusionOk="0">
                      <a:moveTo>
                        <a:pt x="0" y="1"/>
                      </a:moveTo>
                      <a:lnTo>
                        <a:pt x="0" y="16414"/>
                      </a:lnTo>
                      <a:lnTo>
                        <a:pt x="1794" y="16414"/>
                      </a:lnTo>
                      <a:lnTo>
                        <a:pt x="1794" y="15550"/>
                      </a:lnTo>
                      <a:lnTo>
                        <a:pt x="865" y="15550"/>
                      </a:lnTo>
                      <a:lnTo>
                        <a:pt x="865" y="1938"/>
                      </a:lnTo>
                      <a:lnTo>
                        <a:pt x="1794" y="1938"/>
                      </a:lnTo>
                      <a:lnTo>
                        <a:pt x="1794" y="993"/>
                      </a:lnTo>
                      <a:lnTo>
                        <a:pt x="865" y="993"/>
                      </a:lnTo>
                      <a:lnTo>
                        <a:pt x="86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31"/>
                <p:cNvSpPr/>
                <p:nvPr/>
              </p:nvSpPr>
              <p:spPr>
                <a:xfrm>
                  <a:off x="3584600" y="3722600"/>
                  <a:ext cx="23250" cy="2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" h="946" extrusionOk="0">
                      <a:moveTo>
                        <a:pt x="1" y="1"/>
                      </a:moveTo>
                      <a:lnTo>
                        <a:pt x="1" y="946"/>
                      </a:lnTo>
                      <a:lnTo>
                        <a:pt x="929" y="946"/>
                      </a:lnTo>
                      <a:lnTo>
                        <a:pt x="92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31"/>
                <p:cNvSpPr/>
                <p:nvPr/>
              </p:nvSpPr>
              <p:spPr>
                <a:xfrm>
                  <a:off x="3607825" y="3699375"/>
                  <a:ext cx="23650" cy="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" h="930" extrusionOk="0">
                      <a:moveTo>
                        <a:pt x="0" y="1"/>
                      </a:moveTo>
                      <a:lnTo>
                        <a:pt x="0" y="930"/>
                      </a:lnTo>
                      <a:lnTo>
                        <a:pt x="945" y="930"/>
                      </a:lnTo>
                      <a:lnTo>
                        <a:pt x="94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31"/>
                <p:cNvSpPr/>
                <p:nvPr/>
              </p:nvSpPr>
              <p:spPr>
                <a:xfrm>
                  <a:off x="3631450" y="3676175"/>
                  <a:ext cx="23225" cy="2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29" extrusionOk="0">
                      <a:moveTo>
                        <a:pt x="0" y="0"/>
                      </a:moveTo>
                      <a:lnTo>
                        <a:pt x="0" y="929"/>
                      </a:lnTo>
                      <a:lnTo>
                        <a:pt x="929" y="929"/>
                      </a:lnTo>
                      <a:lnTo>
                        <a:pt x="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31"/>
                <p:cNvSpPr/>
                <p:nvPr/>
              </p:nvSpPr>
              <p:spPr>
                <a:xfrm>
                  <a:off x="3654650" y="3699375"/>
                  <a:ext cx="23250" cy="4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" h="1875" extrusionOk="0">
                      <a:moveTo>
                        <a:pt x="1" y="1"/>
                      </a:moveTo>
                      <a:lnTo>
                        <a:pt x="1" y="930"/>
                      </a:lnTo>
                      <a:lnTo>
                        <a:pt x="1" y="1875"/>
                      </a:lnTo>
                      <a:lnTo>
                        <a:pt x="930" y="1875"/>
                      </a:lnTo>
                      <a:lnTo>
                        <a:pt x="930" y="930"/>
                      </a:lnTo>
                      <a:lnTo>
                        <a:pt x="9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31"/>
                <p:cNvSpPr/>
                <p:nvPr/>
              </p:nvSpPr>
              <p:spPr>
                <a:xfrm>
                  <a:off x="3746325" y="3746225"/>
                  <a:ext cx="23650" cy="4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" h="1794" extrusionOk="0">
                      <a:moveTo>
                        <a:pt x="1" y="1"/>
                      </a:moveTo>
                      <a:lnTo>
                        <a:pt x="1" y="865"/>
                      </a:lnTo>
                      <a:lnTo>
                        <a:pt x="1" y="1794"/>
                      </a:lnTo>
                      <a:lnTo>
                        <a:pt x="946" y="1794"/>
                      </a:lnTo>
                      <a:lnTo>
                        <a:pt x="946" y="865"/>
                      </a:lnTo>
                      <a:lnTo>
                        <a:pt x="94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31"/>
                <p:cNvSpPr/>
                <p:nvPr/>
              </p:nvSpPr>
              <p:spPr>
                <a:xfrm>
                  <a:off x="3723125" y="3699375"/>
                  <a:ext cx="23225" cy="4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1875" extrusionOk="0">
                      <a:moveTo>
                        <a:pt x="0" y="1"/>
                      </a:moveTo>
                      <a:lnTo>
                        <a:pt x="0" y="930"/>
                      </a:lnTo>
                      <a:lnTo>
                        <a:pt x="0" y="1875"/>
                      </a:lnTo>
                      <a:lnTo>
                        <a:pt x="929" y="1875"/>
                      </a:lnTo>
                      <a:lnTo>
                        <a:pt x="929" y="930"/>
                      </a:lnTo>
                      <a:lnTo>
                        <a:pt x="92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31"/>
                <p:cNvSpPr/>
                <p:nvPr/>
              </p:nvSpPr>
              <p:spPr>
                <a:xfrm>
                  <a:off x="3677875" y="3746225"/>
                  <a:ext cx="68475" cy="6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" h="2723" extrusionOk="0">
                      <a:moveTo>
                        <a:pt x="1" y="1"/>
                      </a:moveTo>
                      <a:lnTo>
                        <a:pt x="1" y="865"/>
                      </a:lnTo>
                      <a:lnTo>
                        <a:pt x="1" y="1794"/>
                      </a:lnTo>
                      <a:lnTo>
                        <a:pt x="881" y="1794"/>
                      </a:lnTo>
                      <a:lnTo>
                        <a:pt x="881" y="865"/>
                      </a:lnTo>
                      <a:lnTo>
                        <a:pt x="881" y="1"/>
                      </a:lnTo>
                      <a:close/>
                      <a:moveTo>
                        <a:pt x="881" y="1794"/>
                      </a:moveTo>
                      <a:lnTo>
                        <a:pt x="881" y="2723"/>
                      </a:lnTo>
                      <a:lnTo>
                        <a:pt x="2739" y="2723"/>
                      </a:lnTo>
                      <a:lnTo>
                        <a:pt x="2739" y="179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31"/>
                <p:cNvSpPr/>
                <p:nvPr/>
              </p:nvSpPr>
              <p:spPr>
                <a:xfrm>
                  <a:off x="3584600" y="3405950"/>
                  <a:ext cx="23250" cy="2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" h="865" extrusionOk="0">
                      <a:moveTo>
                        <a:pt x="1" y="0"/>
                      </a:moveTo>
                      <a:lnTo>
                        <a:pt x="1" y="865"/>
                      </a:lnTo>
                      <a:lnTo>
                        <a:pt x="929" y="865"/>
                      </a:lnTo>
                      <a:lnTo>
                        <a:pt x="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31"/>
                <p:cNvSpPr/>
                <p:nvPr/>
              </p:nvSpPr>
              <p:spPr>
                <a:xfrm>
                  <a:off x="3607825" y="3427550"/>
                  <a:ext cx="23650" cy="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" h="930" extrusionOk="0">
                      <a:moveTo>
                        <a:pt x="0" y="1"/>
                      </a:moveTo>
                      <a:lnTo>
                        <a:pt x="0" y="930"/>
                      </a:lnTo>
                      <a:lnTo>
                        <a:pt x="945" y="930"/>
                      </a:lnTo>
                      <a:lnTo>
                        <a:pt x="94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1"/>
                <p:cNvSpPr/>
                <p:nvPr/>
              </p:nvSpPr>
              <p:spPr>
                <a:xfrm>
                  <a:off x="3631450" y="3450775"/>
                  <a:ext cx="23225" cy="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30" extrusionOk="0">
                      <a:moveTo>
                        <a:pt x="0" y="1"/>
                      </a:moveTo>
                      <a:lnTo>
                        <a:pt x="0" y="929"/>
                      </a:lnTo>
                      <a:lnTo>
                        <a:pt x="929" y="929"/>
                      </a:lnTo>
                      <a:lnTo>
                        <a:pt x="92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31"/>
                <p:cNvSpPr/>
                <p:nvPr/>
              </p:nvSpPr>
              <p:spPr>
                <a:xfrm>
                  <a:off x="3654650" y="3474000"/>
                  <a:ext cx="23250" cy="2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" h="946" extrusionOk="0">
                      <a:moveTo>
                        <a:pt x="1" y="0"/>
                      </a:moveTo>
                      <a:lnTo>
                        <a:pt x="1" y="945"/>
                      </a:lnTo>
                      <a:lnTo>
                        <a:pt x="930" y="945"/>
                      </a:lnTo>
                      <a:lnTo>
                        <a:pt x="93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31"/>
                <p:cNvSpPr/>
                <p:nvPr/>
              </p:nvSpPr>
              <p:spPr>
                <a:xfrm>
                  <a:off x="3677875" y="3497625"/>
                  <a:ext cx="22050" cy="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2" h="930" extrusionOk="0">
                      <a:moveTo>
                        <a:pt x="1" y="0"/>
                      </a:moveTo>
                      <a:lnTo>
                        <a:pt x="1" y="929"/>
                      </a:lnTo>
                      <a:lnTo>
                        <a:pt x="881" y="929"/>
                      </a:lnTo>
                      <a:lnTo>
                        <a:pt x="88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31"/>
                <p:cNvSpPr/>
                <p:nvPr/>
              </p:nvSpPr>
              <p:spPr>
                <a:xfrm>
                  <a:off x="3699900" y="3520850"/>
                  <a:ext cx="23250" cy="2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" h="929" extrusionOk="0">
                      <a:moveTo>
                        <a:pt x="0" y="0"/>
                      </a:moveTo>
                      <a:lnTo>
                        <a:pt x="0" y="929"/>
                      </a:lnTo>
                      <a:lnTo>
                        <a:pt x="929" y="929"/>
                      </a:lnTo>
                      <a:lnTo>
                        <a:pt x="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31"/>
                <p:cNvSpPr/>
                <p:nvPr/>
              </p:nvSpPr>
              <p:spPr>
                <a:xfrm>
                  <a:off x="3723125" y="3544050"/>
                  <a:ext cx="23225" cy="2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882" extrusionOk="0">
                      <a:moveTo>
                        <a:pt x="0" y="1"/>
                      </a:moveTo>
                      <a:lnTo>
                        <a:pt x="0" y="882"/>
                      </a:lnTo>
                      <a:lnTo>
                        <a:pt x="929" y="882"/>
                      </a:lnTo>
                      <a:lnTo>
                        <a:pt x="92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31"/>
                <p:cNvSpPr/>
                <p:nvPr/>
              </p:nvSpPr>
              <p:spPr>
                <a:xfrm>
                  <a:off x="3746325" y="3566075"/>
                  <a:ext cx="23650" cy="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" h="930" extrusionOk="0">
                      <a:moveTo>
                        <a:pt x="1" y="1"/>
                      </a:moveTo>
                      <a:lnTo>
                        <a:pt x="1" y="929"/>
                      </a:lnTo>
                      <a:lnTo>
                        <a:pt x="946" y="929"/>
                      </a:lnTo>
                      <a:lnTo>
                        <a:pt x="94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31"/>
                <p:cNvSpPr/>
                <p:nvPr/>
              </p:nvSpPr>
              <p:spPr>
                <a:xfrm>
                  <a:off x="3769950" y="3589300"/>
                  <a:ext cx="23250" cy="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" h="930" extrusionOk="0">
                      <a:moveTo>
                        <a:pt x="1" y="0"/>
                      </a:moveTo>
                      <a:lnTo>
                        <a:pt x="1" y="929"/>
                      </a:lnTo>
                      <a:lnTo>
                        <a:pt x="929" y="929"/>
                      </a:lnTo>
                      <a:lnTo>
                        <a:pt x="9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31"/>
                <p:cNvSpPr/>
                <p:nvPr/>
              </p:nvSpPr>
              <p:spPr>
                <a:xfrm>
                  <a:off x="3699900" y="3612525"/>
                  <a:ext cx="116525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1" h="3475" extrusionOk="0">
                      <a:moveTo>
                        <a:pt x="3731" y="0"/>
                      </a:moveTo>
                      <a:lnTo>
                        <a:pt x="3731" y="945"/>
                      </a:lnTo>
                      <a:lnTo>
                        <a:pt x="3731" y="1601"/>
                      </a:lnTo>
                      <a:lnTo>
                        <a:pt x="0" y="1601"/>
                      </a:lnTo>
                      <a:lnTo>
                        <a:pt x="0" y="2546"/>
                      </a:lnTo>
                      <a:lnTo>
                        <a:pt x="0" y="3475"/>
                      </a:lnTo>
                      <a:lnTo>
                        <a:pt x="929" y="3475"/>
                      </a:lnTo>
                      <a:lnTo>
                        <a:pt x="929" y="2546"/>
                      </a:lnTo>
                      <a:lnTo>
                        <a:pt x="4660" y="2546"/>
                      </a:lnTo>
                      <a:lnTo>
                        <a:pt x="4660" y="1874"/>
                      </a:lnTo>
                      <a:lnTo>
                        <a:pt x="4660" y="1601"/>
                      </a:lnTo>
                      <a:lnTo>
                        <a:pt x="4660" y="945"/>
                      </a:lnTo>
                      <a:lnTo>
                        <a:pt x="46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7" name="Google Shape;587;p31"/>
            <p:cNvGrpSpPr/>
            <p:nvPr/>
          </p:nvGrpSpPr>
          <p:grpSpPr>
            <a:xfrm>
              <a:off x="7639625" y="370137"/>
              <a:ext cx="649324" cy="367500"/>
              <a:chOff x="7639625" y="401962"/>
              <a:chExt cx="649324" cy="367500"/>
            </a:xfrm>
          </p:grpSpPr>
          <p:sp>
            <p:nvSpPr>
              <p:cNvPr id="588" name="Google Shape;588;p31"/>
              <p:cNvSpPr/>
              <p:nvPr/>
            </p:nvSpPr>
            <p:spPr>
              <a:xfrm>
                <a:off x="7780431" y="401962"/>
                <a:ext cx="367500" cy="3675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1"/>
              <p:cNvSpPr/>
              <p:nvPr/>
            </p:nvSpPr>
            <p:spPr>
              <a:xfrm>
                <a:off x="7639625" y="460775"/>
                <a:ext cx="649324" cy="250061"/>
              </a:xfrm>
              <a:custGeom>
                <a:avLst/>
                <a:gdLst/>
                <a:ahLst/>
                <a:cxnLst/>
                <a:rect l="l" t="t" r="r" b="b"/>
                <a:pathLst>
                  <a:path w="35904" h="13827" extrusionOk="0">
                    <a:moveTo>
                      <a:pt x="30187" y="1"/>
                    </a:moveTo>
                    <a:cubicBezTo>
                      <a:pt x="29732" y="1"/>
                      <a:pt x="29245" y="14"/>
                      <a:pt x="28728" y="39"/>
                    </a:cubicBezTo>
                    <a:cubicBezTo>
                      <a:pt x="27879" y="88"/>
                      <a:pt x="26910" y="197"/>
                      <a:pt x="25903" y="342"/>
                    </a:cubicBezTo>
                    <a:cubicBezTo>
                      <a:pt x="26461" y="997"/>
                      <a:pt x="26910" y="1761"/>
                      <a:pt x="27322" y="2561"/>
                    </a:cubicBezTo>
                    <a:cubicBezTo>
                      <a:pt x="27625" y="2512"/>
                      <a:pt x="27879" y="2512"/>
                      <a:pt x="28182" y="2464"/>
                    </a:cubicBezTo>
                    <a:cubicBezTo>
                      <a:pt x="28946" y="2416"/>
                      <a:pt x="29607" y="2394"/>
                      <a:pt x="30175" y="2394"/>
                    </a:cubicBezTo>
                    <a:cubicBezTo>
                      <a:pt x="31329" y="2394"/>
                      <a:pt x="32099" y="2483"/>
                      <a:pt x="32570" y="2621"/>
                    </a:cubicBezTo>
                    <a:cubicBezTo>
                      <a:pt x="32825" y="2670"/>
                      <a:pt x="32873" y="2924"/>
                      <a:pt x="32728" y="3118"/>
                    </a:cubicBezTo>
                    <a:cubicBezTo>
                      <a:pt x="32219" y="3627"/>
                      <a:pt x="31104" y="4439"/>
                      <a:pt x="28982" y="5445"/>
                    </a:cubicBezTo>
                    <a:cubicBezTo>
                      <a:pt x="26207" y="6803"/>
                      <a:pt x="22522" y="8173"/>
                      <a:pt x="18582" y="9288"/>
                    </a:cubicBezTo>
                    <a:cubicBezTo>
                      <a:pt x="14691" y="10342"/>
                      <a:pt x="10800" y="11106"/>
                      <a:pt x="7721" y="11349"/>
                    </a:cubicBezTo>
                    <a:cubicBezTo>
                      <a:pt x="6923" y="11403"/>
                      <a:pt x="6238" y="11427"/>
                      <a:pt x="5655" y="11427"/>
                    </a:cubicBezTo>
                    <a:cubicBezTo>
                      <a:pt x="4539" y="11427"/>
                      <a:pt x="3795" y="11338"/>
                      <a:pt x="3333" y="11203"/>
                    </a:cubicBezTo>
                    <a:cubicBezTo>
                      <a:pt x="3079" y="11155"/>
                      <a:pt x="3030" y="10900"/>
                      <a:pt x="3176" y="10742"/>
                    </a:cubicBezTo>
                    <a:cubicBezTo>
                      <a:pt x="3733" y="10197"/>
                      <a:pt x="4788" y="9385"/>
                      <a:pt x="6909" y="8379"/>
                    </a:cubicBezTo>
                    <a:cubicBezTo>
                      <a:pt x="7164" y="8221"/>
                      <a:pt x="7418" y="8124"/>
                      <a:pt x="7673" y="7967"/>
                    </a:cubicBezTo>
                    <a:cubicBezTo>
                      <a:pt x="7624" y="7106"/>
                      <a:pt x="7624" y="6197"/>
                      <a:pt x="7770" y="5349"/>
                    </a:cubicBezTo>
                    <a:lnTo>
                      <a:pt x="7770" y="5349"/>
                    </a:lnTo>
                    <a:cubicBezTo>
                      <a:pt x="6812" y="5749"/>
                      <a:pt x="5952" y="6149"/>
                      <a:pt x="5152" y="6561"/>
                    </a:cubicBezTo>
                    <a:cubicBezTo>
                      <a:pt x="1515" y="8476"/>
                      <a:pt x="0" y="10136"/>
                      <a:pt x="449" y="11761"/>
                    </a:cubicBezTo>
                    <a:cubicBezTo>
                      <a:pt x="845" y="13148"/>
                      <a:pt x="2471" y="13826"/>
                      <a:pt x="5551" y="13826"/>
                    </a:cubicBezTo>
                    <a:cubicBezTo>
                      <a:pt x="6050" y="13826"/>
                      <a:pt x="6587" y="13808"/>
                      <a:pt x="7164" y="13773"/>
                    </a:cubicBezTo>
                    <a:cubicBezTo>
                      <a:pt x="10497" y="13579"/>
                      <a:pt x="14788" y="12767"/>
                      <a:pt x="19237" y="11555"/>
                    </a:cubicBezTo>
                    <a:cubicBezTo>
                      <a:pt x="23685" y="10342"/>
                      <a:pt x="27770" y="8779"/>
                      <a:pt x="30752" y="7264"/>
                    </a:cubicBezTo>
                    <a:cubicBezTo>
                      <a:pt x="34388" y="5349"/>
                      <a:pt x="35904" y="3724"/>
                      <a:pt x="35455" y="2064"/>
                    </a:cubicBezTo>
                    <a:cubicBezTo>
                      <a:pt x="35052" y="642"/>
                      <a:pt x="33377" y="1"/>
                      <a:pt x="3018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10800025" scaled="0"/>
              </a:gra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0" name="Google Shape;590;p31"/>
            <p:cNvSpPr/>
            <p:nvPr/>
          </p:nvSpPr>
          <p:spPr>
            <a:xfrm>
              <a:off x="8212197" y="593125"/>
              <a:ext cx="223335" cy="223310"/>
            </a:xfrm>
            <a:custGeom>
              <a:avLst/>
              <a:gdLst/>
              <a:ahLst/>
              <a:cxnLst/>
              <a:rect l="l" t="t" r="r" b="b"/>
              <a:pathLst>
                <a:path w="9904" h="9904" extrusionOk="0">
                  <a:moveTo>
                    <a:pt x="4946" y="0"/>
                  </a:moveTo>
                  <a:lnTo>
                    <a:pt x="3540" y="3540"/>
                  </a:lnTo>
                  <a:lnTo>
                    <a:pt x="0" y="4946"/>
                  </a:lnTo>
                  <a:lnTo>
                    <a:pt x="3540" y="6364"/>
                  </a:lnTo>
                  <a:lnTo>
                    <a:pt x="4946" y="9904"/>
                  </a:lnTo>
                  <a:lnTo>
                    <a:pt x="6316" y="6364"/>
                  </a:lnTo>
                  <a:lnTo>
                    <a:pt x="9904" y="4946"/>
                  </a:lnTo>
                  <a:lnTo>
                    <a:pt x="6316" y="3540"/>
                  </a:lnTo>
                  <a:lnTo>
                    <a:pt x="4946" y="0"/>
                  </a:ln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8260025" y="241648"/>
              <a:ext cx="127678" cy="128476"/>
            </a:xfrm>
            <a:custGeom>
              <a:avLst/>
              <a:gdLst/>
              <a:ahLst/>
              <a:cxnLst/>
              <a:rect l="l" t="t" r="r" b="b"/>
              <a:pathLst>
                <a:path w="5662" h="5698" extrusionOk="0">
                  <a:moveTo>
                    <a:pt x="2825" y="1"/>
                  </a:moveTo>
                  <a:lnTo>
                    <a:pt x="2025" y="2013"/>
                  </a:lnTo>
                  <a:lnTo>
                    <a:pt x="1" y="2825"/>
                  </a:lnTo>
                  <a:lnTo>
                    <a:pt x="2025" y="3637"/>
                  </a:lnTo>
                  <a:lnTo>
                    <a:pt x="2825" y="5698"/>
                  </a:lnTo>
                  <a:lnTo>
                    <a:pt x="3637" y="3637"/>
                  </a:lnTo>
                  <a:lnTo>
                    <a:pt x="5661" y="2825"/>
                  </a:lnTo>
                  <a:lnTo>
                    <a:pt x="3637" y="2013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 rot="10800000">
              <a:off x="8787250" y="2676288"/>
              <a:ext cx="2022135" cy="1122676"/>
            </a:xfrm>
            <a:custGeom>
              <a:avLst/>
              <a:gdLst/>
              <a:ahLst/>
              <a:cxnLst/>
              <a:rect l="l" t="t" r="r" b="b"/>
              <a:pathLst>
                <a:path w="50305" h="27929" extrusionOk="0">
                  <a:moveTo>
                    <a:pt x="1" y="1"/>
                  </a:moveTo>
                  <a:lnTo>
                    <a:pt x="1" y="2837"/>
                  </a:lnTo>
                  <a:lnTo>
                    <a:pt x="36316" y="2837"/>
                  </a:lnTo>
                  <a:cubicBezTo>
                    <a:pt x="42474" y="2837"/>
                    <a:pt x="47420" y="7831"/>
                    <a:pt x="47420" y="13940"/>
                  </a:cubicBezTo>
                  <a:cubicBezTo>
                    <a:pt x="47420" y="20110"/>
                    <a:pt x="42474" y="25055"/>
                    <a:pt x="36316" y="25055"/>
                  </a:cubicBezTo>
                  <a:lnTo>
                    <a:pt x="1" y="25055"/>
                  </a:lnTo>
                  <a:lnTo>
                    <a:pt x="1" y="27928"/>
                  </a:lnTo>
                  <a:lnTo>
                    <a:pt x="36316" y="27928"/>
                  </a:lnTo>
                  <a:cubicBezTo>
                    <a:pt x="44038" y="27928"/>
                    <a:pt x="50305" y="21674"/>
                    <a:pt x="50305" y="13940"/>
                  </a:cubicBezTo>
                  <a:cubicBezTo>
                    <a:pt x="50305" y="6219"/>
                    <a:pt x="44038" y="1"/>
                    <a:pt x="3631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FDEF08"/>
                </a:gs>
              </a:gsLst>
              <a:lin ang="18900044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3" name="Google Shape;593;p31">
            <a:hlinkClick r:id="" action="ppaction://hlinkshowjump?jump=previousslide"/>
          </p:cNvPr>
          <p:cNvSpPr/>
          <p:nvPr/>
        </p:nvSpPr>
        <p:spPr>
          <a:xfrm>
            <a:off x="8925" y="4798250"/>
            <a:ext cx="442800" cy="336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1">
            <a:hlinkClick r:id="" action="ppaction://hlinkshowjump?jump=nextslide"/>
          </p:cNvPr>
          <p:cNvSpPr/>
          <p:nvPr/>
        </p:nvSpPr>
        <p:spPr>
          <a:xfrm>
            <a:off x="8689175" y="4798250"/>
            <a:ext cx="454800" cy="336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1">
            <a:hlinkClick r:id="" action="ppaction://hlinkshowjump?jump=previousslide"/>
          </p:cNvPr>
          <p:cNvSpPr/>
          <p:nvPr/>
        </p:nvSpPr>
        <p:spPr>
          <a:xfrm rot="-5400000">
            <a:off x="118710" y="4939763"/>
            <a:ext cx="178200" cy="69600"/>
          </a:xfrm>
          <a:prstGeom prst="triangle">
            <a:avLst>
              <a:gd name="adj" fmla="val 53129"/>
            </a:avLst>
          </a:pr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31">
            <a:hlinkClick r:id="" action="ppaction://hlinkshowjump?jump=nextslide"/>
          </p:cNvPr>
          <p:cNvSpPr/>
          <p:nvPr/>
        </p:nvSpPr>
        <p:spPr>
          <a:xfrm rot="5400000">
            <a:off x="8851126" y="4941850"/>
            <a:ext cx="178200" cy="69600"/>
          </a:xfrm>
          <a:prstGeom prst="triangle">
            <a:avLst>
              <a:gd name="adj" fmla="val 53129"/>
            </a:avLst>
          </a:pr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463550" y="4819650"/>
            <a:ext cx="2140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STT WASTUKANCANA</a:t>
            </a:r>
            <a:endParaRPr lang="en-ID" b="1" dirty="0">
              <a:solidFill>
                <a:schemeClr val="bg1"/>
              </a:solidFill>
            </a:endParaRPr>
          </a:p>
        </p:txBody>
      </p:sp>
      <p:grpSp>
        <p:nvGrpSpPr>
          <p:cNvPr id="61" name="Google Shape;4146;p60"/>
          <p:cNvGrpSpPr/>
          <p:nvPr/>
        </p:nvGrpSpPr>
        <p:grpSpPr>
          <a:xfrm>
            <a:off x="7242330" y="-662292"/>
            <a:ext cx="1292793" cy="5165655"/>
            <a:chOff x="7242330" y="-662292"/>
            <a:chExt cx="1292793" cy="5165655"/>
          </a:xfrm>
        </p:grpSpPr>
        <p:sp>
          <p:nvSpPr>
            <p:cNvPr id="62" name="Google Shape;4147;p60"/>
            <p:cNvSpPr/>
            <p:nvPr/>
          </p:nvSpPr>
          <p:spPr>
            <a:xfrm rot="5400000">
              <a:off x="6792600" y="-212562"/>
              <a:ext cx="2022135" cy="1122676"/>
            </a:xfrm>
            <a:custGeom>
              <a:avLst/>
              <a:gdLst/>
              <a:ahLst/>
              <a:cxnLst/>
              <a:rect l="l" t="t" r="r" b="b"/>
              <a:pathLst>
                <a:path w="50305" h="27929" extrusionOk="0">
                  <a:moveTo>
                    <a:pt x="1" y="1"/>
                  </a:moveTo>
                  <a:lnTo>
                    <a:pt x="1" y="2837"/>
                  </a:lnTo>
                  <a:lnTo>
                    <a:pt x="36316" y="2837"/>
                  </a:lnTo>
                  <a:cubicBezTo>
                    <a:pt x="42474" y="2837"/>
                    <a:pt x="47420" y="7831"/>
                    <a:pt x="47420" y="13940"/>
                  </a:cubicBezTo>
                  <a:cubicBezTo>
                    <a:pt x="47420" y="20110"/>
                    <a:pt x="42474" y="25055"/>
                    <a:pt x="36316" y="25055"/>
                  </a:cubicBezTo>
                  <a:lnTo>
                    <a:pt x="1" y="25055"/>
                  </a:lnTo>
                  <a:lnTo>
                    <a:pt x="1" y="27928"/>
                  </a:lnTo>
                  <a:lnTo>
                    <a:pt x="36316" y="27928"/>
                  </a:lnTo>
                  <a:cubicBezTo>
                    <a:pt x="44038" y="27928"/>
                    <a:pt x="50305" y="21674"/>
                    <a:pt x="50305" y="13940"/>
                  </a:cubicBezTo>
                  <a:cubicBezTo>
                    <a:pt x="50305" y="6219"/>
                    <a:pt x="44038" y="1"/>
                    <a:pt x="3631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FDEF08"/>
                </a:gs>
              </a:gsLst>
              <a:lin ang="18900044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48;p60"/>
            <p:cNvSpPr/>
            <p:nvPr/>
          </p:nvSpPr>
          <p:spPr>
            <a:xfrm>
              <a:off x="7324438" y="3661575"/>
              <a:ext cx="378189" cy="841788"/>
            </a:xfrm>
            <a:custGeom>
              <a:avLst/>
              <a:gdLst/>
              <a:ahLst/>
              <a:cxnLst/>
              <a:rect l="l" t="t" r="r" b="b"/>
              <a:pathLst>
                <a:path w="8692" h="19347" extrusionOk="0">
                  <a:moveTo>
                    <a:pt x="5661" y="1"/>
                  </a:moveTo>
                  <a:lnTo>
                    <a:pt x="0" y="11056"/>
                  </a:lnTo>
                  <a:lnTo>
                    <a:pt x="4352" y="11056"/>
                  </a:lnTo>
                  <a:lnTo>
                    <a:pt x="2631" y="19347"/>
                  </a:lnTo>
                  <a:lnTo>
                    <a:pt x="8691" y="8280"/>
                  </a:lnTo>
                  <a:lnTo>
                    <a:pt x="4400" y="8280"/>
                  </a:lnTo>
                  <a:lnTo>
                    <a:pt x="566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miter lim="121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49;p60"/>
            <p:cNvSpPr/>
            <p:nvPr/>
          </p:nvSpPr>
          <p:spPr>
            <a:xfrm>
              <a:off x="7509238" y="2360625"/>
              <a:ext cx="1025885" cy="300185"/>
            </a:xfrm>
            <a:custGeom>
              <a:avLst/>
              <a:gdLst/>
              <a:ahLst/>
              <a:cxnLst/>
              <a:rect l="l" t="t" r="r" b="b"/>
              <a:pathLst>
                <a:path w="29541" h="8644" extrusionOk="0">
                  <a:moveTo>
                    <a:pt x="14243" y="1"/>
                  </a:moveTo>
                  <a:cubicBezTo>
                    <a:pt x="11055" y="1"/>
                    <a:pt x="8231" y="1867"/>
                    <a:pt x="6910" y="4546"/>
                  </a:cubicBezTo>
                  <a:cubicBezTo>
                    <a:pt x="6667" y="4401"/>
                    <a:pt x="6364" y="4243"/>
                    <a:pt x="6001" y="4243"/>
                  </a:cubicBezTo>
                  <a:cubicBezTo>
                    <a:pt x="5298" y="4243"/>
                    <a:pt x="4692" y="4752"/>
                    <a:pt x="4546" y="5455"/>
                  </a:cubicBezTo>
                  <a:cubicBezTo>
                    <a:pt x="4340" y="5407"/>
                    <a:pt x="4134" y="5407"/>
                    <a:pt x="3879" y="5407"/>
                  </a:cubicBezTo>
                  <a:cubicBezTo>
                    <a:pt x="1964" y="5407"/>
                    <a:pt x="352" y="6764"/>
                    <a:pt x="1" y="8643"/>
                  </a:cubicBezTo>
                  <a:lnTo>
                    <a:pt x="29540" y="8643"/>
                  </a:lnTo>
                  <a:cubicBezTo>
                    <a:pt x="29092" y="6158"/>
                    <a:pt x="26971" y="4340"/>
                    <a:pt x="24389" y="4340"/>
                  </a:cubicBezTo>
                  <a:cubicBezTo>
                    <a:pt x="23480" y="4340"/>
                    <a:pt x="22571" y="4595"/>
                    <a:pt x="21819" y="5055"/>
                  </a:cubicBezTo>
                  <a:cubicBezTo>
                    <a:pt x="20607" y="2073"/>
                    <a:pt x="17674" y="1"/>
                    <a:pt x="1424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4134;p60"/>
          <p:cNvGrpSpPr/>
          <p:nvPr/>
        </p:nvGrpSpPr>
        <p:grpSpPr>
          <a:xfrm>
            <a:off x="430676" y="979700"/>
            <a:ext cx="6269928" cy="3737391"/>
            <a:chOff x="720000" y="1213500"/>
            <a:chExt cx="5832048" cy="3390010"/>
          </a:xfrm>
        </p:grpSpPr>
        <p:sp>
          <p:nvSpPr>
            <p:cNvPr id="76" name="Google Shape;4135;p60"/>
            <p:cNvSpPr/>
            <p:nvPr/>
          </p:nvSpPr>
          <p:spPr>
            <a:xfrm>
              <a:off x="878645" y="1337945"/>
              <a:ext cx="5673404" cy="3265565"/>
            </a:xfrm>
            <a:custGeom>
              <a:avLst/>
              <a:gdLst/>
              <a:ahLst/>
              <a:cxnLst/>
              <a:rect l="l" t="t" r="r" b="b"/>
              <a:pathLst>
                <a:path w="53245" h="23028" extrusionOk="0">
                  <a:moveTo>
                    <a:pt x="1" y="0"/>
                  </a:moveTo>
                  <a:lnTo>
                    <a:pt x="1" y="3603"/>
                  </a:lnTo>
                  <a:lnTo>
                    <a:pt x="1" y="23027"/>
                  </a:lnTo>
                  <a:lnTo>
                    <a:pt x="53245" y="23027"/>
                  </a:lnTo>
                  <a:lnTo>
                    <a:pt x="53245" y="3603"/>
                  </a:lnTo>
                  <a:lnTo>
                    <a:pt x="53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136;p60"/>
            <p:cNvSpPr/>
            <p:nvPr/>
          </p:nvSpPr>
          <p:spPr>
            <a:xfrm>
              <a:off x="720002" y="1213500"/>
              <a:ext cx="5673428" cy="340917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137;p60"/>
            <p:cNvSpPr/>
            <p:nvPr/>
          </p:nvSpPr>
          <p:spPr>
            <a:xfrm>
              <a:off x="720000" y="1529004"/>
              <a:ext cx="5673428" cy="2943147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342900" lvl="0" indent="-342900">
                <a:lnSpc>
                  <a:spcPct val="150000"/>
                </a:lnSpc>
                <a:buAutoNum type="arabicPeriod"/>
              </a:pPr>
              <a:endParaRPr lang="en-US" sz="1200" dirty="0" smtClean="0">
                <a:solidFill>
                  <a:schemeClr val="tx1"/>
                </a:solidFill>
              </a:endParaRPr>
            </a:p>
            <a:p>
              <a:pPr marL="342900" lvl="0" indent="-342900">
                <a:lnSpc>
                  <a:spcPct val="150000"/>
                </a:lnSpc>
                <a:buAutoNum type="arabicPeriod"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Definisikan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fungsi</a:t>
              </a:r>
              <a:r>
                <a:rPr lang="en-US" sz="1200" dirty="0">
                  <a:solidFill>
                    <a:schemeClr val="tx1"/>
                  </a:solidFill>
                </a:rPr>
                <a:t> f(x)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marL="342900" lvl="0" indent="-342900">
                <a:lnSpc>
                  <a:spcPct val="150000"/>
                </a:lnSpc>
                <a:buAutoNum type="arabicPeriod"/>
              </a:pPr>
              <a:r>
                <a:rPr lang="en-US" sz="1200" dirty="0" err="1">
                  <a:solidFill>
                    <a:schemeClr val="tx1"/>
                  </a:solidFill>
                </a:rPr>
                <a:t>Ambil</a:t>
              </a:r>
              <a:r>
                <a:rPr lang="en-US" sz="1200" dirty="0">
                  <a:solidFill>
                    <a:schemeClr val="tx1"/>
                  </a:solidFill>
                </a:rPr>
                <a:t> range </a:t>
              </a:r>
              <a:r>
                <a:rPr lang="en-US" sz="1200" dirty="0" err="1">
                  <a:solidFill>
                    <a:schemeClr val="tx1"/>
                  </a:solidFill>
                </a:rPr>
                <a:t>nilai</a:t>
              </a:r>
              <a:r>
                <a:rPr lang="en-US" sz="1200" dirty="0">
                  <a:solidFill>
                    <a:schemeClr val="tx1"/>
                  </a:solidFill>
                </a:rPr>
                <a:t> x =[</a:t>
              </a:r>
              <a:r>
                <a:rPr lang="en-US" sz="1200" dirty="0" err="1">
                  <a:solidFill>
                    <a:schemeClr val="tx1"/>
                  </a:solidFill>
                </a:rPr>
                <a:t>a,b</a:t>
              </a:r>
              <a:r>
                <a:rPr lang="en-US" sz="1200" dirty="0" smtClean="0">
                  <a:solidFill>
                    <a:schemeClr val="tx1"/>
                  </a:solidFill>
                </a:rPr>
                <a:t>]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dengan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jumlah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marL="342900" lvl="0" indent="-342900">
                <a:lnSpc>
                  <a:spcPct val="150000"/>
                </a:lnSpc>
                <a:buAutoNum type="arabicPeriod"/>
              </a:pPr>
              <a:r>
                <a:rPr lang="fi-FI" sz="1200" dirty="0">
                  <a:solidFill>
                    <a:schemeClr val="tx1"/>
                  </a:solidFill>
                </a:rPr>
                <a:t>Masukkan torelansi error (e) dan masukkan iterasi n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marL="342900" lvl="0" indent="-342900">
                <a:lnSpc>
                  <a:spcPct val="150000"/>
                </a:lnSpc>
                <a:buAutoNum type="arabicPeriod"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Sebaiknya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gunakan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metode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tabel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atau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grafis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untuk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menjamin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titik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pendakatannya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adalah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titik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pendekatan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</a:rPr>
                <a:t>yang </a:t>
              </a:r>
              <a:r>
                <a:rPr lang="en-US" sz="1200" dirty="0" err="1">
                  <a:solidFill>
                    <a:schemeClr val="tx1"/>
                  </a:solidFill>
                </a:rPr>
                <a:t>konvergensinya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pada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akar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persamaan</a:t>
              </a:r>
              <a:r>
                <a:rPr lang="en-US" sz="1200" dirty="0">
                  <a:solidFill>
                    <a:schemeClr val="tx1"/>
                  </a:solidFill>
                </a:rPr>
                <a:t> yang </a:t>
              </a:r>
              <a:r>
                <a:rPr lang="en-US" sz="1200" dirty="0" err="1">
                  <a:solidFill>
                    <a:schemeClr val="tx1"/>
                  </a:solidFill>
                </a:rPr>
                <a:t>diharapkan</a:t>
              </a:r>
              <a:r>
                <a:rPr lang="en-US" sz="1200" dirty="0">
                  <a:solidFill>
                    <a:schemeClr val="tx1"/>
                  </a:solidFill>
                </a:rPr>
                <a:t>.</a:t>
              </a:r>
            </a:p>
            <a:p>
              <a:pPr marL="342900" lvl="0" indent="-342900">
                <a:lnSpc>
                  <a:spcPct val="150000"/>
                </a:lnSpc>
                <a:buAutoNum type="arabicPeriod"/>
              </a:pPr>
              <a:r>
                <a:rPr lang="es-ES" sz="1200" dirty="0" err="1" smtClean="0">
                  <a:solidFill>
                    <a:schemeClr val="tx1"/>
                  </a:solidFill>
                </a:rPr>
                <a:t>Hitung</a:t>
              </a:r>
              <a:r>
                <a:rPr lang="es-ES" sz="1200" dirty="0" smtClean="0">
                  <a:solidFill>
                    <a:schemeClr val="tx1"/>
                  </a:solidFill>
                </a:rPr>
                <a:t> </a:t>
              </a:r>
              <a:r>
                <a:rPr lang="es-ES" sz="1200" dirty="0">
                  <a:solidFill>
                    <a:schemeClr val="tx1"/>
                  </a:solidFill>
                </a:rPr>
                <a:t>F(x0) dan F(x1</a:t>
              </a:r>
              <a:r>
                <a:rPr lang="es-ES" sz="1200" dirty="0" smtClean="0">
                  <a:solidFill>
                    <a:schemeClr val="tx1"/>
                  </a:solidFill>
                </a:rPr>
                <a:t>) </a:t>
              </a:r>
              <a:r>
                <a:rPr lang="es-ES" sz="1200" dirty="0" err="1" smtClean="0">
                  <a:solidFill>
                    <a:schemeClr val="tx1"/>
                  </a:solidFill>
                </a:rPr>
                <a:t>sebagai</a:t>
              </a:r>
              <a:r>
                <a:rPr lang="es-ES" sz="1200" dirty="0" smtClean="0">
                  <a:solidFill>
                    <a:schemeClr val="tx1"/>
                  </a:solidFill>
                </a:rPr>
                <a:t> y0 dan y1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342900" lvl="0" indent="-342900">
                <a:lnSpc>
                  <a:spcPct val="150000"/>
                </a:lnSpc>
                <a:buAutoNum type="arabicPeriod"/>
              </a:pPr>
              <a:r>
                <a:rPr lang="pt-BR" sz="1200" dirty="0">
                  <a:solidFill>
                    <a:schemeClr val="tx1"/>
                  </a:solidFill>
                </a:rPr>
                <a:t>Untuk iterasi </a:t>
              </a:r>
              <a:r>
                <a:rPr lang="pt-BR" sz="1200" dirty="0" smtClean="0">
                  <a:solidFill>
                    <a:schemeClr val="tx1"/>
                  </a:solidFill>
                </a:rPr>
                <a:t>i &lt; </a:t>
              </a:r>
              <a:r>
                <a:rPr lang="pt-BR" sz="1200" dirty="0">
                  <a:solidFill>
                    <a:schemeClr val="tx1"/>
                  </a:solidFill>
                </a:rPr>
                <a:t>n atau |F(xi)| </a:t>
              </a:r>
              <a:r>
                <a:rPr lang="pt-BR" sz="1200" dirty="0" smtClean="0">
                  <a:solidFill>
                    <a:schemeClr val="tx1"/>
                  </a:solidFill>
                </a:rPr>
                <a:t>&gt; e</a:t>
              </a:r>
            </a:p>
            <a:p>
              <a:pPr marL="342900" lvl="0" indent="-342900">
                <a:lnSpc>
                  <a:spcPct val="150000"/>
                </a:lnSpc>
                <a:buAutoNum type="arabicPeriod"/>
              </a:pPr>
              <a:r>
                <a:rPr lang="pt-BR" sz="1200" dirty="0" smtClean="0">
                  <a:solidFill>
                    <a:schemeClr val="tx1"/>
                  </a:solidFill>
                </a:rPr>
                <a:t>= </a:t>
              </a:r>
            </a:p>
            <a:p>
              <a:pPr marL="342900" lvl="0" indent="-342900">
                <a:lnSpc>
                  <a:spcPct val="150000"/>
                </a:lnSpc>
                <a:buAutoNum type="arabicPeriod"/>
              </a:pPr>
              <a:endParaRPr lang="pt-BR" sz="1200" dirty="0" smtClean="0">
                <a:solidFill>
                  <a:schemeClr val="tx1"/>
                </a:solidFill>
              </a:endParaRPr>
            </a:p>
            <a:p>
              <a:pPr marL="342900" lvl="0" indent="-342900">
                <a:lnSpc>
                  <a:spcPct val="150000"/>
                </a:lnSpc>
                <a:buAutoNum type="arabicPeriod"/>
              </a:pPr>
              <a:r>
                <a:rPr lang="pt-BR" sz="1200" dirty="0" smtClean="0">
                  <a:solidFill>
                    <a:schemeClr val="tx1"/>
                  </a:solidFill>
                </a:rPr>
                <a:t>Akar persamaan adalah nilai x yang terakhir</a:t>
              </a:r>
              <a:endParaRPr lang="pt-BR" sz="1200" dirty="0">
                <a:solidFill>
                  <a:schemeClr val="tx1"/>
                </a:solidFill>
              </a:endParaRPr>
            </a:p>
            <a:p>
              <a:pPr marL="342900" lvl="0" indent="-342900">
                <a:lnSpc>
                  <a:spcPct val="150000"/>
                </a:lnSpc>
                <a:buAutoNum type="arabicPeriod"/>
              </a:pP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79" name="Google Shape;4138;p60"/>
            <p:cNvGrpSpPr/>
            <p:nvPr/>
          </p:nvGrpSpPr>
          <p:grpSpPr>
            <a:xfrm>
              <a:off x="5651072" y="1285286"/>
              <a:ext cx="673747" cy="202327"/>
              <a:chOff x="3365072" y="1298033"/>
              <a:chExt cx="673747" cy="202327"/>
            </a:xfrm>
          </p:grpSpPr>
          <p:grpSp>
            <p:nvGrpSpPr>
              <p:cNvPr id="80" name="Google Shape;4139;p60"/>
              <p:cNvGrpSpPr/>
              <p:nvPr/>
            </p:nvGrpSpPr>
            <p:grpSpPr>
              <a:xfrm>
                <a:off x="3635863" y="1308681"/>
                <a:ext cx="147659" cy="141627"/>
                <a:chOff x="-2887187" y="1674188"/>
                <a:chExt cx="183674" cy="176661"/>
              </a:xfrm>
            </p:grpSpPr>
            <p:sp>
              <p:nvSpPr>
                <p:cNvPr id="83" name="Google Shape;4140;p60"/>
                <p:cNvSpPr/>
                <p:nvPr/>
              </p:nvSpPr>
              <p:spPr>
                <a:xfrm>
                  <a:off x="-2887187" y="1674188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4141;p60"/>
                <p:cNvSpPr/>
                <p:nvPr/>
              </p:nvSpPr>
              <p:spPr>
                <a:xfrm>
                  <a:off x="-2845113" y="1709250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1" name="Google Shape;4142;p60"/>
              <p:cNvSpPr/>
              <p:nvPr/>
            </p:nvSpPr>
            <p:spPr>
              <a:xfrm>
                <a:off x="3835927" y="1298033"/>
                <a:ext cx="202891" cy="202327"/>
              </a:xfrm>
              <a:prstGeom prst="mathMultiply">
                <a:avLst>
                  <a:gd name="adj1" fmla="val 4568"/>
                </a:avLst>
              </a:pr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4143;p60"/>
              <p:cNvSpPr/>
              <p:nvPr/>
            </p:nvSpPr>
            <p:spPr>
              <a:xfrm rot="3237">
                <a:off x="3365072" y="1427783"/>
                <a:ext cx="205806" cy="44186"/>
              </a:xfrm>
              <a:prstGeom prst="mathMinus">
                <a:avLst>
                  <a:gd name="adj1" fmla="val 23520"/>
                </a:avLst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5" name="Pictur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06" y="3747539"/>
            <a:ext cx="1397081" cy="471986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430675" y="1003100"/>
            <a:ext cx="1461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ALGORITMA</a:t>
            </a:r>
            <a:endParaRPr lang="en-ID" b="1" dirty="0">
              <a:solidFill>
                <a:schemeClr val="bg1"/>
              </a:solidFill>
            </a:endParaRPr>
          </a:p>
        </p:txBody>
      </p:sp>
      <p:grpSp>
        <p:nvGrpSpPr>
          <p:cNvPr id="87" name="Google Shape;549;p31"/>
          <p:cNvGrpSpPr/>
          <p:nvPr/>
        </p:nvGrpSpPr>
        <p:grpSpPr>
          <a:xfrm>
            <a:off x="6746322" y="1088908"/>
            <a:ext cx="2378349" cy="3506975"/>
            <a:chOff x="719950" y="1328411"/>
            <a:chExt cx="8074325" cy="3227653"/>
          </a:xfrm>
        </p:grpSpPr>
        <p:sp>
          <p:nvSpPr>
            <p:cNvPr id="88" name="Google Shape;550;p31"/>
            <p:cNvSpPr/>
            <p:nvPr/>
          </p:nvSpPr>
          <p:spPr>
            <a:xfrm>
              <a:off x="1189625" y="2021329"/>
              <a:ext cx="7604650" cy="2534735"/>
            </a:xfrm>
            <a:custGeom>
              <a:avLst/>
              <a:gdLst/>
              <a:ahLst/>
              <a:cxnLst/>
              <a:rect l="l" t="t" r="r" b="b"/>
              <a:pathLst>
                <a:path w="53245" h="23028" extrusionOk="0">
                  <a:moveTo>
                    <a:pt x="1" y="0"/>
                  </a:moveTo>
                  <a:lnTo>
                    <a:pt x="1" y="3603"/>
                  </a:lnTo>
                  <a:lnTo>
                    <a:pt x="1" y="23027"/>
                  </a:lnTo>
                  <a:lnTo>
                    <a:pt x="53245" y="23027"/>
                  </a:lnTo>
                  <a:lnTo>
                    <a:pt x="53245" y="3603"/>
                  </a:lnTo>
                  <a:lnTo>
                    <a:pt x="53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52;p31"/>
            <p:cNvSpPr/>
            <p:nvPr/>
          </p:nvSpPr>
          <p:spPr>
            <a:xfrm>
              <a:off x="719950" y="1486245"/>
              <a:ext cx="7694700" cy="29454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58;p31"/>
            <p:cNvSpPr/>
            <p:nvPr/>
          </p:nvSpPr>
          <p:spPr>
            <a:xfrm rot="4030">
              <a:off x="7440907" y="1328411"/>
              <a:ext cx="246244" cy="52966"/>
            </a:xfrm>
            <a:prstGeom prst="mathMinus">
              <a:avLst>
                <a:gd name="adj1" fmla="val 23520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2" name="Picture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470" y="2234638"/>
            <a:ext cx="2072979" cy="136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481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3"/>
          <p:cNvSpPr/>
          <p:nvPr/>
        </p:nvSpPr>
        <p:spPr>
          <a:xfrm rot="5400000">
            <a:off x="3079326" y="-774587"/>
            <a:ext cx="2022135" cy="1122676"/>
          </a:xfrm>
          <a:custGeom>
            <a:avLst/>
            <a:gdLst/>
            <a:ahLst/>
            <a:cxnLst/>
            <a:rect l="l" t="t" r="r" b="b"/>
            <a:pathLst>
              <a:path w="50305" h="27929" extrusionOk="0">
                <a:moveTo>
                  <a:pt x="1" y="1"/>
                </a:moveTo>
                <a:lnTo>
                  <a:pt x="1" y="2837"/>
                </a:lnTo>
                <a:lnTo>
                  <a:pt x="36316" y="2837"/>
                </a:lnTo>
                <a:cubicBezTo>
                  <a:pt x="42474" y="2837"/>
                  <a:pt x="47420" y="7831"/>
                  <a:pt x="47420" y="13940"/>
                </a:cubicBezTo>
                <a:cubicBezTo>
                  <a:pt x="47420" y="20110"/>
                  <a:pt x="42474" y="25055"/>
                  <a:pt x="36316" y="25055"/>
                </a:cubicBezTo>
                <a:lnTo>
                  <a:pt x="1" y="25055"/>
                </a:lnTo>
                <a:lnTo>
                  <a:pt x="1" y="27928"/>
                </a:lnTo>
                <a:lnTo>
                  <a:pt x="36316" y="27928"/>
                </a:lnTo>
                <a:cubicBezTo>
                  <a:pt x="44038" y="27928"/>
                  <a:pt x="50305" y="21674"/>
                  <a:pt x="50305" y="13940"/>
                </a:cubicBezTo>
                <a:cubicBezTo>
                  <a:pt x="50305" y="6219"/>
                  <a:pt x="44038" y="1"/>
                  <a:pt x="3631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DEF08"/>
              </a:gs>
            </a:gsLst>
            <a:lin ang="18900044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3"/>
          <p:cNvSpPr/>
          <p:nvPr/>
        </p:nvSpPr>
        <p:spPr>
          <a:xfrm>
            <a:off x="242610" y="352346"/>
            <a:ext cx="4122900" cy="430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4" name="Google Shape;724;p33"/>
          <p:cNvGrpSpPr/>
          <p:nvPr/>
        </p:nvGrpSpPr>
        <p:grpSpPr>
          <a:xfrm>
            <a:off x="242610" y="935292"/>
            <a:ext cx="4185638" cy="3557589"/>
            <a:chOff x="719912" y="1593391"/>
            <a:chExt cx="3516797" cy="3113446"/>
          </a:xfrm>
        </p:grpSpPr>
        <p:grpSp>
          <p:nvGrpSpPr>
            <p:cNvPr id="725" name="Google Shape;725;p33"/>
            <p:cNvGrpSpPr/>
            <p:nvPr/>
          </p:nvGrpSpPr>
          <p:grpSpPr>
            <a:xfrm>
              <a:off x="719912" y="1593391"/>
              <a:ext cx="3516797" cy="3113446"/>
              <a:chOff x="719974" y="1055450"/>
              <a:chExt cx="7703828" cy="3548087"/>
            </a:xfrm>
          </p:grpSpPr>
          <p:sp>
            <p:nvSpPr>
              <p:cNvPr id="726" name="Google Shape;726;p33"/>
              <p:cNvSpPr/>
              <p:nvPr/>
            </p:nvSpPr>
            <p:spPr>
              <a:xfrm>
                <a:off x="929568" y="1295047"/>
                <a:ext cx="7494234" cy="3308490"/>
              </a:xfrm>
              <a:custGeom>
                <a:avLst/>
                <a:gdLst/>
                <a:ahLst/>
                <a:cxnLst/>
                <a:rect l="l" t="t" r="r" b="b"/>
                <a:pathLst>
                  <a:path w="53245" h="23028" extrusionOk="0">
                    <a:moveTo>
                      <a:pt x="1" y="0"/>
                    </a:moveTo>
                    <a:lnTo>
                      <a:pt x="1" y="3603"/>
                    </a:lnTo>
                    <a:lnTo>
                      <a:pt x="1" y="23027"/>
                    </a:lnTo>
                    <a:lnTo>
                      <a:pt x="53245" y="23027"/>
                    </a:lnTo>
                    <a:lnTo>
                      <a:pt x="53245" y="3603"/>
                    </a:lnTo>
                    <a:lnTo>
                      <a:pt x="532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3"/>
              <p:cNvSpPr/>
              <p:nvPr/>
            </p:nvSpPr>
            <p:spPr>
              <a:xfrm>
                <a:off x="719975" y="1055450"/>
                <a:ext cx="7497000" cy="430800"/>
              </a:xfrm>
              <a:prstGeom prst="rect">
                <a:avLst/>
              </a:pr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10800025" scaled="0"/>
              </a:gra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 smtClean="0">
                    <a:solidFill>
                      <a:schemeClr val="bg1"/>
                    </a:solidFill>
                  </a:rPr>
                  <a:t>NEWTON RAPHSON</a:t>
                </a:r>
                <a:endParaRPr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8" name="Google Shape;728;p33"/>
              <p:cNvSpPr/>
              <p:nvPr/>
            </p:nvSpPr>
            <p:spPr>
              <a:xfrm>
                <a:off x="719974" y="1484585"/>
                <a:ext cx="7497000" cy="29454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9" name="Google Shape;729;p33"/>
            <p:cNvGrpSpPr/>
            <p:nvPr/>
          </p:nvGrpSpPr>
          <p:grpSpPr>
            <a:xfrm>
              <a:off x="3382227" y="1687933"/>
              <a:ext cx="673747" cy="202327"/>
              <a:chOff x="6577412" y="1173132"/>
              <a:chExt cx="1040054" cy="313200"/>
            </a:xfrm>
          </p:grpSpPr>
          <p:grpSp>
            <p:nvGrpSpPr>
              <p:cNvPr id="730" name="Google Shape;730;p33"/>
              <p:cNvGrpSpPr/>
              <p:nvPr/>
            </p:nvGrpSpPr>
            <p:grpSpPr>
              <a:xfrm>
                <a:off x="6995428" y="1189615"/>
                <a:ext cx="227939" cy="219237"/>
                <a:chOff x="-2887187" y="1674188"/>
                <a:chExt cx="183674" cy="176661"/>
              </a:xfrm>
            </p:grpSpPr>
            <p:sp>
              <p:nvSpPr>
                <p:cNvPr id="731" name="Google Shape;731;p33"/>
                <p:cNvSpPr/>
                <p:nvPr/>
              </p:nvSpPr>
              <p:spPr>
                <a:xfrm>
                  <a:off x="-2887187" y="1674188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33"/>
                <p:cNvSpPr/>
                <p:nvPr/>
              </p:nvSpPr>
              <p:spPr>
                <a:xfrm>
                  <a:off x="-2845113" y="1709250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33" name="Google Shape;733;p33"/>
              <p:cNvSpPr/>
              <p:nvPr/>
            </p:nvSpPr>
            <p:spPr>
              <a:xfrm>
                <a:off x="7304265" y="1173132"/>
                <a:ext cx="313200" cy="313200"/>
              </a:xfrm>
              <a:prstGeom prst="mathMultiply">
                <a:avLst>
                  <a:gd name="adj1" fmla="val 4568"/>
                </a:avLst>
              </a:pr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3"/>
              <p:cNvSpPr/>
              <p:nvPr/>
            </p:nvSpPr>
            <p:spPr>
              <a:xfrm rot="3246">
                <a:off x="6577412" y="1373983"/>
                <a:ext cx="317700" cy="68400"/>
              </a:xfrm>
              <a:prstGeom prst="mathMinus">
                <a:avLst>
                  <a:gd name="adj1" fmla="val 23520"/>
                </a:avLst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242610" y="317461"/>
            <a:ext cx="62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 dirty="0" smtClean="0">
                <a:latin typeface="Arial Black" panose="020B0A04020102020204" pitchFamily="34" charset="0"/>
              </a:rPr>
              <a:t>Hasil Newton &amp;&amp; Secant</a:t>
            </a:r>
            <a:endParaRPr sz="2000" dirty="0">
              <a:latin typeface="Arial Black" panose="020B0A04020102020204" pitchFamily="34" charset="0"/>
            </a:endParaRPr>
          </a:p>
        </p:txBody>
      </p:sp>
      <p:sp>
        <p:nvSpPr>
          <p:cNvPr id="776" name="Google Shape;776;p33">
            <a:hlinkClick r:id="" action="ppaction://hlinkshowjump?jump=previousslide"/>
          </p:cNvPr>
          <p:cNvSpPr/>
          <p:nvPr/>
        </p:nvSpPr>
        <p:spPr>
          <a:xfrm>
            <a:off x="8925" y="4798250"/>
            <a:ext cx="442800" cy="336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3">
            <a:hlinkClick r:id="" action="ppaction://hlinkshowjump?jump=previousslide"/>
          </p:cNvPr>
          <p:cNvSpPr/>
          <p:nvPr/>
        </p:nvSpPr>
        <p:spPr>
          <a:xfrm rot="-5400000">
            <a:off x="118710" y="4939763"/>
            <a:ext cx="178200" cy="69600"/>
          </a:xfrm>
          <a:prstGeom prst="triangle">
            <a:avLst>
              <a:gd name="adj" fmla="val 53129"/>
            </a:avLst>
          </a:pr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93" y="1458311"/>
            <a:ext cx="3739007" cy="2648022"/>
          </a:xfrm>
          <a:prstGeom prst="rect">
            <a:avLst/>
          </a:prstGeom>
        </p:spPr>
      </p:pic>
      <p:grpSp>
        <p:nvGrpSpPr>
          <p:cNvPr id="88" name="Google Shape;724;p33"/>
          <p:cNvGrpSpPr/>
          <p:nvPr/>
        </p:nvGrpSpPr>
        <p:grpSpPr>
          <a:xfrm>
            <a:off x="4717334" y="577850"/>
            <a:ext cx="3836116" cy="4220399"/>
            <a:chOff x="719912" y="1593391"/>
            <a:chExt cx="3516797" cy="3113446"/>
          </a:xfrm>
        </p:grpSpPr>
        <p:grpSp>
          <p:nvGrpSpPr>
            <p:cNvPr id="89" name="Google Shape;725;p33"/>
            <p:cNvGrpSpPr/>
            <p:nvPr/>
          </p:nvGrpSpPr>
          <p:grpSpPr>
            <a:xfrm>
              <a:off x="719912" y="1593391"/>
              <a:ext cx="3516797" cy="3113446"/>
              <a:chOff x="719974" y="1055450"/>
              <a:chExt cx="7703828" cy="3548087"/>
            </a:xfrm>
          </p:grpSpPr>
          <p:sp>
            <p:nvSpPr>
              <p:cNvPr id="96" name="Google Shape;726;p33"/>
              <p:cNvSpPr/>
              <p:nvPr/>
            </p:nvSpPr>
            <p:spPr>
              <a:xfrm>
                <a:off x="929568" y="1295047"/>
                <a:ext cx="7494234" cy="3308490"/>
              </a:xfrm>
              <a:custGeom>
                <a:avLst/>
                <a:gdLst/>
                <a:ahLst/>
                <a:cxnLst/>
                <a:rect l="l" t="t" r="r" b="b"/>
                <a:pathLst>
                  <a:path w="53245" h="23028" extrusionOk="0">
                    <a:moveTo>
                      <a:pt x="1" y="0"/>
                    </a:moveTo>
                    <a:lnTo>
                      <a:pt x="1" y="3603"/>
                    </a:lnTo>
                    <a:lnTo>
                      <a:pt x="1" y="23027"/>
                    </a:lnTo>
                    <a:lnTo>
                      <a:pt x="53245" y="23027"/>
                    </a:lnTo>
                    <a:lnTo>
                      <a:pt x="53245" y="3603"/>
                    </a:lnTo>
                    <a:lnTo>
                      <a:pt x="532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727;p33"/>
              <p:cNvSpPr/>
              <p:nvPr/>
            </p:nvSpPr>
            <p:spPr>
              <a:xfrm>
                <a:off x="719975" y="1055450"/>
                <a:ext cx="7497000" cy="430800"/>
              </a:xfrm>
              <a:prstGeom prst="rect">
                <a:avLst/>
              </a:pr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10800025" scaled="0"/>
              </a:gra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 smtClean="0">
                    <a:solidFill>
                      <a:schemeClr val="bg1"/>
                    </a:solidFill>
                  </a:rPr>
                  <a:t>SECANT</a:t>
                </a:r>
                <a:endParaRPr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Google Shape;728;p33"/>
              <p:cNvSpPr/>
              <p:nvPr/>
            </p:nvSpPr>
            <p:spPr>
              <a:xfrm>
                <a:off x="719974" y="1484585"/>
                <a:ext cx="7497000" cy="29454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729;p33"/>
            <p:cNvGrpSpPr/>
            <p:nvPr/>
          </p:nvGrpSpPr>
          <p:grpSpPr>
            <a:xfrm>
              <a:off x="3382227" y="1687933"/>
              <a:ext cx="673747" cy="202327"/>
              <a:chOff x="6577412" y="1173132"/>
              <a:chExt cx="1040054" cy="313200"/>
            </a:xfrm>
          </p:grpSpPr>
          <p:grpSp>
            <p:nvGrpSpPr>
              <p:cNvPr id="91" name="Google Shape;730;p33"/>
              <p:cNvGrpSpPr/>
              <p:nvPr/>
            </p:nvGrpSpPr>
            <p:grpSpPr>
              <a:xfrm>
                <a:off x="6995428" y="1189615"/>
                <a:ext cx="227939" cy="219237"/>
                <a:chOff x="-2887187" y="1674188"/>
                <a:chExt cx="183674" cy="176661"/>
              </a:xfrm>
            </p:grpSpPr>
            <p:sp>
              <p:nvSpPr>
                <p:cNvPr id="94" name="Google Shape;731;p33"/>
                <p:cNvSpPr/>
                <p:nvPr/>
              </p:nvSpPr>
              <p:spPr>
                <a:xfrm>
                  <a:off x="-2887187" y="1674188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732;p33"/>
                <p:cNvSpPr/>
                <p:nvPr/>
              </p:nvSpPr>
              <p:spPr>
                <a:xfrm>
                  <a:off x="-2845113" y="1709250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2" name="Google Shape;733;p33"/>
              <p:cNvSpPr/>
              <p:nvPr/>
            </p:nvSpPr>
            <p:spPr>
              <a:xfrm>
                <a:off x="7304265" y="1173132"/>
                <a:ext cx="313200" cy="313200"/>
              </a:xfrm>
              <a:prstGeom prst="mathMultiply">
                <a:avLst>
                  <a:gd name="adj1" fmla="val 4568"/>
                </a:avLst>
              </a:pr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734;p33"/>
              <p:cNvSpPr/>
              <p:nvPr/>
            </p:nvSpPr>
            <p:spPr>
              <a:xfrm rot="3246">
                <a:off x="6577412" y="1373983"/>
                <a:ext cx="317700" cy="68400"/>
              </a:xfrm>
              <a:prstGeom prst="mathMinus">
                <a:avLst>
                  <a:gd name="adj1" fmla="val 23520"/>
                </a:avLst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784" y="1137884"/>
            <a:ext cx="3360792" cy="3354998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463550" y="4819650"/>
            <a:ext cx="2140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STT WASTUKANCANA</a:t>
            </a:r>
            <a:endParaRPr lang="en-ID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30"/>
          <p:cNvGrpSpPr/>
          <p:nvPr/>
        </p:nvGrpSpPr>
        <p:grpSpPr>
          <a:xfrm>
            <a:off x="-746375" y="-1119900"/>
            <a:ext cx="11168058" cy="5658635"/>
            <a:chOff x="-746375" y="-1119900"/>
            <a:chExt cx="11168058" cy="5658635"/>
          </a:xfrm>
        </p:grpSpPr>
        <p:grpSp>
          <p:nvGrpSpPr>
            <p:cNvPr id="412" name="Google Shape;412;p30"/>
            <p:cNvGrpSpPr/>
            <p:nvPr/>
          </p:nvGrpSpPr>
          <p:grpSpPr>
            <a:xfrm>
              <a:off x="287916" y="2331857"/>
              <a:ext cx="563145" cy="485230"/>
              <a:chOff x="2515300" y="3754225"/>
              <a:chExt cx="205400" cy="176975"/>
            </a:xfrm>
          </p:grpSpPr>
          <p:sp>
            <p:nvSpPr>
              <p:cNvPr id="413" name="Google Shape;413;p30"/>
              <p:cNvSpPr/>
              <p:nvPr/>
            </p:nvSpPr>
            <p:spPr>
              <a:xfrm>
                <a:off x="2610575" y="3781050"/>
                <a:ext cx="14850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594" h="530" extrusionOk="0">
                    <a:moveTo>
                      <a:pt x="1" y="1"/>
                    </a:moveTo>
                    <a:lnTo>
                      <a:pt x="1" y="529"/>
                    </a:lnTo>
                    <a:lnTo>
                      <a:pt x="593" y="529"/>
                    </a:lnTo>
                    <a:lnTo>
                      <a:pt x="5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0"/>
              <p:cNvSpPr/>
              <p:nvPr/>
            </p:nvSpPr>
            <p:spPr>
              <a:xfrm>
                <a:off x="2596975" y="3767850"/>
                <a:ext cx="1362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9"/>
                    </a:lnTo>
                    <a:lnTo>
                      <a:pt x="545" y="529"/>
                    </a:lnTo>
                    <a:lnTo>
                      <a:pt x="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0"/>
              <p:cNvSpPr/>
              <p:nvPr/>
            </p:nvSpPr>
            <p:spPr>
              <a:xfrm>
                <a:off x="2543725" y="3754225"/>
                <a:ext cx="53275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546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2130" y="545"/>
                    </a:lnTo>
                    <a:lnTo>
                      <a:pt x="21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0"/>
              <p:cNvSpPr/>
              <p:nvPr/>
            </p:nvSpPr>
            <p:spPr>
              <a:xfrm>
                <a:off x="2528900" y="3767850"/>
                <a:ext cx="14850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594" h="529" extrusionOk="0">
                    <a:moveTo>
                      <a:pt x="1" y="0"/>
                    </a:moveTo>
                    <a:lnTo>
                      <a:pt x="1" y="529"/>
                    </a:lnTo>
                    <a:lnTo>
                      <a:pt x="593" y="529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0"/>
              <p:cNvSpPr/>
              <p:nvPr/>
            </p:nvSpPr>
            <p:spPr>
              <a:xfrm>
                <a:off x="2515300" y="3781050"/>
                <a:ext cx="1362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545" h="2211" extrusionOk="0">
                    <a:moveTo>
                      <a:pt x="0" y="1"/>
                    </a:moveTo>
                    <a:lnTo>
                      <a:pt x="0" y="529"/>
                    </a:lnTo>
                    <a:lnTo>
                      <a:pt x="0" y="1074"/>
                    </a:lnTo>
                    <a:lnTo>
                      <a:pt x="0" y="1602"/>
                    </a:lnTo>
                    <a:lnTo>
                      <a:pt x="0" y="2211"/>
                    </a:lnTo>
                    <a:lnTo>
                      <a:pt x="545" y="2211"/>
                    </a:lnTo>
                    <a:lnTo>
                      <a:pt x="545" y="1602"/>
                    </a:lnTo>
                    <a:lnTo>
                      <a:pt x="545" y="1074"/>
                    </a:lnTo>
                    <a:lnTo>
                      <a:pt x="545" y="529"/>
                    </a:lnTo>
                    <a:lnTo>
                      <a:pt x="5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0"/>
              <p:cNvSpPr/>
              <p:nvPr/>
            </p:nvSpPr>
            <p:spPr>
              <a:xfrm>
                <a:off x="2528900" y="3836300"/>
                <a:ext cx="14850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594" h="529" extrusionOk="0">
                    <a:moveTo>
                      <a:pt x="1" y="1"/>
                    </a:moveTo>
                    <a:lnTo>
                      <a:pt x="1" y="529"/>
                    </a:lnTo>
                    <a:lnTo>
                      <a:pt x="593" y="529"/>
                    </a:lnTo>
                    <a:lnTo>
                      <a:pt x="5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0"/>
              <p:cNvSpPr/>
              <p:nvPr/>
            </p:nvSpPr>
            <p:spPr>
              <a:xfrm>
                <a:off x="2543725" y="3849500"/>
                <a:ext cx="13225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30" extrusionOk="0">
                    <a:moveTo>
                      <a:pt x="0" y="1"/>
                    </a:moveTo>
                    <a:lnTo>
                      <a:pt x="0" y="529"/>
                    </a:lnTo>
                    <a:lnTo>
                      <a:pt x="529" y="529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0"/>
              <p:cNvSpPr/>
              <p:nvPr/>
            </p:nvSpPr>
            <p:spPr>
              <a:xfrm>
                <a:off x="2556925" y="3862725"/>
                <a:ext cx="136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45" extrusionOk="0">
                    <a:moveTo>
                      <a:pt x="1" y="0"/>
                    </a:moveTo>
                    <a:lnTo>
                      <a:pt x="1" y="545"/>
                    </a:lnTo>
                    <a:lnTo>
                      <a:pt x="545" y="545"/>
                    </a:lnTo>
                    <a:lnTo>
                      <a:pt x="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0"/>
              <p:cNvSpPr/>
              <p:nvPr/>
            </p:nvSpPr>
            <p:spPr>
              <a:xfrm>
                <a:off x="2570550" y="3876325"/>
                <a:ext cx="13225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30" extrusionOk="0">
                    <a:moveTo>
                      <a:pt x="0" y="1"/>
                    </a:moveTo>
                    <a:lnTo>
                      <a:pt x="0" y="529"/>
                    </a:lnTo>
                    <a:lnTo>
                      <a:pt x="529" y="529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0"/>
              <p:cNvSpPr/>
              <p:nvPr/>
            </p:nvSpPr>
            <p:spPr>
              <a:xfrm>
                <a:off x="2583750" y="3889550"/>
                <a:ext cx="132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530" h="593" extrusionOk="0">
                    <a:moveTo>
                      <a:pt x="1" y="0"/>
                    </a:moveTo>
                    <a:lnTo>
                      <a:pt x="1" y="593"/>
                    </a:lnTo>
                    <a:lnTo>
                      <a:pt x="529" y="593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0"/>
              <p:cNvSpPr/>
              <p:nvPr/>
            </p:nvSpPr>
            <p:spPr>
              <a:xfrm>
                <a:off x="2596975" y="3904350"/>
                <a:ext cx="13625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6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5" y="545"/>
                    </a:lnTo>
                    <a:lnTo>
                      <a:pt x="5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0"/>
              <p:cNvSpPr/>
              <p:nvPr/>
            </p:nvSpPr>
            <p:spPr>
              <a:xfrm>
                <a:off x="2625400" y="3767850"/>
                <a:ext cx="1362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9"/>
                    </a:lnTo>
                    <a:lnTo>
                      <a:pt x="545" y="529"/>
                    </a:lnTo>
                    <a:lnTo>
                      <a:pt x="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0"/>
              <p:cNvSpPr/>
              <p:nvPr/>
            </p:nvSpPr>
            <p:spPr>
              <a:xfrm>
                <a:off x="2639000" y="3754225"/>
                <a:ext cx="53275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546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2130" y="545"/>
                    </a:lnTo>
                    <a:lnTo>
                      <a:pt x="21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0"/>
              <p:cNvSpPr/>
              <p:nvPr/>
            </p:nvSpPr>
            <p:spPr>
              <a:xfrm>
                <a:off x="2692250" y="3767850"/>
                <a:ext cx="1482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29" extrusionOk="0">
                    <a:moveTo>
                      <a:pt x="0" y="0"/>
                    </a:moveTo>
                    <a:lnTo>
                      <a:pt x="0" y="529"/>
                    </a:lnTo>
                    <a:lnTo>
                      <a:pt x="593" y="529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0"/>
              <p:cNvSpPr/>
              <p:nvPr/>
            </p:nvSpPr>
            <p:spPr>
              <a:xfrm>
                <a:off x="2707050" y="3781050"/>
                <a:ext cx="13650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2211" extrusionOk="0">
                    <a:moveTo>
                      <a:pt x="1" y="1"/>
                    </a:moveTo>
                    <a:lnTo>
                      <a:pt x="1" y="529"/>
                    </a:lnTo>
                    <a:lnTo>
                      <a:pt x="1" y="1074"/>
                    </a:lnTo>
                    <a:lnTo>
                      <a:pt x="1" y="1602"/>
                    </a:lnTo>
                    <a:lnTo>
                      <a:pt x="1" y="2211"/>
                    </a:lnTo>
                    <a:lnTo>
                      <a:pt x="545" y="2211"/>
                    </a:lnTo>
                    <a:lnTo>
                      <a:pt x="545" y="1602"/>
                    </a:lnTo>
                    <a:lnTo>
                      <a:pt x="545" y="1074"/>
                    </a:lnTo>
                    <a:lnTo>
                      <a:pt x="545" y="529"/>
                    </a:lnTo>
                    <a:lnTo>
                      <a:pt x="5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0"/>
              <p:cNvSpPr/>
              <p:nvPr/>
            </p:nvSpPr>
            <p:spPr>
              <a:xfrm>
                <a:off x="2692250" y="3836300"/>
                <a:ext cx="1482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29" extrusionOk="0">
                    <a:moveTo>
                      <a:pt x="0" y="1"/>
                    </a:moveTo>
                    <a:lnTo>
                      <a:pt x="0" y="529"/>
                    </a:lnTo>
                    <a:lnTo>
                      <a:pt x="593" y="529"/>
                    </a:lnTo>
                    <a:lnTo>
                      <a:pt x="5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0"/>
              <p:cNvSpPr/>
              <p:nvPr/>
            </p:nvSpPr>
            <p:spPr>
              <a:xfrm>
                <a:off x="2679025" y="3849500"/>
                <a:ext cx="13250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530" h="530" extrusionOk="0">
                    <a:moveTo>
                      <a:pt x="1" y="1"/>
                    </a:moveTo>
                    <a:lnTo>
                      <a:pt x="1" y="529"/>
                    </a:lnTo>
                    <a:lnTo>
                      <a:pt x="529" y="529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0"/>
              <p:cNvSpPr/>
              <p:nvPr/>
            </p:nvSpPr>
            <p:spPr>
              <a:xfrm>
                <a:off x="2665425" y="3862725"/>
                <a:ext cx="13625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0"/>
                    </a:moveTo>
                    <a:lnTo>
                      <a:pt x="0" y="545"/>
                    </a:lnTo>
                    <a:lnTo>
                      <a:pt x="545" y="545"/>
                    </a:lnTo>
                    <a:lnTo>
                      <a:pt x="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0"/>
              <p:cNvSpPr/>
              <p:nvPr/>
            </p:nvSpPr>
            <p:spPr>
              <a:xfrm>
                <a:off x="2652200" y="3876325"/>
                <a:ext cx="13250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530" h="530" extrusionOk="0">
                    <a:moveTo>
                      <a:pt x="1" y="1"/>
                    </a:moveTo>
                    <a:lnTo>
                      <a:pt x="1" y="529"/>
                    </a:lnTo>
                    <a:lnTo>
                      <a:pt x="529" y="529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0"/>
              <p:cNvSpPr/>
              <p:nvPr/>
            </p:nvSpPr>
            <p:spPr>
              <a:xfrm>
                <a:off x="2639000" y="3889550"/>
                <a:ext cx="13225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93" extrusionOk="0">
                    <a:moveTo>
                      <a:pt x="1" y="0"/>
                    </a:moveTo>
                    <a:lnTo>
                      <a:pt x="1" y="593"/>
                    </a:lnTo>
                    <a:lnTo>
                      <a:pt x="529" y="593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0"/>
              <p:cNvSpPr/>
              <p:nvPr/>
            </p:nvSpPr>
            <p:spPr>
              <a:xfrm>
                <a:off x="2612175" y="3904350"/>
                <a:ext cx="26850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074" extrusionOk="0">
                    <a:moveTo>
                      <a:pt x="529" y="1"/>
                    </a:moveTo>
                    <a:lnTo>
                      <a:pt x="529" y="545"/>
                    </a:lnTo>
                    <a:lnTo>
                      <a:pt x="1074" y="545"/>
                    </a:lnTo>
                    <a:lnTo>
                      <a:pt x="1074" y="1"/>
                    </a:lnTo>
                    <a:close/>
                    <a:moveTo>
                      <a:pt x="1" y="545"/>
                    </a:moveTo>
                    <a:lnTo>
                      <a:pt x="1" y="1074"/>
                    </a:lnTo>
                    <a:lnTo>
                      <a:pt x="529" y="1074"/>
                    </a:lnTo>
                    <a:lnTo>
                      <a:pt x="529" y="5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30"/>
            <p:cNvGrpSpPr/>
            <p:nvPr/>
          </p:nvGrpSpPr>
          <p:grpSpPr>
            <a:xfrm>
              <a:off x="574800" y="3695649"/>
              <a:ext cx="684507" cy="684507"/>
              <a:chOff x="574800" y="3695649"/>
              <a:chExt cx="684507" cy="684507"/>
            </a:xfrm>
          </p:grpSpPr>
          <p:sp>
            <p:nvSpPr>
              <p:cNvPr id="435" name="Google Shape;435;p30"/>
              <p:cNvSpPr/>
              <p:nvPr/>
            </p:nvSpPr>
            <p:spPr>
              <a:xfrm>
                <a:off x="574800" y="3695649"/>
                <a:ext cx="684507" cy="684507"/>
              </a:xfrm>
              <a:custGeom>
                <a:avLst/>
                <a:gdLst/>
                <a:ahLst/>
                <a:cxnLst/>
                <a:rect l="l" t="t" r="r" b="b"/>
                <a:pathLst>
                  <a:path w="19409" h="19409" extrusionOk="0">
                    <a:moveTo>
                      <a:pt x="9736" y="1"/>
                    </a:moveTo>
                    <a:cubicBezTo>
                      <a:pt x="4340" y="1"/>
                      <a:pt x="0" y="4340"/>
                      <a:pt x="0" y="9673"/>
                    </a:cubicBezTo>
                    <a:cubicBezTo>
                      <a:pt x="0" y="15085"/>
                      <a:pt x="4340" y="19409"/>
                      <a:pt x="9736" y="19409"/>
                    </a:cubicBezTo>
                    <a:cubicBezTo>
                      <a:pt x="15069" y="19409"/>
                      <a:pt x="19408" y="15085"/>
                      <a:pt x="19408" y="9673"/>
                    </a:cubicBezTo>
                    <a:cubicBezTo>
                      <a:pt x="19408" y="4340"/>
                      <a:pt x="15069" y="1"/>
                      <a:pt x="9736" y="1"/>
                    </a:cubicBezTo>
                    <a:close/>
                  </a:path>
                </a:pathLst>
              </a:custGeom>
              <a:solidFill>
                <a:srgbClr val="F300C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0"/>
              <p:cNvSpPr/>
              <p:nvPr/>
            </p:nvSpPr>
            <p:spPr>
              <a:xfrm>
                <a:off x="993000" y="3813575"/>
                <a:ext cx="141675" cy="141675"/>
              </a:xfrm>
              <a:custGeom>
                <a:avLst/>
                <a:gdLst/>
                <a:ahLst/>
                <a:cxnLst/>
                <a:rect l="l" t="t" r="r" b="b"/>
                <a:pathLst>
                  <a:path w="5667" h="5667" extrusionOk="0">
                    <a:moveTo>
                      <a:pt x="0" y="2953"/>
                    </a:moveTo>
                    <a:lnTo>
                      <a:pt x="1905" y="1953"/>
                    </a:lnTo>
                    <a:lnTo>
                      <a:pt x="2810" y="0"/>
                    </a:lnTo>
                    <a:lnTo>
                      <a:pt x="3667" y="1905"/>
                    </a:lnTo>
                    <a:lnTo>
                      <a:pt x="5667" y="2905"/>
                    </a:lnTo>
                    <a:lnTo>
                      <a:pt x="3857" y="3810"/>
                    </a:lnTo>
                    <a:lnTo>
                      <a:pt x="2810" y="5667"/>
                    </a:lnTo>
                    <a:lnTo>
                      <a:pt x="1952" y="3953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37" name="Google Shape;437;p30"/>
            <p:cNvSpPr/>
            <p:nvPr/>
          </p:nvSpPr>
          <p:spPr>
            <a:xfrm>
              <a:off x="4329238" y="297387"/>
              <a:ext cx="485223" cy="485223"/>
            </a:xfrm>
            <a:custGeom>
              <a:avLst/>
              <a:gdLst/>
              <a:ahLst/>
              <a:cxnLst/>
              <a:rect l="l" t="t" r="r" b="b"/>
              <a:pathLst>
                <a:path w="5667" h="5667" extrusionOk="0">
                  <a:moveTo>
                    <a:pt x="0" y="2953"/>
                  </a:moveTo>
                  <a:lnTo>
                    <a:pt x="1905" y="1953"/>
                  </a:lnTo>
                  <a:lnTo>
                    <a:pt x="2810" y="0"/>
                  </a:lnTo>
                  <a:lnTo>
                    <a:pt x="3667" y="1905"/>
                  </a:lnTo>
                  <a:lnTo>
                    <a:pt x="5667" y="2905"/>
                  </a:lnTo>
                  <a:lnTo>
                    <a:pt x="3857" y="3810"/>
                  </a:lnTo>
                  <a:lnTo>
                    <a:pt x="2810" y="5667"/>
                  </a:lnTo>
                  <a:lnTo>
                    <a:pt x="1952" y="3953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38" name="Google Shape;438;p30"/>
            <p:cNvGrpSpPr/>
            <p:nvPr/>
          </p:nvGrpSpPr>
          <p:grpSpPr>
            <a:xfrm rot="5400000">
              <a:off x="3014900" y="4093488"/>
              <a:ext cx="193365" cy="684502"/>
              <a:chOff x="3301175" y="3649350"/>
              <a:chExt cx="193365" cy="684502"/>
            </a:xfrm>
          </p:grpSpPr>
          <p:sp>
            <p:nvSpPr>
              <p:cNvPr id="439" name="Google Shape;439;p30"/>
              <p:cNvSpPr/>
              <p:nvPr/>
            </p:nvSpPr>
            <p:spPr>
              <a:xfrm>
                <a:off x="3301175" y="3649350"/>
                <a:ext cx="193365" cy="193365"/>
              </a:xfrm>
              <a:custGeom>
                <a:avLst/>
                <a:gdLst/>
                <a:ahLst/>
                <a:cxnLst/>
                <a:rect l="l" t="t" r="r" b="b"/>
                <a:pathLst>
                  <a:path w="2339" h="2339" extrusionOk="0">
                    <a:moveTo>
                      <a:pt x="1137" y="0"/>
                    </a:moveTo>
                    <a:cubicBezTo>
                      <a:pt x="529" y="0"/>
                      <a:pt x="0" y="529"/>
                      <a:pt x="0" y="1137"/>
                    </a:cubicBezTo>
                    <a:cubicBezTo>
                      <a:pt x="0" y="1794"/>
                      <a:pt x="529" y="2338"/>
                      <a:pt x="1137" y="2338"/>
                    </a:cubicBezTo>
                    <a:cubicBezTo>
                      <a:pt x="1794" y="2338"/>
                      <a:pt x="2338" y="1794"/>
                      <a:pt x="2338" y="1137"/>
                    </a:cubicBezTo>
                    <a:cubicBezTo>
                      <a:pt x="2338" y="529"/>
                      <a:pt x="1794" y="0"/>
                      <a:pt x="11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0"/>
              <p:cNvSpPr/>
              <p:nvPr/>
            </p:nvSpPr>
            <p:spPr>
              <a:xfrm>
                <a:off x="3301175" y="3891570"/>
                <a:ext cx="193365" cy="193365"/>
              </a:xfrm>
              <a:custGeom>
                <a:avLst/>
                <a:gdLst/>
                <a:ahLst/>
                <a:cxnLst/>
                <a:rect l="l" t="t" r="r" b="b"/>
                <a:pathLst>
                  <a:path w="2339" h="2339" extrusionOk="0">
                    <a:moveTo>
                      <a:pt x="1137" y="1"/>
                    </a:moveTo>
                    <a:cubicBezTo>
                      <a:pt x="529" y="1"/>
                      <a:pt x="0" y="545"/>
                      <a:pt x="0" y="1202"/>
                    </a:cubicBezTo>
                    <a:cubicBezTo>
                      <a:pt x="0" y="1810"/>
                      <a:pt x="529" y="2339"/>
                      <a:pt x="1137" y="2339"/>
                    </a:cubicBezTo>
                    <a:cubicBezTo>
                      <a:pt x="1794" y="2339"/>
                      <a:pt x="2338" y="1810"/>
                      <a:pt x="2338" y="1202"/>
                    </a:cubicBezTo>
                    <a:cubicBezTo>
                      <a:pt x="2338" y="545"/>
                      <a:pt x="1794" y="1"/>
                      <a:pt x="11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0"/>
              <p:cNvSpPr/>
              <p:nvPr/>
            </p:nvSpPr>
            <p:spPr>
              <a:xfrm>
                <a:off x="3301175" y="4135196"/>
                <a:ext cx="193365" cy="198656"/>
              </a:xfrm>
              <a:custGeom>
                <a:avLst/>
                <a:gdLst/>
                <a:ahLst/>
                <a:cxnLst/>
                <a:rect l="l" t="t" r="r" b="b"/>
                <a:pathLst>
                  <a:path w="2339" h="2403" extrusionOk="0">
                    <a:moveTo>
                      <a:pt x="1137" y="0"/>
                    </a:moveTo>
                    <a:cubicBezTo>
                      <a:pt x="529" y="0"/>
                      <a:pt x="0" y="529"/>
                      <a:pt x="0" y="1201"/>
                    </a:cubicBezTo>
                    <a:cubicBezTo>
                      <a:pt x="0" y="1858"/>
                      <a:pt x="529" y="2402"/>
                      <a:pt x="1137" y="2402"/>
                    </a:cubicBezTo>
                    <a:cubicBezTo>
                      <a:pt x="1794" y="2402"/>
                      <a:pt x="2338" y="1858"/>
                      <a:pt x="2338" y="1201"/>
                    </a:cubicBezTo>
                    <a:cubicBezTo>
                      <a:pt x="2338" y="529"/>
                      <a:pt x="1794" y="0"/>
                      <a:pt x="11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2" name="Google Shape;442;p30"/>
            <p:cNvGrpSpPr/>
            <p:nvPr/>
          </p:nvGrpSpPr>
          <p:grpSpPr>
            <a:xfrm>
              <a:off x="8117816" y="2451997"/>
              <a:ext cx="306187" cy="1503248"/>
              <a:chOff x="289925" y="2497475"/>
              <a:chExt cx="173075" cy="849725"/>
            </a:xfrm>
          </p:grpSpPr>
          <p:sp>
            <p:nvSpPr>
              <p:cNvPr id="443" name="Google Shape;443;p30"/>
              <p:cNvSpPr/>
              <p:nvPr/>
            </p:nvSpPr>
            <p:spPr>
              <a:xfrm>
                <a:off x="289925" y="3239900"/>
                <a:ext cx="173075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6923" h="4292" extrusionOk="0">
                    <a:moveTo>
                      <a:pt x="1" y="1"/>
                    </a:moveTo>
                    <a:lnTo>
                      <a:pt x="1" y="1964"/>
                    </a:lnTo>
                    <a:lnTo>
                      <a:pt x="6922" y="4292"/>
                    </a:lnTo>
                    <a:lnTo>
                      <a:pt x="6922" y="237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0"/>
              <p:cNvSpPr/>
              <p:nvPr/>
            </p:nvSpPr>
            <p:spPr>
              <a:xfrm>
                <a:off x="289925" y="3157775"/>
                <a:ext cx="173075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6923" h="4292" extrusionOk="0">
                    <a:moveTo>
                      <a:pt x="1" y="1"/>
                    </a:moveTo>
                    <a:lnTo>
                      <a:pt x="1" y="1964"/>
                    </a:lnTo>
                    <a:lnTo>
                      <a:pt x="6922" y="4292"/>
                    </a:lnTo>
                    <a:lnTo>
                      <a:pt x="6922" y="232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0"/>
              <p:cNvSpPr/>
              <p:nvPr/>
            </p:nvSpPr>
            <p:spPr>
              <a:xfrm>
                <a:off x="289925" y="3075650"/>
                <a:ext cx="173075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6923" h="4292" extrusionOk="0">
                    <a:moveTo>
                      <a:pt x="1" y="1"/>
                    </a:moveTo>
                    <a:lnTo>
                      <a:pt x="1" y="1916"/>
                    </a:lnTo>
                    <a:lnTo>
                      <a:pt x="6922" y="4292"/>
                    </a:lnTo>
                    <a:lnTo>
                      <a:pt x="6922" y="232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0"/>
              <p:cNvSpPr/>
              <p:nvPr/>
            </p:nvSpPr>
            <p:spPr>
              <a:xfrm>
                <a:off x="289925" y="2992325"/>
                <a:ext cx="173075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6923" h="4292" extrusionOk="0">
                    <a:moveTo>
                      <a:pt x="1" y="0"/>
                    </a:moveTo>
                    <a:lnTo>
                      <a:pt x="1" y="1976"/>
                    </a:lnTo>
                    <a:lnTo>
                      <a:pt x="6922" y="4291"/>
                    </a:lnTo>
                    <a:lnTo>
                      <a:pt x="6922" y="237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0"/>
              <p:cNvSpPr/>
              <p:nvPr/>
            </p:nvSpPr>
            <p:spPr>
              <a:xfrm>
                <a:off x="289925" y="2910200"/>
                <a:ext cx="173075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6923" h="4292" extrusionOk="0">
                    <a:moveTo>
                      <a:pt x="1" y="1"/>
                    </a:moveTo>
                    <a:lnTo>
                      <a:pt x="1" y="1976"/>
                    </a:lnTo>
                    <a:lnTo>
                      <a:pt x="6922" y="4292"/>
                    </a:lnTo>
                    <a:lnTo>
                      <a:pt x="6922" y="232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0"/>
              <p:cNvSpPr/>
              <p:nvPr/>
            </p:nvSpPr>
            <p:spPr>
              <a:xfrm>
                <a:off x="289925" y="2828075"/>
                <a:ext cx="173075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6923" h="4304" extrusionOk="0">
                    <a:moveTo>
                      <a:pt x="1" y="1"/>
                    </a:moveTo>
                    <a:lnTo>
                      <a:pt x="1" y="1928"/>
                    </a:lnTo>
                    <a:lnTo>
                      <a:pt x="6922" y="4304"/>
                    </a:lnTo>
                    <a:lnTo>
                      <a:pt x="6922" y="232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0"/>
              <p:cNvSpPr/>
              <p:nvPr/>
            </p:nvSpPr>
            <p:spPr>
              <a:xfrm>
                <a:off x="289925" y="2744750"/>
                <a:ext cx="173075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6923" h="4304" extrusionOk="0">
                    <a:moveTo>
                      <a:pt x="1" y="0"/>
                    </a:moveTo>
                    <a:lnTo>
                      <a:pt x="1" y="1976"/>
                    </a:lnTo>
                    <a:lnTo>
                      <a:pt x="6922" y="4303"/>
                    </a:lnTo>
                    <a:lnTo>
                      <a:pt x="6922" y="23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0"/>
              <p:cNvSpPr/>
              <p:nvPr/>
            </p:nvSpPr>
            <p:spPr>
              <a:xfrm>
                <a:off x="289925" y="2662925"/>
                <a:ext cx="173075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6923" h="4292" extrusionOk="0">
                    <a:moveTo>
                      <a:pt x="1" y="1"/>
                    </a:moveTo>
                    <a:lnTo>
                      <a:pt x="1" y="1964"/>
                    </a:lnTo>
                    <a:lnTo>
                      <a:pt x="6922" y="4292"/>
                    </a:lnTo>
                    <a:lnTo>
                      <a:pt x="6922" y="231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0"/>
              <p:cNvSpPr/>
              <p:nvPr/>
            </p:nvSpPr>
            <p:spPr>
              <a:xfrm>
                <a:off x="289925" y="2579600"/>
                <a:ext cx="173075" cy="108500"/>
              </a:xfrm>
              <a:custGeom>
                <a:avLst/>
                <a:gdLst/>
                <a:ahLst/>
                <a:cxnLst/>
                <a:rect l="l" t="t" r="r" b="b"/>
                <a:pathLst>
                  <a:path w="6923" h="4340" extrusionOk="0">
                    <a:moveTo>
                      <a:pt x="1" y="0"/>
                    </a:moveTo>
                    <a:lnTo>
                      <a:pt x="1" y="1964"/>
                    </a:lnTo>
                    <a:lnTo>
                      <a:pt x="6922" y="4340"/>
                    </a:lnTo>
                    <a:lnTo>
                      <a:pt x="6922" y="236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0"/>
              <p:cNvSpPr/>
              <p:nvPr/>
            </p:nvSpPr>
            <p:spPr>
              <a:xfrm>
                <a:off x="289925" y="2497475"/>
                <a:ext cx="173075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6923" h="4292" extrusionOk="0">
                    <a:moveTo>
                      <a:pt x="1" y="0"/>
                    </a:moveTo>
                    <a:lnTo>
                      <a:pt x="1" y="1964"/>
                    </a:lnTo>
                    <a:lnTo>
                      <a:pt x="6922" y="4291"/>
                    </a:lnTo>
                    <a:lnTo>
                      <a:pt x="6922" y="23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3" name="Google Shape;453;p30"/>
            <p:cNvSpPr/>
            <p:nvPr/>
          </p:nvSpPr>
          <p:spPr>
            <a:xfrm>
              <a:off x="-746375" y="2013113"/>
              <a:ext cx="2022135" cy="1122676"/>
            </a:xfrm>
            <a:custGeom>
              <a:avLst/>
              <a:gdLst/>
              <a:ahLst/>
              <a:cxnLst/>
              <a:rect l="l" t="t" r="r" b="b"/>
              <a:pathLst>
                <a:path w="50305" h="27929" extrusionOk="0">
                  <a:moveTo>
                    <a:pt x="1" y="1"/>
                  </a:moveTo>
                  <a:lnTo>
                    <a:pt x="1" y="2837"/>
                  </a:lnTo>
                  <a:lnTo>
                    <a:pt x="36316" y="2837"/>
                  </a:lnTo>
                  <a:cubicBezTo>
                    <a:pt x="42474" y="2837"/>
                    <a:pt x="47420" y="7831"/>
                    <a:pt x="47420" y="13940"/>
                  </a:cubicBezTo>
                  <a:cubicBezTo>
                    <a:pt x="47420" y="20110"/>
                    <a:pt x="42474" y="25055"/>
                    <a:pt x="36316" y="25055"/>
                  </a:cubicBezTo>
                  <a:lnTo>
                    <a:pt x="1" y="25055"/>
                  </a:lnTo>
                  <a:lnTo>
                    <a:pt x="1" y="27928"/>
                  </a:lnTo>
                  <a:lnTo>
                    <a:pt x="36316" y="27928"/>
                  </a:lnTo>
                  <a:cubicBezTo>
                    <a:pt x="44038" y="27928"/>
                    <a:pt x="50305" y="21674"/>
                    <a:pt x="50305" y="13940"/>
                  </a:cubicBezTo>
                  <a:cubicBezTo>
                    <a:pt x="50305" y="6219"/>
                    <a:pt x="44038" y="1"/>
                    <a:pt x="3631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FDEF08"/>
                </a:gs>
              </a:gsLst>
              <a:lin ang="18900044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5509575" y="4238550"/>
              <a:ext cx="1025885" cy="300185"/>
            </a:xfrm>
            <a:custGeom>
              <a:avLst/>
              <a:gdLst/>
              <a:ahLst/>
              <a:cxnLst/>
              <a:rect l="l" t="t" r="r" b="b"/>
              <a:pathLst>
                <a:path w="29541" h="8644" extrusionOk="0">
                  <a:moveTo>
                    <a:pt x="14243" y="1"/>
                  </a:moveTo>
                  <a:cubicBezTo>
                    <a:pt x="11055" y="1"/>
                    <a:pt x="8231" y="1867"/>
                    <a:pt x="6910" y="4546"/>
                  </a:cubicBezTo>
                  <a:cubicBezTo>
                    <a:pt x="6667" y="4401"/>
                    <a:pt x="6364" y="4243"/>
                    <a:pt x="6001" y="4243"/>
                  </a:cubicBezTo>
                  <a:cubicBezTo>
                    <a:pt x="5298" y="4243"/>
                    <a:pt x="4692" y="4752"/>
                    <a:pt x="4546" y="5455"/>
                  </a:cubicBezTo>
                  <a:cubicBezTo>
                    <a:pt x="4340" y="5407"/>
                    <a:pt x="4134" y="5407"/>
                    <a:pt x="3879" y="5407"/>
                  </a:cubicBezTo>
                  <a:cubicBezTo>
                    <a:pt x="1964" y="5407"/>
                    <a:pt x="352" y="6764"/>
                    <a:pt x="1" y="8643"/>
                  </a:cubicBezTo>
                  <a:lnTo>
                    <a:pt x="29540" y="8643"/>
                  </a:lnTo>
                  <a:cubicBezTo>
                    <a:pt x="29092" y="6158"/>
                    <a:pt x="26971" y="4340"/>
                    <a:pt x="24389" y="4340"/>
                  </a:cubicBezTo>
                  <a:cubicBezTo>
                    <a:pt x="23480" y="4340"/>
                    <a:pt x="22571" y="4595"/>
                    <a:pt x="21819" y="5055"/>
                  </a:cubicBezTo>
                  <a:cubicBezTo>
                    <a:pt x="20607" y="2073"/>
                    <a:pt x="17674" y="1"/>
                    <a:pt x="1424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5" name="Google Shape;455;p30"/>
            <p:cNvGrpSpPr/>
            <p:nvPr/>
          </p:nvGrpSpPr>
          <p:grpSpPr>
            <a:xfrm>
              <a:off x="372722" y="184891"/>
              <a:ext cx="1767690" cy="921858"/>
              <a:chOff x="-7867750" y="1566075"/>
              <a:chExt cx="5824349" cy="3037423"/>
            </a:xfrm>
          </p:grpSpPr>
          <p:sp>
            <p:nvSpPr>
              <p:cNvPr id="456" name="Google Shape;456;p30"/>
              <p:cNvSpPr/>
              <p:nvPr/>
            </p:nvSpPr>
            <p:spPr>
              <a:xfrm>
                <a:off x="-7709734" y="1692010"/>
                <a:ext cx="5666333" cy="2911488"/>
              </a:xfrm>
              <a:custGeom>
                <a:avLst/>
                <a:gdLst/>
                <a:ahLst/>
                <a:cxnLst/>
                <a:rect l="l" t="t" r="r" b="b"/>
                <a:pathLst>
                  <a:path w="53245" h="23028" extrusionOk="0">
                    <a:moveTo>
                      <a:pt x="1" y="0"/>
                    </a:moveTo>
                    <a:lnTo>
                      <a:pt x="1" y="3603"/>
                    </a:lnTo>
                    <a:lnTo>
                      <a:pt x="1" y="23027"/>
                    </a:lnTo>
                    <a:lnTo>
                      <a:pt x="53245" y="23027"/>
                    </a:lnTo>
                    <a:lnTo>
                      <a:pt x="53245" y="3603"/>
                    </a:lnTo>
                    <a:lnTo>
                      <a:pt x="532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0"/>
              <p:cNvSpPr/>
              <p:nvPr/>
            </p:nvSpPr>
            <p:spPr>
              <a:xfrm>
                <a:off x="-7867750" y="1566075"/>
                <a:ext cx="5652000" cy="399900"/>
              </a:xfrm>
              <a:prstGeom prst="rect">
                <a:avLst/>
              </a:pr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10800025" scaled="0"/>
              </a:gra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0"/>
              <p:cNvSpPr/>
              <p:nvPr/>
            </p:nvSpPr>
            <p:spPr>
              <a:xfrm>
                <a:off x="-7867750" y="1965975"/>
                <a:ext cx="5652000" cy="2431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9" name="Google Shape;459;p30"/>
              <p:cNvGrpSpPr/>
              <p:nvPr/>
            </p:nvGrpSpPr>
            <p:grpSpPr>
              <a:xfrm>
                <a:off x="-2810987" y="1674188"/>
                <a:ext cx="188214" cy="188214"/>
                <a:chOff x="-2887187" y="1674188"/>
                <a:chExt cx="188214" cy="188214"/>
              </a:xfrm>
            </p:grpSpPr>
            <p:sp>
              <p:nvSpPr>
                <p:cNvPr id="460" name="Google Shape;460;p30"/>
                <p:cNvSpPr/>
                <p:nvPr/>
              </p:nvSpPr>
              <p:spPr>
                <a:xfrm>
                  <a:off x="-2887187" y="1674188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0"/>
                <p:cNvSpPr/>
                <p:nvPr/>
              </p:nvSpPr>
              <p:spPr>
                <a:xfrm>
                  <a:off x="-2840573" y="1720802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2" name="Google Shape;462;p30"/>
              <p:cNvSpPr/>
              <p:nvPr/>
            </p:nvSpPr>
            <p:spPr>
              <a:xfrm>
                <a:off x="-2562125" y="1660906"/>
                <a:ext cx="252300" cy="252300"/>
              </a:xfrm>
              <a:prstGeom prst="mathMultiply">
                <a:avLst>
                  <a:gd name="adj1" fmla="val 4568"/>
                </a:avLst>
              </a:pr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0"/>
              <p:cNvSpPr/>
              <p:nvPr/>
            </p:nvSpPr>
            <p:spPr>
              <a:xfrm rot="4030">
                <a:off x="-3147825" y="1822782"/>
                <a:ext cx="255900" cy="55200"/>
              </a:xfrm>
              <a:prstGeom prst="mathMinus">
                <a:avLst>
                  <a:gd name="adj1" fmla="val 23520"/>
                </a:avLst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4" name="Google Shape;464;p30"/>
            <p:cNvGrpSpPr/>
            <p:nvPr/>
          </p:nvGrpSpPr>
          <p:grpSpPr>
            <a:xfrm>
              <a:off x="600226" y="413491"/>
              <a:ext cx="1768786" cy="921858"/>
              <a:chOff x="-7871361" y="1566076"/>
              <a:chExt cx="5827960" cy="3037422"/>
            </a:xfrm>
          </p:grpSpPr>
          <p:sp>
            <p:nvSpPr>
              <p:cNvPr id="465" name="Google Shape;465;p30"/>
              <p:cNvSpPr/>
              <p:nvPr/>
            </p:nvSpPr>
            <p:spPr>
              <a:xfrm>
                <a:off x="-7709734" y="1692010"/>
                <a:ext cx="5666333" cy="2911488"/>
              </a:xfrm>
              <a:custGeom>
                <a:avLst/>
                <a:gdLst/>
                <a:ahLst/>
                <a:cxnLst/>
                <a:rect l="l" t="t" r="r" b="b"/>
                <a:pathLst>
                  <a:path w="53245" h="23028" extrusionOk="0">
                    <a:moveTo>
                      <a:pt x="1" y="0"/>
                    </a:moveTo>
                    <a:lnTo>
                      <a:pt x="1" y="3603"/>
                    </a:lnTo>
                    <a:lnTo>
                      <a:pt x="1" y="23027"/>
                    </a:lnTo>
                    <a:lnTo>
                      <a:pt x="53245" y="23027"/>
                    </a:lnTo>
                    <a:lnTo>
                      <a:pt x="53245" y="3603"/>
                    </a:lnTo>
                    <a:lnTo>
                      <a:pt x="532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0"/>
              <p:cNvSpPr/>
              <p:nvPr/>
            </p:nvSpPr>
            <p:spPr>
              <a:xfrm>
                <a:off x="-7871361" y="1566076"/>
                <a:ext cx="5652000" cy="399901"/>
              </a:xfrm>
              <a:prstGeom prst="rect">
                <a:avLst/>
              </a:pr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10800025" scaled="0"/>
              </a:gra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0"/>
              <p:cNvSpPr/>
              <p:nvPr/>
            </p:nvSpPr>
            <p:spPr>
              <a:xfrm>
                <a:off x="-7871361" y="1965974"/>
                <a:ext cx="5652000" cy="2431801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8" name="Google Shape;468;p30"/>
              <p:cNvGrpSpPr/>
              <p:nvPr/>
            </p:nvGrpSpPr>
            <p:grpSpPr>
              <a:xfrm>
                <a:off x="-2810987" y="1674188"/>
                <a:ext cx="193990" cy="188214"/>
                <a:chOff x="-2887187" y="1674188"/>
                <a:chExt cx="193990" cy="188214"/>
              </a:xfrm>
            </p:grpSpPr>
            <p:sp>
              <p:nvSpPr>
                <p:cNvPr id="469" name="Google Shape;469;p30"/>
                <p:cNvSpPr/>
                <p:nvPr/>
              </p:nvSpPr>
              <p:spPr>
                <a:xfrm>
                  <a:off x="-2887187" y="1674188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0"/>
                <p:cNvSpPr/>
                <p:nvPr/>
              </p:nvSpPr>
              <p:spPr>
                <a:xfrm>
                  <a:off x="-2834797" y="1720802"/>
                  <a:ext cx="141600" cy="141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1" name="Google Shape;471;p30"/>
              <p:cNvSpPr/>
              <p:nvPr/>
            </p:nvSpPr>
            <p:spPr>
              <a:xfrm>
                <a:off x="-2562125" y="1660906"/>
                <a:ext cx="252300" cy="252300"/>
              </a:xfrm>
              <a:prstGeom prst="mathMultiply">
                <a:avLst>
                  <a:gd name="adj1" fmla="val 3921"/>
                </a:avLst>
              </a:pr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0"/>
              <p:cNvSpPr/>
              <p:nvPr/>
            </p:nvSpPr>
            <p:spPr>
              <a:xfrm rot="4030">
                <a:off x="-3147825" y="1822782"/>
                <a:ext cx="255900" cy="55200"/>
              </a:xfrm>
              <a:prstGeom prst="mathMinus">
                <a:avLst>
                  <a:gd name="adj1" fmla="val 23520"/>
                </a:avLst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" name="Google Shape;473;p30"/>
            <p:cNvGrpSpPr/>
            <p:nvPr/>
          </p:nvGrpSpPr>
          <p:grpSpPr>
            <a:xfrm>
              <a:off x="7934425" y="-1119900"/>
              <a:ext cx="2487258" cy="2748209"/>
              <a:chOff x="7934425" y="-1119900"/>
              <a:chExt cx="2487258" cy="2748209"/>
            </a:xfrm>
          </p:grpSpPr>
          <p:sp>
            <p:nvSpPr>
              <p:cNvPr id="474" name="Google Shape;474;p30"/>
              <p:cNvSpPr/>
              <p:nvPr/>
            </p:nvSpPr>
            <p:spPr>
              <a:xfrm>
                <a:off x="8050600" y="125025"/>
                <a:ext cx="2371083" cy="1503284"/>
              </a:xfrm>
              <a:custGeom>
                <a:avLst/>
                <a:gdLst/>
                <a:ahLst/>
                <a:cxnLst/>
                <a:rect l="l" t="t" r="r" b="b"/>
                <a:pathLst>
                  <a:path w="113967" h="33757" extrusionOk="0">
                    <a:moveTo>
                      <a:pt x="0" y="1"/>
                    </a:moveTo>
                    <a:lnTo>
                      <a:pt x="0" y="33757"/>
                    </a:lnTo>
                    <a:lnTo>
                      <a:pt x="113966" y="33757"/>
                    </a:lnTo>
                    <a:lnTo>
                      <a:pt x="1139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0"/>
              <p:cNvSpPr/>
              <p:nvPr/>
            </p:nvSpPr>
            <p:spPr>
              <a:xfrm>
                <a:off x="7934425" y="-1119900"/>
                <a:ext cx="2311500" cy="263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6" name="Google Shape;476;p30"/>
              <p:cNvGrpSpPr/>
              <p:nvPr/>
            </p:nvGrpSpPr>
            <p:grpSpPr>
              <a:xfrm>
                <a:off x="7934425" y="-1119900"/>
                <a:ext cx="2311500" cy="2639025"/>
                <a:chOff x="3299275" y="-2782700"/>
                <a:chExt cx="2311500" cy="2639025"/>
              </a:xfrm>
            </p:grpSpPr>
            <p:sp>
              <p:nvSpPr>
                <p:cNvPr id="477" name="Google Shape;477;p30"/>
                <p:cNvSpPr/>
                <p:nvPr/>
              </p:nvSpPr>
              <p:spPr>
                <a:xfrm>
                  <a:off x="3299275" y="-2780375"/>
                  <a:ext cx="2311500" cy="26367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78" name="Google Shape;478;p30"/>
                <p:cNvCxnSpPr/>
                <p:nvPr/>
              </p:nvCxnSpPr>
              <p:spPr>
                <a:xfrm>
                  <a:off x="3459594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9" name="Google Shape;479;p30"/>
                <p:cNvCxnSpPr/>
                <p:nvPr/>
              </p:nvCxnSpPr>
              <p:spPr>
                <a:xfrm>
                  <a:off x="3613343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0" name="Google Shape;480;p30"/>
                <p:cNvCxnSpPr/>
                <p:nvPr/>
              </p:nvCxnSpPr>
              <p:spPr>
                <a:xfrm>
                  <a:off x="3767091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1" name="Google Shape;481;p30"/>
                <p:cNvCxnSpPr/>
                <p:nvPr/>
              </p:nvCxnSpPr>
              <p:spPr>
                <a:xfrm>
                  <a:off x="3920840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2" name="Google Shape;482;p30"/>
                <p:cNvCxnSpPr/>
                <p:nvPr/>
              </p:nvCxnSpPr>
              <p:spPr>
                <a:xfrm>
                  <a:off x="4074588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3" name="Google Shape;483;p30"/>
                <p:cNvCxnSpPr/>
                <p:nvPr/>
              </p:nvCxnSpPr>
              <p:spPr>
                <a:xfrm>
                  <a:off x="4228337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4" name="Google Shape;484;p30"/>
                <p:cNvCxnSpPr/>
                <p:nvPr/>
              </p:nvCxnSpPr>
              <p:spPr>
                <a:xfrm>
                  <a:off x="4382085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5" name="Google Shape;485;p30"/>
                <p:cNvCxnSpPr/>
                <p:nvPr/>
              </p:nvCxnSpPr>
              <p:spPr>
                <a:xfrm>
                  <a:off x="4535834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6" name="Google Shape;486;p30"/>
                <p:cNvCxnSpPr/>
                <p:nvPr/>
              </p:nvCxnSpPr>
              <p:spPr>
                <a:xfrm>
                  <a:off x="4689582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7" name="Google Shape;487;p30"/>
                <p:cNvCxnSpPr/>
                <p:nvPr/>
              </p:nvCxnSpPr>
              <p:spPr>
                <a:xfrm>
                  <a:off x="4843331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8" name="Google Shape;488;p30"/>
                <p:cNvCxnSpPr/>
                <p:nvPr/>
              </p:nvCxnSpPr>
              <p:spPr>
                <a:xfrm>
                  <a:off x="4997079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9" name="Google Shape;489;p30"/>
                <p:cNvCxnSpPr/>
                <p:nvPr/>
              </p:nvCxnSpPr>
              <p:spPr>
                <a:xfrm>
                  <a:off x="5150828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0" name="Google Shape;490;p30"/>
                <p:cNvCxnSpPr/>
                <p:nvPr/>
              </p:nvCxnSpPr>
              <p:spPr>
                <a:xfrm>
                  <a:off x="5304576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1" name="Google Shape;491;p30"/>
                <p:cNvCxnSpPr/>
                <p:nvPr/>
              </p:nvCxnSpPr>
              <p:spPr>
                <a:xfrm>
                  <a:off x="5458325" y="-2782700"/>
                  <a:ext cx="0" cy="2636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2" name="Google Shape;492;p30"/>
                <p:cNvCxnSpPr/>
                <p:nvPr/>
              </p:nvCxnSpPr>
              <p:spPr>
                <a:xfrm flipH="1">
                  <a:off x="3308825" y="-2629430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3" name="Google Shape;493;p30"/>
                <p:cNvCxnSpPr/>
                <p:nvPr/>
              </p:nvCxnSpPr>
              <p:spPr>
                <a:xfrm flipH="1">
                  <a:off x="3308825" y="-2474385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4" name="Google Shape;494;p30"/>
                <p:cNvCxnSpPr/>
                <p:nvPr/>
              </p:nvCxnSpPr>
              <p:spPr>
                <a:xfrm flipH="1">
                  <a:off x="3308825" y="-2319340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5" name="Google Shape;495;p30"/>
                <p:cNvCxnSpPr/>
                <p:nvPr/>
              </p:nvCxnSpPr>
              <p:spPr>
                <a:xfrm flipH="1">
                  <a:off x="3308825" y="-2164296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6" name="Google Shape;496;p30"/>
                <p:cNvCxnSpPr/>
                <p:nvPr/>
              </p:nvCxnSpPr>
              <p:spPr>
                <a:xfrm flipH="1">
                  <a:off x="3308825" y="-2009251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7" name="Google Shape;497;p30"/>
                <p:cNvCxnSpPr/>
                <p:nvPr/>
              </p:nvCxnSpPr>
              <p:spPr>
                <a:xfrm flipH="1">
                  <a:off x="3308825" y="-1854206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8" name="Google Shape;498;p30"/>
                <p:cNvCxnSpPr/>
                <p:nvPr/>
              </p:nvCxnSpPr>
              <p:spPr>
                <a:xfrm flipH="1">
                  <a:off x="3308825" y="-1699161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9" name="Google Shape;499;p30"/>
                <p:cNvCxnSpPr/>
                <p:nvPr/>
              </p:nvCxnSpPr>
              <p:spPr>
                <a:xfrm flipH="1">
                  <a:off x="3308825" y="-1544116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0" name="Google Shape;500;p30"/>
                <p:cNvCxnSpPr/>
                <p:nvPr/>
              </p:nvCxnSpPr>
              <p:spPr>
                <a:xfrm flipH="1">
                  <a:off x="3308825" y="-1389071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1" name="Google Shape;501;p30"/>
                <p:cNvCxnSpPr/>
                <p:nvPr/>
              </p:nvCxnSpPr>
              <p:spPr>
                <a:xfrm flipH="1">
                  <a:off x="3308825" y="-1234026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2" name="Google Shape;502;p30"/>
                <p:cNvCxnSpPr/>
                <p:nvPr/>
              </p:nvCxnSpPr>
              <p:spPr>
                <a:xfrm flipH="1">
                  <a:off x="3308825" y="-1078982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3" name="Google Shape;503;p30"/>
                <p:cNvCxnSpPr/>
                <p:nvPr/>
              </p:nvCxnSpPr>
              <p:spPr>
                <a:xfrm flipH="1">
                  <a:off x="3308825" y="-923937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4" name="Google Shape;504;p30"/>
                <p:cNvCxnSpPr/>
                <p:nvPr/>
              </p:nvCxnSpPr>
              <p:spPr>
                <a:xfrm flipH="1">
                  <a:off x="3308825" y="-768892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0"/>
                <p:cNvCxnSpPr/>
                <p:nvPr/>
              </p:nvCxnSpPr>
              <p:spPr>
                <a:xfrm flipH="1">
                  <a:off x="3308825" y="-613847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6" name="Google Shape;506;p30"/>
                <p:cNvCxnSpPr/>
                <p:nvPr/>
              </p:nvCxnSpPr>
              <p:spPr>
                <a:xfrm flipH="1">
                  <a:off x="3308825" y="-458802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7" name="Google Shape;507;p30"/>
                <p:cNvCxnSpPr/>
                <p:nvPr/>
              </p:nvCxnSpPr>
              <p:spPr>
                <a:xfrm flipH="1">
                  <a:off x="3308825" y="-303757"/>
                  <a:ext cx="2301900" cy="2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8" name="Google Shape;508;p30"/>
            <p:cNvGrpSpPr/>
            <p:nvPr/>
          </p:nvGrpSpPr>
          <p:grpSpPr>
            <a:xfrm>
              <a:off x="6485538" y="339000"/>
              <a:ext cx="1944850" cy="401975"/>
              <a:chOff x="6540288" y="4402500"/>
              <a:chExt cx="1944850" cy="401975"/>
            </a:xfrm>
          </p:grpSpPr>
          <p:sp>
            <p:nvSpPr>
              <p:cNvPr id="509" name="Google Shape;509;p30"/>
              <p:cNvSpPr/>
              <p:nvPr/>
            </p:nvSpPr>
            <p:spPr>
              <a:xfrm>
                <a:off x="6540288" y="4402500"/>
                <a:ext cx="1944850" cy="401975"/>
              </a:xfrm>
              <a:custGeom>
                <a:avLst/>
                <a:gdLst/>
                <a:ahLst/>
                <a:cxnLst/>
                <a:rect l="l" t="t" r="r" b="b"/>
                <a:pathLst>
                  <a:path w="77794" h="16079" extrusionOk="0">
                    <a:moveTo>
                      <a:pt x="4725" y="1"/>
                    </a:moveTo>
                    <a:cubicBezTo>
                      <a:pt x="2131" y="1"/>
                      <a:pt x="1" y="2066"/>
                      <a:pt x="1" y="4677"/>
                    </a:cubicBezTo>
                    <a:cubicBezTo>
                      <a:pt x="1" y="7271"/>
                      <a:pt x="2131" y="9416"/>
                      <a:pt x="4725" y="9416"/>
                    </a:cubicBezTo>
                    <a:cubicBezTo>
                      <a:pt x="6134" y="9416"/>
                      <a:pt x="6662" y="9881"/>
                      <a:pt x="8264" y="11418"/>
                    </a:cubicBezTo>
                    <a:cubicBezTo>
                      <a:pt x="10137" y="13276"/>
                      <a:pt x="13068" y="16078"/>
                      <a:pt x="18416" y="16078"/>
                    </a:cubicBezTo>
                    <a:cubicBezTo>
                      <a:pt x="23749" y="16078"/>
                      <a:pt x="26615" y="13276"/>
                      <a:pt x="28488" y="11418"/>
                    </a:cubicBezTo>
                    <a:cubicBezTo>
                      <a:pt x="30090" y="9881"/>
                      <a:pt x="30618" y="9416"/>
                      <a:pt x="32091" y="9416"/>
                    </a:cubicBezTo>
                    <a:cubicBezTo>
                      <a:pt x="33485" y="9416"/>
                      <a:pt x="34029" y="9881"/>
                      <a:pt x="35630" y="11418"/>
                    </a:cubicBezTo>
                    <a:cubicBezTo>
                      <a:pt x="37488" y="13276"/>
                      <a:pt x="40354" y="16078"/>
                      <a:pt x="45703" y="16078"/>
                    </a:cubicBezTo>
                    <a:cubicBezTo>
                      <a:pt x="51099" y="16078"/>
                      <a:pt x="53965" y="13276"/>
                      <a:pt x="55839" y="11418"/>
                    </a:cubicBezTo>
                    <a:cubicBezTo>
                      <a:pt x="57440" y="9881"/>
                      <a:pt x="57969" y="9416"/>
                      <a:pt x="59378" y="9416"/>
                    </a:cubicBezTo>
                    <a:cubicBezTo>
                      <a:pt x="60851" y="9416"/>
                      <a:pt x="61380" y="9881"/>
                      <a:pt x="62981" y="11418"/>
                    </a:cubicBezTo>
                    <a:cubicBezTo>
                      <a:pt x="64854" y="13276"/>
                      <a:pt x="67721" y="16078"/>
                      <a:pt x="73053" y="16078"/>
                    </a:cubicBezTo>
                    <a:cubicBezTo>
                      <a:pt x="75663" y="16078"/>
                      <a:pt x="77793" y="14012"/>
                      <a:pt x="77793" y="11418"/>
                    </a:cubicBezTo>
                    <a:cubicBezTo>
                      <a:pt x="77793" y="8808"/>
                      <a:pt x="75663" y="6678"/>
                      <a:pt x="73053" y="6678"/>
                    </a:cubicBezTo>
                    <a:cubicBezTo>
                      <a:pt x="71660" y="6678"/>
                      <a:pt x="71116" y="6214"/>
                      <a:pt x="69514" y="4677"/>
                    </a:cubicBezTo>
                    <a:cubicBezTo>
                      <a:pt x="67657" y="2803"/>
                      <a:pt x="64710" y="1"/>
                      <a:pt x="59378" y="1"/>
                    </a:cubicBezTo>
                    <a:cubicBezTo>
                      <a:pt x="54046" y="1"/>
                      <a:pt x="51163" y="2803"/>
                      <a:pt x="49306" y="4677"/>
                    </a:cubicBezTo>
                    <a:cubicBezTo>
                      <a:pt x="47704" y="6214"/>
                      <a:pt x="47160" y="6678"/>
                      <a:pt x="45703" y="6678"/>
                    </a:cubicBezTo>
                    <a:cubicBezTo>
                      <a:pt x="44293" y="6678"/>
                      <a:pt x="43765" y="6214"/>
                      <a:pt x="42164" y="4677"/>
                    </a:cubicBezTo>
                    <a:cubicBezTo>
                      <a:pt x="40290" y="2803"/>
                      <a:pt x="37424" y="1"/>
                      <a:pt x="32091" y="1"/>
                    </a:cubicBezTo>
                    <a:cubicBezTo>
                      <a:pt x="26743" y="1"/>
                      <a:pt x="23813" y="2803"/>
                      <a:pt x="21939" y="4677"/>
                    </a:cubicBezTo>
                    <a:cubicBezTo>
                      <a:pt x="20338" y="6214"/>
                      <a:pt x="19809" y="6678"/>
                      <a:pt x="18416" y="6678"/>
                    </a:cubicBezTo>
                    <a:cubicBezTo>
                      <a:pt x="16943" y="6678"/>
                      <a:pt x="16414" y="6214"/>
                      <a:pt x="14877" y="4677"/>
                    </a:cubicBezTo>
                    <a:cubicBezTo>
                      <a:pt x="12940" y="2803"/>
                      <a:pt x="10073" y="1"/>
                      <a:pt x="47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0"/>
              <p:cNvSpPr/>
              <p:nvPr/>
            </p:nvSpPr>
            <p:spPr>
              <a:xfrm>
                <a:off x="7814538" y="4482070"/>
                <a:ext cx="588925" cy="240225"/>
              </a:xfrm>
              <a:custGeom>
                <a:avLst/>
                <a:gdLst/>
                <a:ahLst/>
                <a:cxnLst/>
                <a:rect l="l" t="t" r="r" b="b"/>
                <a:pathLst>
                  <a:path w="23557" h="9609" extrusionOk="0">
                    <a:moveTo>
                      <a:pt x="8408" y="1"/>
                    </a:moveTo>
                    <a:cubicBezTo>
                      <a:pt x="4405" y="1"/>
                      <a:pt x="2403" y="2003"/>
                      <a:pt x="593" y="3812"/>
                    </a:cubicBezTo>
                    <a:cubicBezTo>
                      <a:pt x="1" y="4341"/>
                      <a:pt x="1" y="5269"/>
                      <a:pt x="529" y="5878"/>
                    </a:cubicBezTo>
                    <a:cubicBezTo>
                      <a:pt x="842" y="6150"/>
                      <a:pt x="1240" y="6299"/>
                      <a:pt x="1624" y="6299"/>
                    </a:cubicBezTo>
                    <a:cubicBezTo>
                      <a:pt x="1987" y="6299"/>
                      <a:pt x="2338" y="6166"/>
                      <a:pt x="2595" y="5878"/>
                    </a:cubicBezTo>
                    <a:cubicBezTo>
                      <a:pt x="4277" y="4276"/>
                      <a:pt x="5606" y="2931"/>
                      <a:pt x="8408" y="2931"/>
                    </a:cubicBezTo>
                    <a:cubicBezTo>
                      <a:pt x="11274" y="2931"/>
                      <a:pt x="12603" y="4276"/>
                      <a:pt x="14285" y="5878"/>
                    </a:cubicBezTo>
                    <a:cubicBezTo>
                      <a:pt x="16078" y="7671"/>
                      <a:pt x="18080" y="9609"/>
                      <a:pt x="22083" y="9609"/>
                    </a:cubicBezTo>
                    <a:cubicBezTo>
                      <a:pt x="22884" y="9609"/>
                      <a:pt x="23556" y="9016"/>
                      <a:pt x="23556" y="8216"/>
                    </a:cubicBezTo>
                    <a:cubicBezTo>
                      <a:pt x="23556" y="7335"/>
                      <a:pt x="22884" y="6743"/>
                      <a:pt x="22083" y="6743"/>
                    </a:cubicBezTo>
                    <a:cubicBezTo>
                      <a:pt x="19281" y="6743"/>
                      <a:pt x="17952" y="5413"/>
                      <a:pt x="16286" y="3812"/>
                    </a:cubicBezTo>
                    <a:cubicBezTo>
                      <a:pt x="14477" y="2003"/>
                      <a:pt x="12475" y="1"/>
                      <a:pt x="84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1" name="Google Shape;511;p30"/>
            <p:cNvGrpSpPr/>
            <p:nvPr/>
          </p:nvGrpSpPr>
          <p:grpSpPr>
            <a:xfrm>
              <a:off x="1284002" y="673431"/>
              <a:ext cx="402322" cy="401989"/>
              <a:chOff x="3667875" y="746925"/>
              <a:chExt cx="484025" cy="483625"/>
            </a:xfrm>
          </p:grpSpPr>
          <p:sp>
            <p:nvSpPr>
              <p:cNvPr id="512" name="Google Shape;512;p30"/>
              <p:cNvSpPr/>
              <p:nvPr/>
            </p:nvSpPr>
            <p:spPr>
              <a:xfrm>
                <a:off x="3701500" y="848625"/>
                <a:ext cx="34850" cy="70075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2803" extrusionOk="0">
                    <a:moveTo>
                      <a:pt x="0" y="0"/>
                    </a:moveTo>
                    <a:lnTo>
                      <a:pt x="0" y="1409"/>
                    </a:lnTo>
                    <a:lnTo>
                      <a:pt x="0" y="2803"/>
                    </a:lnTo>
                    <a:lnTo>
                      <a:pt x="1394" y="2803"/>
                    </a:lnTo>
                    <a:lnTo>
                      <a:pt x="1394" y="1409"/>
                    </a:lnTo>
                    <a:lnTo>
                      <a:pt x="13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3" name="Google Shape;513;p30"/>
              <p:cNvGrpSpPr/>
              <p:nvPr/>
            </p:nvGrpSpPr>
            <p:grpSpPr>
              <a:xfrm>
                <a:off x="3667875" y="746925"/>
                <a:ext cx="484025" cy="483625"/>
                <a:chOff x="3667875" y="746925"/>
                <a:chExt cx="484025" cy="483625"/>
              </a:xfrm>
            </p:grpSpPr>
            <p:sp>
              <p:nvSpPr>
                <p:cNvPr id="514" name="Google Shape;514;p30"/>
                <p:cNvSpPr/>
                <p:nvPr/>
              </p:nvSpPr>
              <p:spPr>
                <a:xfrm>
                  <a:off x="3736325" y="815400"/>
                  <a:ext cx="35250" cy="3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0" h="1330" extrusionOk="0">
                      <a:moveTo>
                        <a:pt x="1" y="0"/>
                      </a:moveTo>
                      <a:lnTo>
                        <a:pt x="1" y="1329"/>
                      </a:lnTo>
                      <a:lnTo>
                        <a:pt x="1410" y="1329"/>
                      </a:lnTo>
                      <a:lnTo>
                        <a:pt x="141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30"/>
                <p:cNvSpPr/>
                <p:nvPr/>
              </p:nvSpPr>
              <p:spPr>
                <a:xfrm>
                  <a:off x="3828000" y="850225"/>
                  <a:ext cx="33650" cy="10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" h="4148" extrusionOk="0">
                      <a:moveTo>
                        <a:pt x="1" y="0"/>
                      </a:moveTo>
                      <a:lnTo>
                        <a:pt x="1" y="1410"/>
                      </a:lnTo>
                      <a:lnTo>
                        <a:pt x="1" y="2803"/>
                      </a:lnTo>
                      <a:lnTo>
                        <a:pt x="1" y="4148"/>
                      </a:lnTo>
                      <a:lnTo>
                        <a:pt x="1346" y="4148"/>
                      </a:lnTo>
                      <a:lnTo>
                        <a:pt x="1346" y="2803"/>
                      </a:lnTo>
                      <a:lnTo>
                        <a:pt x="1346" y="1410"/>
                      </a:lnTo>
                      <a:lnTo>
                        <a:pt x="13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30"/>
                <p:cNvSpPr/>
                <p:nvPr/>
              </p:nvSpPr>
              <p:spPr>
                <a:xfrm>
                  <a:off x="3950100" y="850225"/>
                  <a:ext cx="34850" cy="10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4" h="4148" extrusionOk="0">
                      <a:moveTo>
                        <a:pt x="1" y="0"/>
                      </a:moveTo>
                      <a:lnTo>
                        <a:pt x="1" y="1410"/>
                      </a:lnTo>
                      <a:lnTo>
                        <a:pt x="1" y="2803"/>
                      </a:lnTo>
                      <a:lnTo>
                        <a:pt x="1" y="4148"/>
                      </a:lnTo>
                      <a:lnTo>
                        <a:pt x="1394" y="4148"/>
                      </a:lnTo>
                      <a:lnTo>
                        <a:pt x="1394" y="2803"/>
                      </a:lnTo>
                      <a:lnTo>
                        <a:pt x="1394" y="1410"/>
                      </a:lnTo>
                      <a:lnTo>
                        <a:pt x="13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30"/>
                <p:cNvSpPr/>
                <p:nvPr/>
              </p:nvSpPr>
              <p:spPr>
                <a:xfrm>
                  <a:off x="3667875" y="918675"/>
                  <a:ext cx="68475" cy="20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" h="8344" extrusionOk="0">
                      <a:moveTo>
                        <a:pt x="0" y="1"/>
                      </a:moveTo>
                      <a:lnTo>
                        <a:pt x="0" y="1410"/>
                      </a:lnTo>
                      <a:lnTo>
                        <a:pt x="0" y="2803"/>
                      </a:lnTo>
                      <a:lnTo>
                        <a:pt x="0" y="4212"/>
                      </a:lnTo>
                      <a:lnTo>
                        <a:pt x="0" y="5541"/>
                      </a:lnTo>
                      <a:lnTo>
                        <a:pt x="1345" y="5541"/>
                      </a:lnTo>
                      <a:lnTo>
                        <a:pt x="1345" y="4212"/>
                      </a:lnTo>
                      <a:lnTo>
                        <a:pt x="1345" y="2803"/>
                      </a:lnTo>
                      <a:lnTo>
                        <a:pt x="1345" y="1410"/>
                      </a:lnTo>
                      <a:lnTo>
                        <a:pt x="1345" y="1"/>
                      </a:lnTo>
                      <a:close/>
                      <a:moveTo>
                        <a:pt x="1345" y="5541"/>
                      </a:moveTo>
                      <a:lnTo>
                        <a:pt x="1345" y="6934"/>
                      </a:lnTo>
                      <a:lnTo>
                        <a:pt x="1345" y="8344"/>
                      </a:lnTo>
                      <a:lnTo>
                        <a:pt x="2739" y="8344"/>
                      </a:lnTo>
                      <a:lnTo>
                        <a:pt x="2739" y="6934"/>
                      </a:lnTo>
                      <a:lnTo>
                        <a:pt x="2739" y="554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30"/>
                <p:cNvSpPr/>
                <p:nvPr/>
              </p:nvSpPr>
              <p:spPr>
                <a:xfrm>
                  <a:off x="3736325" y="1127250"/>
                  <a:ext cx="35250" cy="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0" h="1394" extrusionOk="0">
                      <a:moveTo>
                        <a:pt x="1" y="1"/>
                      </a:moveTo>
                      <a:lnTo>
                        <a:pt x="1" y="1394"/>
                      </a:lnTo>
                      <a:lnTo>
                        <a:pt x="1410" y="1394"/>
                      </a:lnTo>
                      <a:lnTo>
                        <a:pt x="141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30"/>
                <p:cNvSpPr/>
                <p:nvPr/>
              </p:nvSpPr>
              <p:spPr>
                <a:xfrm>
                  <a:off x="3771550" y="1162075"/>
                  <a:ext cx="68475" cy="3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" h="1346" extrusionOk="0">
                      <a:moveTo>
                        <a:pt x="1" y="1"/>
                      </a:moveTo>
                      <a:lnTo>
                        <a:pt x="1" y="1346"/>
                      </a:lnTo>
                      <a:lnTo>
                        <a:pt x="2739" y="1346"/>
                      </a:lnTo>
                      <a:lnTo>
                        <a:pt x="273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30"/>
                <p:cNvSpPr/>
                <p:nvPr/>
              </p:nvSpPr>
              <p:spPr>
                <a:xfrm>
                  <a:off x="3978125" y="1162075"/>
                  <a:ext cx="70075" cy="3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3" h="1346" extrusionOk="0">
                      <a:moveTo>
                        <a:pt x="1" y="1"/>
                      </a:moveTo>
                      <a:lnTo>
                        <a:pt x="1" y="1346"/>
                      </a:lnTo>
                      <a:lnTo>
                        <a:pt x="2803" y="1346"/>
                      </a:lnTo>
                      <a:lnTo>
                        <a:pt x="28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30"/>
                <p:cNvSpPr/>
                <p:nvPr/>
              </p:nvSpPr>
              <p:spPr>
                <a:xfrm>
                  <a:off x="4048175" y="1127250"/>
                  <a:ext cx="35275" cy="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1394" extrusionOk="0">
                      <a:moveTo>
                        <a:pt x="1" y="1"/>
                      </a:moveTo>
                      <a:lnTo>
                        <a:pt x="1" y="1394"/>
                      </a:lnTo>
                      <a:lnTo>
                        <a:pt x="1410" y="1394"/>
                      </a:lnTo>
                      <a:lnTo>
                        <a:pt x="141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30"/>
                <p:cNvSpPr/>
                <p:nvPr/>
              </p:nvSpPr>
              <p:spPr>
                <a:xfrm>
                  <a:off x="4083425" y="1057200"/>
                  <a:ext cx="33250" cy="7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" h="2803" extrusionOk="0">
                      <a:moveTo>
                        <a:pt x="0" y="0"/>
                      </a:moveTo>
                      <a:lnTo>
                        <a:pt x="0" y="1393"/>
                      </a:lnTo>
                      <a:lnTo>
                        <a:pt x="0" y="2803"/>
                      </a:lnTo>
                      <a:lnTo>
                        <a:pt x="1329" y="2803"/>
                      </a:lnTo>
                      <a:lnTo>
                        <a:pt x="1329" y="1393"/>
                      </a:lnTo>
                      <a:lnTo>
                        <a:pt x="13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30"/>
                <p:cNvSpPr/>
                <p:nvPr/>
              </p:nvSpPr>
              <p:spPr>
                <a:xfrm>
                  <a:off x="4116650" y="918675"/>
                  <a:ext cx="35250" cy="13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0" h="5542" extrusionOk="0">
                      <a:moveTo>
                        <a:pt x="0" y="1"/>
                      </a:moveTo>
                      <a:lnTo>
                        <a:pt x="0" y="1410"/>
                      </a:lnTo>
                      <a:lnTo>
                        <a:pt x="0" y="2803"/>
                      </a:lnTo>
                      <a:lnTo>
                        <a:pt x="0" y="4212"/>
                      </a:lnTo>
                      <a:lnTo>
                        <a:pt x="0" y="5541"/>
                      </a:lnTo>
                      <a:lnTo>
                        <a:pt x="1409" y="5541"/>
                      </a:lnTo>
                      <a:lnTo>
                        <a:pt x="1409" y="4212"/>
                      </a:lnTo>
                      <a:lnTo>
                        <a:pt x="1409" y="2803"/>
                      </a:lnTo>
                      <a:lnTo>
                        <a:pt x="1409" y="1410"/>
                      </a:lnTo>
                      <a:lnTo>
                        <a:pt x="14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30"/>
                <p:cNvSpPr/>
                <p:nvPr/>
              </p:nvSpPr>
              <p:spPr>
                <a:xfrm>
                  <a:off x="4083425" y="850225"/>
                  <a:ext cx="33250" cy="6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" h="2739" extrusionOk="0">
                      <a:moveTo>
                        <a:pt x="0" y="0"/>
                      </a:moveTo>
                      <a:lnTo>
                        <a:pt x="0" y="1410"/>
                      </a:lnTo>
                      <a:lnTo>
                        <a:pt x="0" y="2739"/>
                      </a:lnTo>
                      <a:lnTo>
                        <a:pt x="1329" y="2739"/>
                      </a:lnTo>
                      <a:lnTo>
                        <a:pt x="1329" y="1410"/>
                      </a:lnTo>
                      <a:lnTo>
                        <a:pt x="13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30"/>
                <p:cNvSpPr/>
                <p:nvPr/>
              </p:nvSpPr>
              <p:spPr>
                <a:xfrm>
                  <a:off x="4048175" y="815400"/>
                  <a:ext cx="35275" cy="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1394" extrusionOk="0">
                      <a:moveTo>
                        <a:pt x="1" y="0"/>
                      </a:moveTo>
                      <a:lnTo>
                        <a:pt x="1" y="1393"/>
                      </a:lnTo>
                      <a:lnTo>
                        <a:pt x="1410" y="1393"/>
                      </a:lnTo>
                      <a:lnTo>
                        <a:pt x="141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30"/>
                <p:cNvSpPr/>
                <p:nvPr/>
              </p:nvSpPr>
              <p:spPr>
                <a:xfrm>
                  <a:off x="3771550" y="746925"/>
                  <a:ext cx="276650" cy="6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66" h="2740" extrusionOk="0">
                      <a:moveTo>
                        <a:pt x="1394" y="1"/>
                      </a:moveTo>
                      <a:lnTo>
                        <a:pt x="1394" y="1330"/>
                      </a:lnTo>
                      <a:lnTo>
                        <a:pt x="9673" y="1330"/>
                      </a:lnTo>
                      <a:lnTo>
                        <a:pt x="9673" y="1"/>
                      </a:lnTo>
                      <a:close/>
                      <a:moveTo>
                        <a:pt x="1" y="1330"/>
                      </a:moveTo>
                      <a:lnTo>
                        <a:pt x="1" y="2739"/>
                      </a:lnTo>
                      <a:lnTo>
                        <a:pt x="1394" y="2739"/>
                      </a:lnTo>
                      <a:lnTo>
                        <a:pt x="1394" y="1330"/>
                      </a:lnTo>
                      <a:close/>
                      <a:moveTo>
                        <a:pt x="9673" y="1330"/>
                      </a:moveTo>
                      <a:lnTo>
                        <a:pt x="9673" y="2739"/>
                      </a:lnTo>
                      <a:lnTo>
                        <a:pt x="11066" y="2739"/>
                      </a:lnTo>
                      <a:lnTo>
                        <a:pt x="11066" y="13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30"/>
                <p:cNvSpPr/>
                <p:nvPr/>
              </p:nvSpPr>
              <p:spPr>
                <a:xfrm>
                  <a:off x="3840025" y="1195700"/>
                  <a:ext cx="138125" cy="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5" h="1394" extrusionOk="0">
                      <a:moveTo>
                        <a:pt x="0" y="1"/>
                      </a:moveTo>
                      <a:lnTo>
                        <a:pt x="0" y="1394"/>
                      </a:lnTo>
                      <a:lnTo>
                        <a:pt x="5525" y="1394"/>
                      </a:lnTo>
                      <a:lnTo>
                        <a:pt x="552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30"/>
                <p:cNvSpPr/>
                <p:nvPr/>
              </p:nvSpPr>
              <p:spPr>
                <a:xfrm>
                  <a:off x="3840025" y="1052000"/>
                  <a:ext cx="138125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5" h="1410" extrusionOk="0">
                      <a:moveTo>
                        <a:pt x="0" y="0"/>
                      </a:moveTo>
                      <a:lnTo>
                        <a:pt x="0" y="1409"/>
                      </a:lnTo>
                      <a:lnTo>
                        <a:pt x="5525" y="1409"/>
                      </a:lnTo>
                      <a:lnTo>
                        <a:pt x="55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30"/>
                <p:cNvSpPr/>
                <p:nvPr/>
              </p:nvSpPr>
              <p:spPr>
                <a:xfrm>
                  <a:off x="3978125" y="1017150"/>
                  <a:ext cx="35250" cy="3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0" h="1395" extrusionOk="0">
                      <a:moveTo>
                        <a:pt x="1" y="1"/>
                      </a:moveTo>
                      <a:lnTo>
                        <a:pt x="1" y="1394"/>
                      </a:lnTo>
                      <a:lnTo>
                        <a:pt x="1410" y="1394"/>
                      </a:lnTo>
                      <a:lnTo>
                        <a:pt x="141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30"/>
                <p:cNvSpPr/>
                <p:nvPr/>
              </p:nvSpPr>
              <p:spPr>
                <a:xfrm>
                  <a:off x="3806375" y="1017150"/>
                  <a:ext cx="33650" cy="3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" h="1395" extrusionOk="0">
                      <a:moveTo>
                        <a:pt x="1" y="1"/>
                      </a:moveTo>
                      <a:lnTo>
                        <a:pt x="1" y="1394"/>
                      </a:lnTo>
                      <a:lnTo>
                        <a:pt x="1346" y="1394"/>
                      </a:lnTo>
                      <a:lnTo>
                        <a:pt x="134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1" name="Google Shape;531;p30"/>
          <p:cNvGrpSpPr/>
          <p:nvPr/>
        </p:nvGrpSpPr>
        <p:grpSpPr>
          <a:xfrm>
            <a:off x="1224029" y="608062"/>
            <a:ext cx="6790555" cy="4043143"/>
            <a:chOff x="-7867762" y="1566075"/>
            <a:chExt cx="5824358" cy="2859072"/>
          </a:xfrm>
        </p:grpSpPr>
        <p:sp>
          <p:nvSpPr>
            <p:cNvPr id="532" name="Google Shape;532;p30"/>
            <p:cNvSpPr/>
            <p:nvPr/>
          </p:nvSpPr>
          <p:spPr>
            <a:xfrm>
              <a:off x="-7709737" y="1759137"/>
              <a:ext cx="5666333" cy="2666009"/>
            </a:xfrm>
            <a:custGeom>
              <a:avLst/>
              <a:gdLst/>
              <a:ahLst/>
              <a:cxnLst/>
              <a:rect l="l" t="t" r="r" b="b"/>
              <a:pathLst>
                <a:path w="53245" h="23028" extrusionOk="0">
                  <a:moveTo>
                    <a:pt x="1" y="0"/>
                  </a:moveTo>
                  <a:lnTo>
                    <a:pt x="1" y="3603"/>
                  </a:lnTo>
                  <a:lnTo>
                    <a:pt x="1" y="23027"/>
                  </a:lnTo>
                  <a:lnTo>
                    <a:pt x="53245" y="23027"/>
                  </a:lnTo>
                  <a:lnTo>
                    <a:pt x="53245" y="3603"/>
                  </a:lnTo>
                  <a:lnTo>
                    <a:pt x="53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-7867750" y="1566075"/>
              <a:ext cx="5652000" cy="3999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-7867762" y="1965987"/>
              <a:ext cx="5652000" cy="22890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35" name="Google Shape;535;p30"/>
            <p:cNvGrpSpPr/>
            <p:nvPr/>
          </p:nvGrpSpPr>
          <p:grpSpPr>
            <a:xfrm>
              <a:off x="-2810987" y="1674188"/>
              <a:ext cx="183674" cy="176661"/>
              <a:chOff x="-2887187" y="1674188"/>
              <a:chExt cx="183674" cy="176661"/>
            </a:xfrm>
          </p:grpSpPr>
          <p:sp>
            <p:nvSpPr>
              <p:cNvPr id="536" name="Google Shape;536;p30"/>
              <p:cNvSpPr/>
              <p:nvPr/>
            </p:nvSpPr>
            <p:spPr>
              <a:xfrm>
                <a:off x="-2887187" y="1674188"/>
                <a:ext cx="141600" cy="141600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0"/>
              <p:cNvSpPr/>
              <p:nvPr/>
            </p:nvSpPr>
            <p:spPr>
              <a:xfrm>
                <a:off x="-2845113" y="1709250"/>
                <a:ext cx="141600" cy="141600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30"/>
            <p:cNvSpPr/>
            <p:nvPr/>
          </p:nvSpPr>
          <p:spPr>
            <a:xfrm>
              <a:off x="-2562125" y="1660906"/>
              <a:ext cx="252300" cy="252300"/>
            </a:xfrm>
            <a:prstGeom prst="mathMultiply">
              <a:avLst>
                <a:gd name="adj1" fmla="val 4568"/>
              </a:avLst>
            </a:pr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 rot="4030">
              <a:off x="-3147825" y="1822782"/>
              <a:ext cx="255900" cy="55200"/>
            </a:xfrm>
            <a:prstGeom prst="mathMinus">
              <a:avLst>
                <a:gd name="adj1" fmla="val 23520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0" name="Google Shape;540;p30"/>
          <p:cNvSpPr txBox="1">
            <a:spLocks noGrp="1"/>
          </p:cNvSpPr>
          <p:nvPr>
            <p:ph type="ctrTitle"/>
          </p:nvPr>
        </p:nvSpPr>
        <p:spPr>
          <a:xfrm>
            <a:off x="1958813" y="925357"/>
            <a:ext cx="5222400" cy="17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latin typeface="Arial Black" panose="020B0A04020102020204" pitchFamily="34" charset="0"/>
              </a:rPr>
              <a:t>TERIMAKASIH</a:t>
            </a:r>
            <a:endParaRPr sz="5400" dirty="0">
              <a:latin typeface="Arial Black" panose="020B0A04020102020204" pitchFamily="34" charset="0"/>
            </a:endParaRPr>
          </a:p>
        </p:txBody>
      </p:sp>
      <p:sp>
        <p:nvSpPr>
          <p:cNvPr id="542" name="Google Shape;542;p30">
            <a:hlinkClick r:id="" action="ppaction://hlinkshowjump?jump=nextslide"/>
          </p:cNvPr>
          <p:cNvSpPr/>
          <p:nvPr/>
        </p:nvSpPr>
        <p:spPr>
          <a:xfrm>
            <a:off x="8689175" y="4798250"/>
            <a:ext cx="454800" cy="336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0">
            <a:hlinkClick r:id="" action="ppaction://hlinkshowjump?jump=nextslide"/>
          </p:cNvPr>
          <p:cNvSpPr/>
          <p:nvPr/>
        </p:nvSpPr>
        <p:spPr>
          <a:xfrm rot="5400000">
            <a:off x="8851126" y="4941850"/>
            <a:ext cx="178200" cy="69600"/>
          </a:xfrm>
          <a:prstGeom prst="triangle">
            <a:avLst>
              <a:gd name="adj" fmla="val 53129"/>
            </a:avLst>
          </a:pr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roup 3"/>
          <p:cNvGrpSpPr/>
          <p:nvPr/>
        </p:nvGrpSpPr>
        <p:grpSpPr>
          <a:xfrm>
            <a:off x="6662009" y="3382172"/>
            <a:ext cx="783671" cy="862851"/>
            <a:chOff x="5833028" y="2757281"/>
            <a:chExt cx="783671" cy="862851"/>
          </a:xfrm>
        </p:grpSpPr>
        <p:grpSp>
          <p:nvGrpSpPr>
            <p:cNvPr id="3" name="Group 2"/>
            <p:cNvGrpSpPr/>
            <p:nvPr/>
          </p:nvGrpSpPr>
          <p:grpSpPr>
            <a:xfrm>
              <a:off x="5833028" y="2757281"/>
              <a:ext cx="783671" cy="862851"/>
              <a:chOff x="5588738" y="1571190"/>
              <a:chExt cx="1791266" cy="819276"/>
            </a:xfrm>
          </p:grpSpPr>
          <p:sp>
            <p:nvSpPr>
              <p:cNvPr id="145" name="Google Shape;1426;p40"/>
              <p:cNvSpPr/>
              <p:nvPr/>
            </p:nvSpPr>
            <p:spPr>
              <a:xfrm>
                <a:off x="5656806" y="1608206"/>
                <a:ext cx="1723198" cy="782260"/>
              </a:xfrm>
              <a:custGeom>
                <a:avLst/>
                <a:gdLst/>
                <a:ahLst/>
                <a:cxnLst/>
                <a:rect l="l" t="t" r="r" b="b"/>
                <a:pathLst>
                  <a:path w="53245" h="23028" extrusionOk="0">
                    <a:moveTo>
                      <a:pt x="1" y="0"/>
                    </a:moveTo>
                    <a:lnTo>
                      <a:pt x="1" y="3603"/>
                    </a:lnTo>
                    <a:lnTo>
                      <a:pt x="1" y="23027"/>
                    </a:lnTo>
                    <a:lnTo>
                      <a:pt x="53245" y="23027"/>
                    </a:lnTo>
                    <a:lnTo>
                      <a:pt x="53245" y="3603"/>
                    </a:lnTo>
                    <a:lnTo>
                      <a:pt x="532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28;p40"/>
              <p:cNvSpPr/>
              <p:nvPr/>
            </p:nvSpPr>
            <p:spPr>
              <a:xfrm>
                <a:off x="5588738" y="1571190"/>
                <a:ext cx="1715382" cy="738052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026" name="Picture 2" descr="https://simak.wastu.digital/assets/login-mhs/ico/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3005" y="2850363"/>
              <a:ext cx="652455" cy="627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0" name="TextBox 149"/>
          <p:cNvSpPr txBox="1"/>
          <p:nvPr/>
        </p:nvSpPr>
        <p:spPr>
          <a:xfrm>
            <a:off x="463550" y="4819650"/>
            <a:ext cx="2140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STT WASTUKANCANA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41882" y="2374829"/>
            <a:ext cx="5609714" cy="175727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>
                <a:latin typeface="+mj-lt"/>
              </a:rPr>
              <a:t>Referensi</a:t>
            </a:r>
            <a:endParaRPr lang="en-US" sz="1800" dirty="0" smtClean="0">
              <a:latin typeface="+mj-lt"/>
            </a:endParaRPr>
          </a:p>
          <a:p>
            <a:pPr algn="l">
              <a:buFontTx/>
              <a:buChar char="-"/>
            </a:pPr>
            <a:r>
              <a:rPr lang="en-US" sz="1800" dirty="0" err="1" smtClean="0">
                <a:latin typeface="+mj-lt"/>
              </a:rPr>
              <a:t>Sidiq</a:t>
            </a:r>
            <a:r>
              <a:rPr lang="en-US" sz="1800" dirty="0" smtClean="0">
                <a:latin typeface="+mj-lt"/>
              </a:rPr>
              <a:t> Muhammad . </a:t>
            </a:r>
            <a:r>
              <a:rPr lang="en-US" sz="1800" dirty="0" err="1" smtClean="0">
                <a:latin typeface="+mj-lt"/>
              </a:rPr>
              <a:t>Metode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Numerik</a:t>
            </a:r>
            <a:endParaRPr lang="en-US" sz="1800" dirty="0" smtClean="0">
              <a:latin typeface="+mj-lt"/>
            </a:endParaRPr>
          </a:p>
          <a:p>
            <a:pPr algn="l">
              <a:buFontTx/>
              <a:buChar char="-"/>
            </a:pPr>
            <a:r>
              <a:rPr lang="en-US" sz="1800" dirty="0" smtClean="0">
                <a:latin typeface="+mj-lt"/>
              </a:rPr>
              <a:t>Python</a:t>
            </a:r>
          </a:p>
          <a:p>
            <a:pPr algn="l">
              <a:buFontTx/>
              <a:buChar char="-"/>
            </a:pPr>
            <a:r>
              <a:rPr lang="en-US" sz="1800" dirty="0" smtClean="0">
                <a:latin typeface="+mj-lt"/>
              </a:rPr>
              <a:t>Excel</a:t>
            </a:r>
          </a:p>
          <a:p>
            <a:pPr algn="l">
              <a:buFontTx/>
              <a:buChar char="-"/>
            </a:pPr>
            <a:r>
              <a:rPr lang="en-US" sz="1800" dirty="0" smtClean="0">
                <a:latin typeface="+mj-lt"/>
              </a:rPr>
              <a:t>Boodown.org</a:t>
            </a:r>
          </a:p>
          <a:p>
            <a:pPr algn="l">
              <a:buFontTx/>
              <a:buChar char="-"/>
            </a:pPr>
            <a:endParaRPr lang="en-ID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731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near Retro Vaporwave Newsletter by Slidesgo">
  <a:themeElements>
    <a:clrScheme name="Simple Light">
      <a:dk1>
        <a:srgbClr val="2A224A"/>
      </a:dk1>
      <a:lt1>
        <a:srgbClr val="FFFFFF"/>
      </a:lt1>
      <a:dk2>
        <a:srgbClr val="2A224A"/>
      </a:dk2>
      <a:lt2>
        <a:srgbClr val="00DCE6"/>
      </a:lt2>
      <a:accent1>
        <a:srgbClr val="F300C6"/>
      </a:accent1>
      <a:accent2>
        <a:srgbClr val="9900FF"/>
      </a:accent2>
      <a:accent3>
        <a:srgbClr val="2A224A"/>
      </a:accent3>
      <a:accent4>
        <a:srgbClr val="00DCE6"/>
      </a:accent4>
      <a:accent5>
        <a:srgbClr val="F300C6"/>
      </a:accent5>
      <a:accent6>
        <a:srgbClr val="FDEF08"/>
      </a:accent6>
      <a:hlink>
        <a:srgbClr val="2A22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206</Words>
  <Application>Microsoft Office PowerPoint</Application>
  <PresentationFormat>On-screen Show (16:9)</PresentationFormat>
  <Paragraphs>50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Bebas Neue</vt:lpstr>
      <vt:lpstr>Roboto Condensed Light</vt:lpstr>
      <vt:lpstr>Oswald Light</vt:lpstr>
      <vt:lpstr>Oswald Medium</vt:lpstr>
      <vt:lpstr>Arial Black</vt:lpstr>
      <vt:lpstr>Arial</vt:lpstr>
      <vt:lpstr>Linear Retro Vaporwave Newsletter by Slidesgo</vt:lpstr>
      <vt:lpstr>Metode Numerik</vt:lpstr>
      <vt:lpstr>Pengertian</vt:lpstr>
      <vt:lpstr>NEWTON RAPHSON</vt:lpstr>
      <vt:lpstr>SECANT</vt:lpstr>
      <vt:lpstr>Hasil Newton &amp;&amp; Secant</vt:lpstr>
      <vt:lpstr>TERIMAKASIH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Numerik</dc:title>
  <cp:lastModifiedBy>Microsoft account</cp:lastModifiedBy>
  <cp:revision>24</cp:revision>
  <dcterms:modified xsi:type="dcterms:W3CDTF">2022-10-27T07:59:10Z</dcterms:modified>
</cp:coreProperties>
</file>