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316" r:id="rId3"/>
    <p:sldId id="298" r:id="rId4"/>
    <p:sldId id="283" r:id="rId5"/>
    <p:sldId id="279" r:id="rId6"/>
    <p:sldId id="317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650"/>
    <a:srgbClr val="1176E5"/>
    <a:srgbClr val="1B84DB"/>
    <a:srgbClr val="1C80DA"/>
    <a:srgbClr val="262626"/>
    <a:srgbClr val="249ED2"/>
    <a:srgbClr val="5CBE7A"/>
    <a:srgbClr val="558B2D"/>
    <a:srgbClr val="14B01E"/>
    <a:srgbClr val="8AC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9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B75548DB-9145-4C14-977F-BF3E634F8427}"/>
              </a:ext>
            </a:extLst>
          </p:cNvPr>
          <p:cNvSpPr/>
          <p:nvPr userDrawn="1"/>
        </p:nvSpPr>
        <p:spPr>
          <a:xfrm>
            <a:off x="3857624" y="601907"/>
            <a:ext cx="7771585" cy="5654186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1BB11-CE0C-4E0F-902B-E0070B16AAE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68565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37E444D-D0F8-454F-BC8D-5B07A246403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443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17A26C-1F87-42E7-AD5B-9E66527C129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12030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23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2638425"/>
            <a:ext cx="12192000" cy="335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9C5F99C-EA45-41DC-966E-F17A247EA3C2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38175" y="478948"/>
            <a:ext cx="2533650" cy="574098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15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C6AC5C-B6EC-435C-A85E-3D6239B8E699}"/>
              </a:ext>
            </a:extLst>
          </p:cNvPr>
          <p:cNvSpPr/>
          <p:nvPr userDrawn="1"/>
        </p:nvSpPr>
        <p:spPr>
          <a:xfrm>
            <a:off x="5706238" y="1134290"/>
            <a:ext cx="6485762" cy="2749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66161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62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640592" y="238552"/>
            <a:ext cx="5568619" cy="16561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10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4005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B6BE5-3958-49E8-8991-D22E07717048}"/>
              </a:ext>
            </a:extLst>
          </p:cNvPr>
          <p:cNvSpPr/>
          <p:nvPr userDrawn="1"/>
        </p:nvSpPr>
        <p:spPr>
          <a:xfrm>
            <a:off x="1500807" y="1260376"/>
            <a:ext cx="5040000" cy="50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2721" y="548680"/>
            <a:ext cx="5040000" cy="50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10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7564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-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A878D-07A3-41D4-969A-CEC7DA643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7999"/>
          </a:xfrm>
          <a:prstGeom prst="parallelogram">
            <a:avLst>
              <a:gd name="adj" fmla="val 90695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402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3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09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B8CE5-8DE7-4B1E-A438-23286B4532FA}"/>
              </a:ext>
            </a:extLst>
          </p:cNvPr>
          <p:cNvSpPr/>
          <p:nvPr userDrawn="1"/>
        </p:nvSpPr>
        <p:spPr>
          <a:xfrm>
            <a:off x="0" y="0"/>
            <a:ext cx="378089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70290CC-81EF-4E15-9C76-9825C872E73D}"/>
              </a:ext>
            </a:extLst>
          </p:cNvPr>
          <p:cNvSpPr/>
          <p:nvPr userDrawn="1"/>
        </p:nvSpPr>
        <p:spPr>
          <a:xfrm>
            <a:off x="67749" y="2190042"/>
            <a:ext cx="1825371" cy="4705764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EF7E4-8494-44BA-9495-9F967125937F}"/>
              </a:ext>
            </a:extLst>
          </p:cNvPr>
          <p:cNvSpPr/>
          <p:nvPr userDrawn="1"/>
        </p:nvSpPr>
        <p:spPr>
          <a:xfrm>
            <a:off x="67749" y="4642338"/>
            <a:ext cx="874123" cy="2253468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2FCF1B-F1CF-41E9-84C6-9D8022AAF358}"/>
              </a:ext>
            </a:extLst>
          </p:cNvPr>
          <p:cNvSpPr/>
          <p:nvPr userDrawn="1"/>
        </p:nvSpPr>
        <p:spPr>
          <a:xfrm>
            <a:off x="1394131" y="5094016"/>
            <a:ext cx="698917" cy="1801790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A80C23-9532-403F-8276-9AD3849FBC9A}"/>
              </a:ext>
            </a:extLst>
          </p:cNvPr>
          <p:cNvSpPr/>
          <p:nvPr userDrawn="1"/>
        </p:nvSpPr>
        <p:spPr>
          <a:xfrm rot="3600000" flipV="1">
            <a:off x="1481922" y="-359510"/>
            <a:ext cx="1739424" cy="2395147"/>
          </a:xfrm>
          <a:custGeom>
            <a:avLst/>
            <a:gdLst>
              <a:gd name="connsiteX0" fmla="*/ 1077528 w 1739424"/>
              <a:gd name="connsiteY0" fmla="*/ 398319 h 2395147"/>
              <a:gd name="connsiteX1" fmla="*/ 1067918 w 1739424"/>
              <a:gd name="connsiteY1" fmla="*/ 380004 h 2395147"/>
              <a:gd name="connsiteX2" fmla="*/ 1092561 w 1739424"/>
              <a:gd name="connsiteY2" fmla="*/ 411557 h 2395147"/>
              <a:gd name="connsiteX3" fmla="*/ 1093901 w 1739424"/>
              <a:gd name="connsiteY3" fmla="*/ 415398 h 2395147"/>
              <a:gd name="connsiteX4" fmla="*/ 1090150 w 1739424"/>
              <a:gd name="connsiteY4" fmla="*/ 414575 h 2395147"/>
              <a:gd name="connsiteX5" fmla="*/ 1077528 w 1739424"/>
              <a:gd name="connsiteY5" fmla="*/ 398319 h 2395147"/>
              <a:gd name="connsiteX6" fmla="*/ 1064970 w 1739424"/>
              <a:gd name="connsiteY6" fmla="*/ 378632 h 2395147"/>
              <a:gd name="connsiteX7" fmla="*/ 1065239 w 1739424"/>
              <a:gd name="connsiteY7" fmla="*/ 377535 h 2395147"/>
              <a:gd name="connsiteX8" fmla="*/ 1067113 w 1739424"/>
              <a:gd name="connsiteY8" fmla="*/ 379456 h 2395147"/>
              <a:gd name="connsiteX9" fmla="*/ 1064970 w 1739424"/>
              <a:gd name="connsiteY9" fmla="*/ 378632 h 2395147"/>
              <a:gd name="connsiteX10" fmla="*/ 1734633 w 1739424"/>
              <a:gd name="connsiteY10" fmla="*/ 2247062 h 2395147"/>
              <a:gd name="connsiteX11" fmla="*/ 1739424 w 1739424"/>
              <a:gd name="connsiteY11" fmla="*/ 2180709 h 2395147"/>
              <a:gd name="connsiteX12" fmla="*/ 1737481 w 1739424"/>
              <a:gd name="connsiteY12" fmla="*/ 2187429 h 2395147"/>
              <a:gd name="connsiteX13" fmla="*/ 1734633 w 1739424"/>
              <a:gd name="connsiteY13" fmla="*/ 2247062 h 2395147"/>
              <a:gd name="connsiteX14" fmla="*/ 51484 w 1739424"/>
              <a:gd name="connsiteY14" fmla="*/ 1299625 h 2395147"/>
              <a:gd name="connsiteX15" fmla="*/ 225973 w 1739424"/>
              <a:gd name="connsiteY15" fmla="*/ 1500814 h 2395147"/>
              <a:gd name="connsiteX16" fmla="*/ 421792 w 1739424"/>
              <a:gd name="connsiteY16" fmla="*/ 1544987 h 2395147"/>
              <a:gd name="connsiteX17" fmla="*/ 528944 w 1739424"/>
              <a:gd name="connsiteY17" fmla="*/ 1408075 h 2395147"/>
              <a:gd name="connsiteX18" fmla="*/ 515014 w 1739424"/>
              <a:gd name="connsiteY18" fmla="*/ 1396279 h 2395147"/>
              <a:gd name="connsiteX19" fmla="*/ 348661 w 1739424"/>
              <a:gd name="connsiteY19" fmla="*/ 1408350 h 2395147"/>
              <a:gd name="connsiteX20" fmla="*/ 279815 w 1739424"/>
              <a:gd name="connsiteY20" fmla="*/ 1396004 h 2395147"/>
              <a:gd name="connsiteX21" fmla="*/ 319463 w 1739424"/>
              <a:gd name="connsiteY21" fmla="*/ 1397376 h 2395147"/>
              <a:gd name="connsiteX22" fmla="*/ 483940 w 1739424"/>
              <a:gd name="connsiteY22" fmla="*/ 1374603 h 2395147"/>
              <a:gd name="connsiteX23" fmla="*/ 539659 w 1739424"/>
              <a:gd name="connsiteY23" fmla="*/ 1360061 h 2395147"/>
              <a:gd name="connsiteX24" fmla="*/ 725033 w 1739424"/>
              <a:gd name="connsiteY24" fmla="*/ 1297230 h 2395147"/>
              <a:gd name="connsiteX25" fmla="*/ 885491 w 1739424"/>
              <a:gd name="connsiteY25" fmla="*/ 1249489 h 2395147"/>
              <a:gd name="connsiteX26" fmla="*/ 965854 w 1739424"/>
              <a:gd name="connsiteY26" fmla="*/ 1237965 h 2395147"/>
              <a:gd name="connsiteX27" fmla="*/ 1140675 w 1739424"/>
              <a:gd name="connsiteY27" fmla="*/ 1261289 h 2395147"/>
              <a:gd name="connsiteX28" fmla="*/ 1430909 w 1739424"/>
              <a:gd name="connsiteY28" fmla="*/ 1481407 h 2395147"/>
              <a:gd name="connsiteX29" fmla="*/ 1549564 w 1739424"/>
              <a:gd name="connsiteY29" fmla="*/ 1651718 h 2395147"/>
              <a:gd name="connsiteX30" fmla="*/ 1557415 w 1739424"/>
              <a:gd name="connsiteY30" fmla="*/ 1670822 h 2395147"/>
              <a:gd name="connsiteX31" fmla="*/ 1555525 w 1739424"/>
              <a:gd name="connsiteY31" fmla="*/ 1670473 h 2395147"/>
              <a:gd name="connsiteX32" fmla="*/ 1398512 w 1739424"/>
              <a:gd name="connsiteY32" fmla="*/ 1652472 h 2395147"/>
              <a:gd name="connsiteX33" fmla="*/ 1046085 w 1739424"/>
              <a:gd name="connsiteY33" fmla="*/ 1706261 h 2395147"/>
              <a:gd name="connsiteX34" fmla="*/ 1003447 w 1739424"/>
              <a:gd name="connsiteY34" fmla="*/ 1719049 h 2395147"/>
              <a:gd name="connsiteX35" fmla="*/ 1087567 w 1739424"/>
              <a:gd name="connsiteY35" fmla="*/ 1688103 h 2395147"/>
              <a:gd name="connsiteX36" fmla="*/ 1370422 w 1739424"/>
              <a:gd name="connsiteY36" fmla="*/ 1632771 h 2395147"/>
              <a:gd name="connsiteX37" fmla="*/ 1376144 w 1739424"/>
              <a:gd name="connsiteY37" fmla="*/ 1623897 h 2395147"/>
              <a:gd name="connsiteX38" fmla="*/ 1329191 w 1739424"/>
              <a:gd name="connsiteY38" fmla="*/ 1578151 h 2395147"/>
              <a:gd name="connsiteX39" fmla="*/ 1229320 w 1739424"/>
              <a:gd name="connsiteY39" fmla="*/ 1559619 h 2395147"/>
              <a:gd name="connsiteX40" fmla="*/ 996653 w 1739424"/>
              <a:gd name="connsiteY40" fmla="*/ 1626677 h 2395147"/>
              <a:gd name="connsiteX41" fmla="*/ 863114 w 1739424"/>
              <a:gd name="connsiteY41" fmla="*/ 1736938 h 2395147"/>
              <a:gd name="connsiteX42" fmla="*/ 811586 w 1739424"/>
              <a:gd name="connsiteY42" fmla="*/ 1832416 h 2395147"/>
              <a:gd name="connsiteX43" fmla="*/ 807916 w 1739424"/>
              <a:gd name="connsiteY43" fmla="*/ 1845357 h 2395147"/>
              <a:gd name="connsiteX44" fmla="*/ 807963 w 1739424"/>
              <a:gd name="connsiteY44" fmla="*/ 1848892 h 2395147"/>
              <a:gd name="connsiteX45" fmla="*/ 879991 w 1739424"/>
              <a:gd name="connsiteY45" fmla="*/ 1820168 h 2395147"/>
              <a:gd name="connsiteX46" fmla="*/ 1011289 w 1739424"/>
              <a:gd name="connsiteY46" fmla="*/ 1801302 h 2395147"/>
              <a:gd name="connsiteX47" fmla="*/ 1249185 w 1739424"/>
              <a:gd name="connsiteY47" fmla="*/ 1765402 h 2395147"/>
              <a:gd name="connsiteX48" fmla="*/ 1343560 w 1739424"/>
              <a:gd name="connsiteY48" fmla="*/ 1722610 h 2395147"/>
              <a:gd name="connsiteX49" fmla="*/ 1376800 w 1739424"/>
              <a:gd name="connsiteY49" fmla="*/ 1677991 h 2395147"/>
              <a:gd name="connsiteX50" fmla="*/ 1387169 w 1739424"/>
              <a:gd name="connsiteY50" fmla="*/ 1672942 h 2395147"/>
              <a:gd name="connsiteX51" fmla="*/ 1500972 w 1739424"/>
              <a:gd name="connsiteY51" fmla="*/ 1682857 h 2395147"/>
              <a:gd name="connsiteX52" fmla="*/ 1566833 w 1739424"/>
              <a:gd name="connsiteY52" fmla="*/ 1693739 h 2395147"/>
              <a:gd name="connsiteX53" fmla="*/ 1593093 w 1739424"/>
              <a:gd name="connsiteY53" fmla="*/ 1757638 h 2395147"/>
              <a:gd name="connsiteX54" fmla="*/ 1627517 w 1739424"/>
              <a:gd name="connsiteY54" fmla="*/ 1871216 h 2395147"/>
              <a:gd name="connsiteX55" fmla="*/ 1642518 w 1739424"/>
              <a:gd name="connsiteY55" fmla="*/ 1943101 h 2395147"/>
              <a:gd name="connsiteX56" fmla="*/ 1641715 w 1739424"/>
              <a:gd name="connsiteY56" fmla="*/ 2189761 h 2395147"/>
              <a:gd name="connsiteX57" fmla="*/ 1669305 w 1739424"/>
              <a:gd name="connsiteY57" fmla="*/ 2379903 h 2395147"/>
              <a:gd name="connsiteX58" fmla="*/ 1669117 w 1739424"/>
              <a:gd name="connsiteY58" fmla="*/ 2383495 h 2395147"/>
              <a:gd name="connsiteX59" fmla="*/ 1722169 w 1739424"/>
              <a:gd name="connsiteY59" fmla="*/ 2376292 h 2395147"/>
              <a:gd name="connsiteX60" fmla="*/ 1680021 w 1739424"/>
              <a:gd name="connsiteY60" fmla="*/ 2119798 h 2395147"/>
              <a:gd name="connsiteX61" fmla="*/ 1684306 w 1739424"/>
              <a:gd name="connsiteY61" fmla="*/ 1712628 h 2395147"/>
              <a:gd name="connsiteX62" fmla="*/ 1631534 w 1739424"/>
              <a:gd name="connsiteY62" fmla="*/ 1258270 h 2395147"/>
              <a:gd name="connsiteX63" fmla="*/ 1545546 w 1739424"/>
              <a:gd name="connsiteY63" fmla="*/ 1033010 h 2395147"/>
              <a:gd name="connsiteX64" fmla="*/ 1482058 w 1739424"/>
              <a:gd name="connsiteY64" fmla="*/ 912011 h 2395147"/>
              <a:gd name="connsiteX65" fmla="*/ 1482326 w 1739424"/>
              <a:gd name="connsiteY65" fmla="*/ 893903 h 2395147"/>
              <a:gd name="connsiteX66" fmla="*/ 1498131 w 1739424"/>
              <a:gd name="connsiteY66" fmla="*/ 852199 h 2395147"/>
              <a:gd name="connsiteX67" fmla="*/ 1490363 w 1739424"/>
              <a:gd name="connsiteY67" fmla="*/ 758088 h 2395147"/>
              <a:gd name="connsiteX68" fmla="*/ 1392854 w 1739424"/>
              <a:gd name="connsiteY68" fmla="*/ 556701 h 2395147"/>
              <a:gd name="connsiteX69" fmla="*/ 1132209 w 1739424"/>
              <a:gd name="connsiteY69" fmla="*/ 271353 h 2395147"/>
              <a:gd name="connsiteX70" fmla="*/ 813699 w 1739424"/>
              <a:gd name="connsiteY70" fmla="*/ 1097 h 2395147"/>
              <a:gd name="connsiteX71" fmla="*/ 810218 w 1739424"/>
              <a:gd name="connsiteY71" fmla="*/ 0 h 2395147"/>
              <a:gd name="connsiteX72" fmla="*/ 810486 w 1739424"/>
              <a:gd name="connsiteY72" fmla="*/ 4391 h 2395147"/>
              <a:gd name="connsiteX73" fmla="*/ 914155 w 1739424"/>
              <a:gd name="connsiteY73" fmla="*/ 340496 h 2395147"/>
              <a:gd name="connsiteX74" fmla="*/ 1228378 w 1739424"/>
              <a:gd name="connsiteY74" fmla="*/ 826682 h 2395147"/>
              <a:gd name="connsiteX75" fmla="*/ 1341690 w 1739424"/>
              <a:gd name="connsiteY75" fmla="*/ 917499 h 2395147"/>
              <a:gd name="connsiteX76" fmla="*/ 1412410 w 1739424"/>
              <a:gd name="connsiteY76" fmla="*/ 934785 h 2395147"/>
              <a:gd name="connsiteX77" fmla="*/ 1420713 w 1739424"/>
              <a:gd name="connsiteY77" fmla="*/ 920793 h 2395147"/>
              <a:gd name="connsiteX78" fmla="*/ 1351601 w 1739424"/>
              <a:gd name="connsiteY78" fmla="*/ 800342 h 2395147"/>
              <a:gd name="connsiteX79" fmla="*/ 1099795 w 1739424"/>
              <a:gd name="connsiteY79" fmla="*/ 430764 h 2395147"/>
              <a:gd name="connsiteX80" fmla="*/ 1092829 w 1739424"/>
              <a:gd name="connsiteY80" fmla="*/ 418142 h 2395147"/>
              <a:gd name="connsiteX81" fmla="*/ 1101403 w 1739424"/>
              <a:gd name="connsiteY81" fmla="*/ 424179 h 2395147"/>
              <a:gd name="connsiteX82" fmla="*/ 1305794 w 1739424"/>
              <a:gd name="connsiteY82" fmla="*/ 694435 h 2395147"/>
              <a:gd name="connsiteX83" fmla="*/ 1424463 w 1739424"/>
              <a:gd name="connsiteY83" fmla="*/ 872227 h 2395147"/>
              <a:gd name="connsiteX84" fmla="*/ 1500810 w 1739424"/>
              <a:gd name="connsiteY84" fmla="*/ 1008316 h 2395147"/>
              <a:gd name="connsiteX85" fmla="*/ 1610640 w 1739424"/>
              <a:gd name="connsiteY85" fmla="*/ 1310125 h 2395147"/>
              <a:gd name="connsiteX86" fmla="*/ 1646268 w 1739424"/>
              <a:gd name="connsiteY86" fmla="*/ 1762565 h 2395147"/>
              <a:gd name="connsiteX87" fmla="*/ 1643589 w 1739424"/>
              <a:gd name="connsiteY87" fmla="*/ 1766407 h 2395147"/>
              <a:gd name="connsiteX88" fmla="*/ 1637160 w 1739424"/>
              <a:gd name="connsiteY88" fmla="*/ 1747474 h 2395147"/>
              <a:gd name="connsiteX89" fmla="*/ 1480720 w 1739424"/>
              <a:gd name="connsiteY89" fmla="*/ 1478590 h 2395147"/>
              <a:gd name="connsiteX90" fmla="*/ 1140741 w 1739424"/>
              <a:gd name="connsiteY90" fmla="*/ 1210217 h 2395147"/>
              <a:gd name="connsiteX91" fmla="*/ 942550 w 1739424"/>
              <a:gd name="connsiteY91" fmla="*/ 1071697 h 2395147"/>
              <a:gd name="connsiteX92" fmla="*/ 710299 w 1739424"/>
              <a:gd name="connsiteY92" fmla="*/ 861253 h 2395147"/>
              <a:gd name="connsiteX93" fmla="*/ 706012 w 1739424"/>
              <a:gd name="connsiteY93" fmla="*/ 845339 h 2395147"/>
              <a:gd name="connsiteX94" fmla="*/ 722086 w 1739424"/>
              <a:gd name="connsiteY94" fmla="*/ 767417 h 2395147"/>
              <a:gd name="connsiteX95" fmla="*/ 679759 w 1739424"/>
              <a:gd name="connsiteY95" fmla="*/ 625567 h 2395147"/>
              <a:gd name="connsiteX96" fmla="*/ 497603 w 1739424"/>
              <a:gd name="connsiteY96" fmla="*/ 336106 h 2395147"/>
              <a:gd name="connsiteX97" fmla="*/ 396076 w 1739424"/>
              <a:gd name="connsiteY97" fmla="*/ 177244 h 2395147"/>
              <a:gd name="connsiteX98" fmla="*/ 359644 w 1739424"/>
              <a:gd name="connsiteY98" fmla="*/ 72707 h 2395147"/>
              <a:gd name="connsiteX99" fmla="*/ 355893 w 1739424"/>
              <a:gd name="connsiteY99" fmla="*/ 76001 h 2395147"/>
              <a:gd name="connsiteX100" fmla="*/ 345714 w 1739424"/>
              <a:gd name="connsiteY100" fmla="*/ 92187 h 2395147"/>
              <a:gd name="connsiteX101" fmla="*/ 293210 w 1739424"/>
              <a:gd name="connsiteY101" fmla="*/ 237881 h 2395147"/>
              <a:gd name="connsiteX102" fmla="*/ 300978 w 1739424"/>
              <a:gd name="connsiteY102" fmla="*/ 485638 h 2395147"/>
              <a:gd name="connsiteX103" fmla="*/ 445633 w 1739424"/>
              <a:gd name="connsiteY103" fmla="*/ 798970 h 2395147"/>
              <a:gd name="connsiteX104" fmla="*/ 557339 w 1739424"/>
              <a:gd name="connsiteY104" fmla="*/ 888690 h 2395147"/>
              <a:gd name="connsiteX105" fmla="*/ 648686 w 1739424"/>
              <a:gd name="connsiteY105" fmla="*/ 895823 h 2395147"/>
              <a:gd name="connsiteX106" fmla="*/ 652705 w 1739424"/>
              <a:gd name="connsiteY106" fmla="*/ 881283 h 2395147"/>
              <a:gd name="connsiteX107" fmla="*/ 449383 w 1739424"/>
              <a:gd name="connsiteY107" fmla="*/ 525148 h 2395147"/>
              <a:gd name="connsiteX108" fmla="*/ 404113 w 1739424"/>
              <a:gd name="connsiteY108" fmla="*/ 405521 h 2395147"/>
              <a:gd name="connsiteX109" fmla="*/ 430098 w 1739424"/>
              <a:gd name="connsiteY109" fmla="*/ 463414 h 2395147"/>
              <a:gd name="connsiteX110" fmla="*/ 699315 w 1739424"/>
              <a:gd name="connsiteY110" fmla="*/ 892806 h 2395147"/>
              <a:gd name="connsiteX111" fmla="*/ 1003893 w 1739424"/>
              <a:gd name="connsiteY111" fmla="*/ 1157849 h 2395147"/>
              <a:gd name="connsiteX112" fmla="*/ 1056131 w 1739424"/>
              <a:gd name="connsiteY112" fmla="*/ 1196809 h 2395147"/>
              <a:gd name="connsiteX113" fmla="*/ 1026396 w 1739424"/>
              <a:gd name="connsiteY113" fmla="*/ 1194890 h 2395147"/>
              <a:gd name="connsiteX114" fmla="*/ 847988 w 1739424"/>
              <a:gd name="connsiteY114" fmla="*/ 1218760 h 2395147"/>
              <a:gd name="connsiteX115" fmla="*/ 525462 w 1739424"/>
              <a:gd name="connsiteY115" fmla="*/ 1334545 h 2395147"/>
              <a:gd name="connsiteX116" fmla="*/ 506711 w 1739424"/>
              <a:gd name="connsiteY116" fmla="*/ 1327960 h 2395147"/>
              <a:gd name="connsiteX117" fmla="*/ 302050 w 1739424"/>
              <a:gd name="connsiteY117" fmla="*/ 1262933 h 2395147"/>
              <a:gd name="connsiteX118" fmla="*/ 0 w 1739424"/>
              <a:gd name="connsiteY118" fmla="*/ 1208733 h 2395147"/>
              <a:gd name="connsiteX119" fmla="*/ 51484 w 1739424"/>
              <a:gd name="connsiteY119" fmla="*/ 1299625 h 239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739424" h="2395147">
                <a:moveTo>
                  <a:pt x="1077528" y="398319"/>
                </a:moveTo>
                <a:cubicBezTo>
                  <a:pt x="1073409" y="392832"/>
                  <a:pt x="1069793" y="387001"/>
                  <a:pt x="1067918" y="380004"/>
                </a:cubicBezTo>
                <a:cubicBezTo>
                  <a:pt x="1077560" y="389333"/>
                  <a:pt x="1085061" y="400308"/>
                  <a:pt x="1092561" y="411557"/>
                </a:cubicBezTo>
                <a:cubicBezTo>
                  <a:pt x="1093366" y="412654"/>
                  <a:pt x="1095240" y="413478"/>
                  <a:pt x="1093901" y="415398"/>
                </a:cubicBezTo>
                <a:cubicBezTo>
                  <a:pt x="1092295" y="417319"/>
                  <a:pt x="1091222" y="415673"/>
                  <a:pt x="1090150" y="414575"/>
                </a:cubicBezTo>
                <a:cubicBezTo>
                  <a:pt x="1086267" y="408951"/>
                  <a:pt x="1081646" y="403807"/>
                  <a:pt x="1077528" y="398319"/>
                </a:cubicBezTo>
                <a:close/>
                <a:moveTo>
                  <a:pt x="1064970" y="378632"/>
                </a:moveTo>
                <a:cubicBezTo>
                  <a:pt x="1064970" y="378359"/>
                  <a:pt x="1065239" y="377810"/>
                  <a:pt x="1065239" y="377535"/>
                </a:cubicBezTo>
                <a:lnTo>
                  <a:pt x="1067113" y="379456"/>
                </a:lnTo>
                <a:cubicBezTo>
                  <a:pt x="1066310" y="380279"/>
                  <a:pt x="1065507" y="380004"/>
                  <a:pt x="1064970" y="378632"/>
                </a:cubicBezTo>
                <a:close/>
                <a:moveTo>
                  <a:pt x="1734633" y="2247062"/>
                </a:moveTo>
                <a:lnTo>
                  <a:pt x="1739424" y="2180709"/>
                </a:lnTo>
                <a:lnTo>
                  <a:pt x="1737481" y="2187429"/>
                </a:lnTo>
                <a:cubicBezTo>
                  <a:pt x="1736531" y="2207307"/>
                  <a:pt x="1735583" y="2227184"/>
                  <a:pt x="1734633" y="2247062"/>
                </a:cubicBezTo>
                <a:close/>
                <a:moveTo>
                  <a:pt x="51484" y="1299625"/>
                </a:moveTo>
                <a:cubicBezTo>
                  <a:pt x="107250" y="1386350"/>
                  <a:pt x="173250" y="1458783"/>
                  <a:pt x="225973" y="1500814"/>
                </a:cubicBezTo>
                <a:cubicBezTo>
                  <a:pt x="296271" y="1556856"/>
                  <a:pt x="349466" y="1562823"/>
                  <a:pt x="421792" y="1544987"/>
                </a:cubicBezTo>
                <a:cubicBezTo>
                  <a:pt x="494924" y="1526879"/>
                  <a:pt x="532962" y="1478041"/>
                  <a:pt x="528944" y="1408075"/>
                </a:cubicBezTo>
                <a:cubicBezTo>
                  <a:pt x="528409" y="1397649"/>
                  <a:pt x="526265" y="1394083"/>
                  <a:pt x="515014" y="1396279"/>
                </a:cubicBezTo>
                <a:cubicBezTo>
                  <a:pt x="460099" y="1406978"/>
                  <a:pt x="404648" y="1412191"/>
                  <a:pt x="348661" y="1408350"/>
                </a:cubicBezTo>
                <a:cubicBezTo>
                  <a:pt x="326160" y="1406978"/>
                  <a:pt x="303657" y="1403412"/>
                  <a:pt x="279815" y="1396004"/>
                </a:cubicBezTo>
                <a:cubicBezTo>
                  <a:pt x="294818" y="1392986"/>
                  <a:pt x="307139" y="1396827"/>
                  <a:pt x="319463" y="1397376"/>
                </a:cubicBezTo>
                <a:cubicBezTo>
                  <a:pt x="375717" y="1400120"/>
                  <a:pt x="429829" y="1388870"/>
                  <a:pt x="483940" y="1374603"/>
                </a:cubicBezTo>
                <a:cubicBezTo>
                  <a:pt x="502424" y="1369665"/>
                  <a:pt x="521443" y="1365549"/>
                  <a:pt x="539659" y="1360061"/>
                </a:cubicBezTo>
                <a:cubicBezTo>
                  <a:pt x="602343" y="1341953"/>
                  <a:pt x="663419" y="1318632"/>
                  <a:pt x="725033" y="1297230"/>
                </a:cubicBezTo>
                <a:cubicBezTo>
                  <a:pt x="777804" y="1278847"/>
                  <a:pt x="831379" y="1263208"/>
                  <a:pt x="885491" y="1249489"/>
                </a:cubicBezTo>
                <a:lnTo>
                  <a:pt x="965854" y="1237965"/>
                </a:lnTo>
                <a:cubicBezTo>
                  <a:pt x="1008386" y="1239932"/>
                  <a:pt x="1063167" y="1220715"/>
                  <a:pt x="1140675" y="1261289"/>
                </a:cubicBezTo>
                <a:cubicBezTo>
                  <a:pt x="1218186" y="1301862"/>
                  <a:pt x="1362760" y="1416335"/>
                  <a:pt x="1430909" y="1481407"/>
                </a:cubicBezTo>
                <a:cubicBezTo>
                  <a:pt x="1499057" y="1546478"/>
                  <a:pt x="1516795" y="1586751"/>
                  <a:pt x="1549564" y="1651718"/>
                </a:cubicBezTo>
                <a:lnTo>
                  <a:pt x="1557415" y="1670822"/>
                </a:lnTo>
                <a:lnTo>
                  <a:pt x="1555525" y="1670473"/>
                </a:lnTo>
                <a:cubicBezTo>
                  <a:pt x="1503614" y="1661478"/>
                  <a:pt x="1446534" y="1653334"/>
                  <a:pt x="1398512" y="1652472"/>
                </a:cubicBezTo>
                <a:cubicBezTo>
                  <a:pt x="1277780" y="1650277"/>
                  <a:pt x="1160915" y="1670735"/>
                  <a:pt x="1046085" y="1706261"/>
                </a:cubicBezTo>
                <a:cubicBezTo>
                  <a:pt x="1031962" y="1710529"/>
                  <a:pt x="1017823" y="1715069"/>
                  <a:pt x="1003447" y="1719049"/>
                </a:cubicBezTo>
                <a:cubicBezTo>
                  <a:pt x="1030832" y="1706926"/>
                  <a:pt x="1059271" y="1697451"/>
                  <a:pt x="1087567" y="1688103"/>
                </a:cubicBezTo>
                <a:cubicBezTo>
                  <a:pt x="1179405" y="1657507"/>
                  <a:pt x="1273537" y="1637923"/>
                  <a:pt x="1370422" y="1632771"/>
                </a:cubicBezTo>
                <a:cubicBezTo>
                  <a:pt x="1377778" y="1632422"/>
                  <a:pt x="1379106" y="1630739"/>
                  <a:pt x="1376144" y="1623897"/>
                </a:cubicBezTo>
                <a:cubicBezTo>
                  <a:pt x="1366655" y="1602111"/>
                  <a:pt x="1350034" y="1587888"/>
                  <a:pt x="1329191" y="1578151"/>
                </a:cubicBezTo>
                <a:cubicBezTo>
                  <a:pt x="1297530" y="1563385"/>
                  <a:pt x="1263689" y="1559482"/>
                  <a:pt x="1229320" y="1559619"/>
                </a:cubicBezTo>
                <a:cubicBezTo>
                  <a:pt x="1145365" y="1560020"/>
                  <a:pt x="1068453" y="1584359"/>
                  <a:pt x="996653" y="1626677"/>
                </a:cubicBezTo>
                <a:cubicBezTo>
                  <a:pt x="946428" y="1656370"/>
                  <a:pt x="899719" y="1690631"/>
                  <a:pt x="863114" y="1736938"/>
                </a:cubicBezTo>
                <a:cubicBezTo>
                  <a:pt x="840384" y="1765651"/>
                  <a:pt x="822768" y="1797268"/>
                  <a:pt x="811586" y="1832416"/>
                </a:cubicBezTo>
                <a:cubicBezTo>
                  <a:pt x="810229" y="1836675"/>
                  <a:pt x="809000" y="1841079"/>
                  <a:pt x="807916" y="1845357"/>
                </a:cubicBezTo>
                <a:cubicBezTo>
                  <a:pt x="807864" y="1846169"/>
                  <a:pt x="807939" y="1847124"/>
                  <a:pt x="807963" y="1848892"/>
                </a:cubicBezTo>
                <a:cubicBezTo>
                  <a:pt x="831400" y="1836927"/>
                  <a:pt x="855096" y="1827287"/>
                  <a:pt x="879991" y="1820168"/>
                </a:cubicBezTo>
                <a:cubicBezTo>
                  <a:pt x="922865" y="1807938"/>
                  <a:pt x="966993" y="1803800"/>
                  <a:pt x="1011289" y="1801302"/>
                </a:cubicBezTo>
                <a:cubicBezTo>
                  <a:pt x="1091805" y="1797289"/>
                  <a:pt x="1171657" y="1788752"/>
                  <a:pt x="1249185" y="1765402"/>
                </a:cubicBezTo>
                <a:cubicBezTo>
                  <a:pt x="1282546" y="1755423"/>
                  <a:pt x="1315560" y="1744472"/>
                  <a:pt x="1343560" y="1722610"/>
                </a:cubicBezTo>
                <a:cubicBezTo>
                  <a:pt x="1358845" y="1710673"/>
                  <a:pt x="1371004" y="1696638"/>
                  <a:pt x="1376800" y="1677991"/>
                </a:cubicBezTo>
                <a:cubicBezTo>
                  <a:pt x="1378851" y="1671330"/>
                  <a:pt x="1382967" y="1672813"/>
                  <a:pt x="1387169" y="1672942"/>
                </a:cubicBezTo>
                <a:cubicBezTo>
                  <a:pt x="1424336" y="1673661"/>
                  <a:pt x="1463273" y="1677620"/>
                  <a:pt x="1500972" y="1682857"/>
                </a:cubicBezTo>
                <a:lnTo>
                  <a:pt x="1566833" y="1693739"/>
                </a:lnTo>
                <a:lnTo>
                  <a:pt x="1593093" y="1757638"/>
                </a:lnTo>
                <a:cubicBezTo>
                  <a:pt x="1605907" y="1794995"/>
                  <a:pt x="1617203" y="1833627"/>
                  <a:pt x="1627517" y="1871216"/>
                </a:cubicBezTo>
                <a:cubicBezTo>
                  <a:pt x="1633946" y="1894812"/>
                  <a:pt x="1643322" y="1918133"/>
                  <a:pt x="1642518" y="1943101"/>
                </a:cubicBezTo>
                <a:cubicBezTo>
                  <a:pt x="1640107" y="2025412"/>
                  <a:pt x="1638499" y="2107725"/>
                  <a:pt x="1641715" y="2189761"/>
                </a:cubicBezTo>
                <a:cubicBezTo>
                  <a:pt x="1644125" y="2253964"/>
                  <a:pt x="1644928" y="2318717"/>
                  <a:pt x="1669305" y="2379903"/>
                </a:cubicBezTo>
                <a:cubicBezTo>
                  <a:pt x="1669242" y="2381100"/>
                  <a:pt x="1669180" y="2382297"/>
                  <a:pt x="1669117" y="2383495"/>
                </a:cubicBezTo>
                <a:cubicBezTo>
                  <a:pt x="1673135" y="2372016"/>
                  <a:pt x="1720350" y="2420240"/>
                  <a:pt x="1722169" y="2376292"/>
                </a:cubicBezTo>
                <a:cubicBezTo>
                  <a:pt x="1711719" y="2312911"/>
                  <a:pt x="1681361" y="2183726"/>
                  <a:pt x="1680021" y="2119798"/>
                </a:cubicBezTo>
                <a:cubicBezTo>
                  <a:pt x="1677610" y="1983983"/>
                  <a:pt x="1684308" y="1848168"/>
                  <a:pt x="1684306" y="1712628"/>
                </a:cubicBezTo>
                <a:cubicBezTo>
                  <a:pt x="1684306" y="1558981"/>
                  <a:pt x="1673055" y="1406703"/>
                  <a:pt x="1631534" y="1258270"/>
                </a:cubicBezTo>
                <a:cubicBezTo>
                  <a:pt x="1609835" y="1180348"/>
                  <a:pt x="1581442" y="1105169"/>
                  <a:pt x="1545546" y="1033010"/>
                </a:cubicBezTo>
                <a:cubicBezTo>
                  <a:pt x="1520632" y="975301"/>
                  <a:pt x="1492596" y="935197"/>
                  <a:pt x="1482058" y="912011"/>
                </a:cubicBezTo>
                <a:cubicBezTo>
                  <a:pt x="1478307" y="905426"/>
                  <a:pt x="1477504" y="900763"/>
                  <a:pt x="1482326" y="893903"/>
                </a:cubicBezTo>
                <a:cubicBezTo>
                  <a:pt x="1491434" y="881558"/>
                  <a:pt x="1495452" y="867289"/>
                  <a:pt x="1498131" y="852199"/>
                </a:cubicBezTo>
                <a:cubicBezTo>
                  <a:pt x="1504024" y="820097"/>
                  <a:pt x="1498131" y="788819"/>
                  <a:pt x="1490363" y="758088"/>
                </a:cubicBezTo>
                <a:cubicBezTo>
                  <a:pt x="1471344" y="684284"/>
                  <a:pt x="1433840" y="619531"/>
                  <a:pt x="1392854" y="556701"/>
                </a:cubicBezTo>
                <a:cubicBezTo>
                  <a:pt x="1321331" y="446953"/>
                  <a:pt x="1229715" y="356135"/>
                  <a:pt x="1132209" y="271353"/>
                </a:cubicBezTo>
                <a:cubicBezTo>
                  <a:pt x="1027199" y="179713"/>
                  <a:pt x="917637" y="94109"/>
                  <a:pt x="813699" y="1097"/>
                </a:cubicBezTo>
                <a:cubicBezTo>
                  <a:pt x="812897" y="275"/>
                  <a:pt x="811557" y="275"/>
                  <a:pt x="810218" y="0"/>
                </a:cubicBezTo>
                <a:cubicBezTo>
                  <a:pt x="810218" y="1920"/>
                  <a:pt x="810218" y="3292"/>
                  <a:pt x="810486" y="4391"/>
                </a:cubicBezTo>
                <a:cubicBezTo>
                  <a:pt x="830845" y="120998"/>
                  <a:pt x="868080" y="232118"/>
                  <a:pt x="914155" y="340496"/>
                </a:cubicBezTo>
                <a:cubicBezTo>
                  <a:pt x="991303" y="521307"/>
                  <a:pt x="1092561" y="685930"/>
                  <a:pt x="1228378" y="826682"/>
                </a:cubicBezTo>
                <a:cubicBezTo>
                  <a:pt x="1262397" y="861803"/>
                  <a:pt x="1298293" y="894726"/>
                  <a:pt x="1341690" y="917499"/>
                </a:cubicBezTo>
                <a:cubicBezTo>
                  <a:pt x="1363924" y="929022"/>
                  <a:pt x="1387228" y="936431"/>
                  <a:pt x="1412410" y="934785"/>
                </a:cubicBezTo>
                <a:cubicBezTo>
                  <a:pt x="1427143" y="933960"/>
                  <a:pt x="1427411" y="933688"/>
                  <a:pt x="1420713" y="920793"/>
                </a:cubicBezTo>
                <a:cubicBezTo>
                  <a:pt x="1399015" y="879911"/>
                  <a:pt x="1375709" y="839852"/>
                  <a:pt x="1351601" y="800342"/>
                </a:cubicBezTo>
                <a:cubicBezTo>
                  <a:pt x="1273648" y="672759"/>
                  <a:pt x="1185784" y="552310"/>
                  <a:pt x="1099795" y="430764"/>
                </a:cubicBezTo>
                <a:cubicBezTo>
                  <a:pt x="1097116" y="426923"/>
                  <a:pt x="1093098" y="423630"/>
                  <a:pt x="1092829" y="418142"/>
                </a:cubicBezTo>
                <a:cubicBezTo>
                  <a:pt x="1098455" y="417594"/>
                  <a:pt x="1099527" y="421710"/>
                  <a:pt x="1101403" y="424179"/>
                </a:cubicBezTo>
                <a:cubicBezTo>
                  <a:pt x="1170247" y="513625"/>
                  <a:pt x="1239895" y="602520"/>
                  <a:pt x="1305794" y="694435"/>
                </a:cubicBezTo>
                <a:cubicBezTo>
                  <a:pt x="1347316" y="752328"/>
                  <a:pt x="1387228" y="811318"/>
                  <a:pt x="1424463" y="872227"/>
                </a:cubicBezTo>
                <a:cubicBezTo>
                  <a:pt x="1451519" y="916677"/>
                  <a:pt x="1476165" y="962497"/>
                  <a:pt x="1500810" y="1008316"/>
                </a:cubicBezTo>
                <a:cubicBezTo>
                  <a:pt x="1531839" y="1081300"/>
                  <a:pt x="1586397" y="1184417"/>
                  <a:pt x="1610640" y="1310125"/>
                </a:cubicBezTo>
                <a:cubicBezTo>
                  <a:pt x="1644660" y="1459110"/>
                  <a:pt x="1650018" y="1610562"/>
                  <a:pt x="1646268" y="1762565"/>
                </a:cubicBezTo>
                <a:cubicBezTo>
                  <a:pt x="1646268" y="1763937"/>
                  <a:pt x="1647071" y="1766407"/>
                  <a:pt x="1643589" y="1766407"/>
                </a:cubicBezTo>
                <a:lnTo>
                  <a:pt x="1637160" y="1747474"/>
                </a:lnTo>
                <a:cubicBezTo>
                  <a:pt x="1602603" y="1647053"/>
                  <a:pt x="1563456" y="1568132"/>
                  <a:pt x="1480720" y="1478590"/>
                </a:cubicBezTo>
                <a:cubicBezTo>
                  <a:pt x="1397982" y="1389046"/>
                  <a:pt x="1230435" y="1278034"/>
                  <a:pt x="1140741" y="1210217"/>
                </a:cubicBezTo>
                <a:cubicBezTo>
                  <a:pt x="1051045" y="1142403"/>
                  <a:pt x="1014290" y="1129857"/>
                  <a:pt x="942550" y="1071697"/>
                </a:cubicBezTo>
                <a:cubicBezTo>
                  <a:pt x="870809" y="1013535"/>
                  <a:pt x="780483" y="939723"/>
                  <a:pt x="710299" y="861253"/>
                </a:cubicBezTo>
                <a:cubicBezTo>
                  <a:pt x="706280" y="856863"/>
                  <a:pt x="700922" y="853846"/>
                  <a:pt x="706012" y="845339"/>
                </a:cubicBezTo>
                <a:cubicBezTo>
                  <a:pt x="720210" y="821469"/>
                  <a:pt x="723692" y="795129"/>
                  <a:pt x="722086" y="767417"/>
                </a:cubicBezTo>
                <a:cubicBezTo>
                  <a:pt x="719139" y="716659"/>
                  <a:pt x="700119" y="670839"/>
                  <a:pt x="679759" y="625567"/>
                </a:cubicBezTo>
                <a:cubicBezTo>
                  <a:pt x="632613" y="520209"/>
                  <a:pt x="567787" y="426373"/>
                  <a:pt x="497603" y="336106"/>
                </a:cubicBezTo>
                <a:cubicBezTo>
                  <a:pt x="459296" y="286170"/>
                  <a:pt x="422864" y="234862"/>
                  <a:pt x="396076" y="177244"/>
                </a:cubicBezTo>
                <a:cubicBezTo>
                  <a:pt x="380539" y="143770"/>
                  <a:pt x="368752" y="109200"/>
                  <a:pt x="359644" y="72707"/>
                </a:cubicBezTo>
                <a:cubicBezTo>
                  <a:pt x="357769" y="74354"/>
                  <a:pt x="356698" y="75177"/>
                  <a:pt x="355893" y="76001"/>
                </a:cubicBezTo>
                <a:cubicBezTo>
                  <a:pt x="352411" y="81214"/>
                  <a:pt x="348930" y="86702"/>
                  <a:pt x="345714" y="92187"/>
                </a:cubicBezTo>
                <a:cubicBezTo>
                  <a:pt x="319195" y="137460"/>
                  <a:pt x="302318" y="186298"/>
                  <a:pt x="293210" y="237881"/>
                </a:cubicBezTo>
                <a:cubicBezTo>
                  <a:pt x="278477" y="321014"/>
                  <a:pt x="285709" y="403600"/>
                  <a:pt x="300978" y="485638"/>
                </a:cubicBezTo>
                <a:cubicBezTo>
                  <a:pt x="322945" y="602795"/>
                  <a:pt x="368485" y="708427"/>
                  <a:pt x="445633" y="798970"/>
                </a:cubicBezTo>
                <a:cubicBezTo>
                  <a:pt x="477244" y="836010"/>
                  <a:pt x="512603" y="868661"/>
                  <a:pt x="557339" y="888690"/>
                </a:cubicBezTo>
                <a:cubicBezTo>
                  <a:pt x="586806" y="901860"/>
                  <a:pt x="617075" y="906251"/>
                  <a:pt x="648686" y="895823"/>
                </a:cubicBezTo>
                <a:cubicBezTo>
                  <a:pt x="658597" y="892531"/>
                  <a:pt x="659134" y="889513"/>
                  <a:pt x="652705" y="881283"/>
                </a:cubicBezTo>
                <a:cubicBezTo>
                  <a:pt x="568590" y="772357"/>
                  <a:pt x="502156" y="652731"/>
                  <a:pt x="449383" y="525148"/>
                </a:cubicBezTo>
                <a:cubicBezTo>
                  <a:pt x="433043" y="485913"/>
                  <a:pt x="416703" y="446403"/>
                  <a:pt x="404113" y="405521"/>
                </a:cubicBezTo>
                <a:cubicBezTo>
                  <a:pt x="413219" y="424727"/>
                  <a:pt x="421524" y="444207"/>
                  <a:pt x="430098" y="463414"/>
                </a:cubicBezTo>
                <a:cubicBezTo>
                  <a:pt x="498942" y="620354"/>
                  <a:pt x="585466" y="765223"/>
                  <a:pt x="699315" y="892806"/>
                </a:cubicBezTo>
                <a:cubicBezTo>
                  <a:pt x="789859" y="994324"/>
                  <a:pt x="944425" y="1107182"/>
                  <a:pt x="1003893" y="1157849"/>
                </a:cubicBezTo>
                <a:cubicBezTo>
                  <a:pt x="1063363" y="1208516"/>
                  <a:pt x="1052380" y="1190636"/>
                  <a:pt x="1056131" y="1196809"/>
                </a:cubicBezTo>
                <a:lnTo>
                  <a:pt x="1026396" y="1194890"/>
                </a:lnTo>
                <a:cubicBezTo>
                  <a:pt x="965588" y="1191871"/>
                  <a:pt x="906386" y="1202297"/>
                  <a:pt x="847988" y="1218760"/>
                </a:cubicBezTo>
                <a:cubicBezTo>
                  <a:pt x="737889" y="1250038"/>
                  <a:pt x="632344" y="1294212"/>
                  <a:pt x="525462" y="1334545"/>
                </a:cubicBezTo>
                <a:cubicBezTo>
                  <a:pt x="516622" y="1337837"/>
                  <a:pt x="511532" y="1338934"/>
                  <a:pt x="506711" y="1327960"/>
                </a:cubicBezTo>
                <a:cubicBezTo>
                  <a:pt x="468939" y="1241807"/>
                  <a:pt x="387055" y="1245709"/>
                  <a:pt x="302050" y="1262933"/>
                </a:cubicBezTo>
                <a:cubicBezTo>
                  <a:pt x="225689" y="1278407"/>
                  <a:pt x="119549" y="1258220"/>
                  <a:pt x="0" y="1208733"/>
                </a:cubicBezTo>
                <a:cubicBezTo>
                  <a:pt x="15444" y="1240221"/>
                  <a:pt x="32896" y="1270717"/>
                  <a:pt x="51484" y="12996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672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1CEBA1-0EDA-4340-A4AD-56B021D0A009}"/>
              </a:ext>
            </a:extLst>
          </p:cNvPr>
          <p:cNvSpPr/>
          <p:nvPr userDrawn="1"/>
        </p:nvSpPr>
        <p:spPr>
          <a:xfrm>
            <a:off x="553627" y="3377149"/>
            <a:ext cx="455455" cy="455455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F2F2F2-DE5A-4BD1-85CE-DD9ECFCBD255}"/>
              </a:ext>
            </a:extLst>
          </p:cNvPr>
          <p:cNvSpPr/>
          <p:nvPr userDrawn="1"/>
        </p:nvSpPr>
        <p:spPr>
          <a:xfrm>
            <a:off x="2433278" y="3595190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2DCE5-2166-4668-B521-0638D75A07ED}"/>
              </a:ext>
            </a:extLst>
          </p:cNvPr>
          <p:cNvSpPr/>
          <p:nvPr userDrawn="1"/>
        </p:nvSpPr>
        <p:spPr>
          <a:xfrm>
            <a:off x="2314576" y="5741793"/>
            <a:ext cx="715838" cy="71583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050765-659D-4573-A04D-668C8D965743}"/>
              </a:ext>
            </a:extLst>
          </p:cNvPr>
          <p:cNvSpPr/>
          <p:nvPr userDrawn="1"/>
        </p:nvSpPr>
        <p:spPr>
          <a:xfrm>
            <a:off x="2771987" y="361111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7A1F9B-E51F-46C1-928E-641E8940A002}"/>
              </a:ext>
            </a:extLst>
          </p:cNvPr>
          <p:cNvSpPr/>
          <p:nvPr userDrawn="1"/>
        </p:nvSpPr>
        <p:spPr>
          <a:xfrm>
            <a:off x="1352551" y="46889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E7F8D1-0943-4483-BBC8-C0EA02399BA2}"/>
              </a:ext>
            </a:extLst>
          </p:cNvPr>
          <p:cNvSpPr/>
          <p:nvPr userDrawn="1"/>
        </p:nvSpPr>
        <p:spPr>
          <a:xfrm>
            <a:off x="820518" y="82494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29172-A0D3-46ED-9F09-2AB2F89E9419}"/>
              </a:ext>
            </a:extLst>
          </p:cNvPr>
          <p:cNvSpPr/>
          <p:nvPr userDrawn="1"/>
        </p:nvSpPr>
        <p:spPr>
          <a:xfrm>
            <a:off x="245875" y="38883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89500-846F-42F1-99B4-64FC8796EC66}"/>
              </a:ext>
            </a:extLst>
          </p:cNvPr>
          <p:cNvSpPr/>
          <p:nvPr userDrawn="1"/>
        </p:nvSpPr>
        <p:spPr>
          <a:xfrm>
            <a:off x="29855" y="5050411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D4DB23-347B-441F-B307-6A5452DFA1EB}"/>
              </a:ext>
            </a:extLst>
          </p:cNvPr>
          <p:cNvSpPr/>
          <p:nvPr userDrawn="1"/>
        </p:nvSpPr>
        <p:spPr>
          <a:xfrm>
            <a:off x="692606" y="3716895"/>
            <a:ext cx="255823" cy="25582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81D6F-6D57-49A7-ACE9-4CB76CAB4B5B}"/>
              </a:ext>
            </a:extLst>
          </p:cNvPr>
          <p:cNvSpPr/>
          <p:nvPr userDrawn="1"/>
        </p:nvSpPr>
        <p:spPr>
          <a:xfrm>
            <a:off x="3312555" y="16790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DB441B-A93D-469C-8F26-6C38E82A4BEC}"/>
              </a:ext>
            </a:extLst>
          </p:cNvPr>
          <p:cNvSpPr/>
          <p:nvPr userDrawn="1"/>
        </p:nvSpPr>
        <p:spPr>
          <a:xfrm>
            <a:off x="2959433" y="163124"/>
            <a:ext cx="122626" cy="1226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3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723662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9471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E2E88-6A87-4923-A695-C08C6C89DECA}"/>
              </a:ext>
            </a:extLst>
          </p:cNvPr>
          <p:cNvSpPr/>
          <p:nvPr userDrawn="1"/>
        </p:nvSpPr>
        <p:spPr>
          <a:xfrm>
            <a:off x="173631" y="0"/>
            <a:ext cx="942221" cy="1583239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115276D-F3BF-43F2-930C-943D3CCC450E}"/>
              </a:ext>
            </a:extLst>
          </p:cNvPr>
          <p:cNvSpPr/>
          <p:nvPr userDrawn="1"/>
        </p:nvSpPr>
        <p:spPr>
          <a:xfrm>
            <a:off x="1265750" y="0"/>
            <a:ext cx="542368" cy="911356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7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E69537-CC5A-4694-B61B-401CDCE14E9F}"/>
              </a:ext>
            </a:extLst>
          </p:cNvPr>
          <p:cNvGrpSpPr/>
          <p:nvPr userDrawn="1"/>
        </p:nvGrpSpPr>
        <p:grpSpPr>
          <a:xfrm>
            <a:off x="323529" y="4603539"/>
            <a:ext cx="11654798" cy="2035618"/>
            <a:chOff x="323529" y="4603539"/>
            <a:chExt cx="11654798" cy="203561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045BAE-2033-4781-88D7-3316C0868B69}"/>
                </a:ext>
              </a:extLst>
            </p:cNvPr>
            <p:cNvSpPr/>
            <p:nvPr/>
          </p:nvSpPr>
          <p:spPr>
            <a:xfrm rot="16200000">
              <a:off x="363852" y="6186863"/>
              <a:ext cx="411971" cy="492617"/>
            </a:xfrm>
            <a:custGeom>
              <a:avLst/>
              <a:gdLst>
                <a:gd name="connsiteX0" fmla="*/ 182559 w 565444"/>
                <a:gd name="connsiteY0" fmla="*/ 37056 h 676134"/>
                <a:gd name="connsiteX1" fmla="*/ 182559 w 565444"/>
                <a:gd name="connsiteY1" fmla="*/ 175472 h 676134"/>
                <a:gd name="connsiteX2" fmla="*/ 108447 w 565444"/>
                <a:gd name="connsiteY2" fmla="*/ 175472 h 676134"/>
                <a:gd name="connsiteX3" fmla="*/ 108447 w 565444"/>
                <a:gd name="connsiteY3" fmla="*/ 37056 h 676134"/>
                <a:gd name="connsiteX4" fmla="*/ 145503 w 565444"/>
                <a:gd name="connsiteY4" fmla="*/ 0 h 676134"/>
                <a:gd name="connsiteX5" fmla="*/ 182559 w 565444"/>
                <a:gd name="connsiteY5" fmla="*/ 37056 h 676134"/>
                <a:gd name="connsiteX6" fmla="*/ 456997 w 565444"/>
                <a:gd name="connsiteY6" fmla="*/ 37056 h 676134"/>
                <a:gd name="connsiteX7" fmla="*/ 456997 w 565444"/>
                <a:gd name="connsiteY7" fmla="*/ 175472 h 676134"/>
                <a:gd name="connsiteX8" fmla="*/ 382885 w 565444"/>
                <a:gd name="connsiteY8" fmla="*/ 175472 h 676134"/>
                <a:gd name="connsiteX9" fmla="*/ 382885 w 565444"/>
                <a:gd name="connsiteY9" fmla="*/ 37056 h 676134"/>
                <a:gd name="connsiteX10" fmla="*/ 419941 w 565444"/>
                <a:gd name="connsiteY10" fmla="*/ 0 h 676134"/>
                <a:gd name="connsiteX11" fmla="*/ 456997 w 565444"/>
                <a:gd name="connsiteY11" fmla="*/ 37056 h 676134"/>
                <a:gd name="connsiteX12" fmla="*/ 486829 w 565444"/>
                <a:gd name="connsiteY12" fmla="*/ 382985 h 676134"/>
                <a:gd name="connsiteX13" fmla="*/ 483130 w 565444"/>
                <a:gd name="connsiteY13" fmla="*/ 374057 h 676134"/>
                <a:gd name="connsiteX14" fmla="*/ 474202 w 565444"/>
                <a:gd name="connsiteY14" fmla="*/ 370359 h 676134"/>
                <a:gd name="connsiteX15" fmla="*/ 91243 w 565444"/>
                <a:gd name="connsiteY15" fmla="*/ 370358 h 676134"/>
                <a:gd name="connsiteX16" fmla="*/ 78616 w 565444"/>
                <a:gd name="connsiteY16" fmla="*/ 382985 h 676134"/>
                <a:gd name="connsiteX17" fmla="*/ 78615 w 565444"/>
                <a:gd name="connsiteY17" fmla="*/ 382985 h 676134"/>
                <a:gd name="connsiteX18" fmla="*/ 91242 w 565444"/>
                <a:gd name="connsiteY18" fmla="*/ 395612 h 676134"/>
                <a:gd name="connsiteX19" fmla="*/ 474202 w 565444"/>
                <a:gd name="connsiteY19" fmla="*/ 395612 h 676134"/>
                <a:gd name="connsiteX20" fmla="*/ 483130 w 565444"/>
                <a:gd name="connsiteY20" fmla="*/ 391914 h 676134"/>
                <a:gd name="connsiteX21" fmla="*/ 486829 w 565444"/>
                <a:gd name="connsiteY21" fmla="*/ 329550 h 676134"/>
                <a:gd name="connsiteX22" fmla="*/ 483130 w 565444"/>
                <a:gd name="connsiteY22" fmla="*/ 320622 h 676134"/>
                <a:gd name="connsiteX23" fmla="*/ 474202 w 565444"/>
                <a:gd name="connsiteY23" fmla="*/ 316924 h 676134"/>
                <a:gd name="connsiteX24" fmla="*/ 91243 w 565444"/>
                <a:gd name="connsiteY24" fmla="*/ 316923 h 676134"/>
                <a:gd name="connsiteX25" fmla="*/ 78616 w 565444"/>
                <a:gd name="connsiteY25" fmla="*/ 329550 h 676134"/>
                <a:gd name="connsiteX26" fmla="*/ 78615 w 565444"/>
                <a:gd name="connsiteY26" fmla="*/ 329550 h 676134"/>
                <a:gd name="connsiteX27" fmla="*/ 91242 w 565444"/>
                <a:gd name="connsiteY27" fmla="*/ 342177 h 676134"/>
                <a:gd name="connsiteX28" fmla="*/ 474202 w 565444"/>
                <a:gd name="connsiteY28" fmla="*/ 342177 h 676134"/>
                <a:gd name="connsiteX29" fmla="*/ 483130 w 565444"/>
                <a:gd name="connsiteY29" fmla="*/ 338479 h 676134"/>
                <a:gd name="connsiteX30" fmla="*/ 486829 w 565444"/>
                <a:gd name="connsiteY30" fmla="*/ 276115 h 676134"/>
                <a:gd name="connsiteX31" fmla="*/ 483130 w 565444"/>
                <a:gd name="connsiteY31" fmla="*/ 267187 h 676134"/>
                <a:gd name="connsiteX32" fmla="*/ 474202 w 565444"/>
                <a:gd name="connsiteY32" fmla="*/ 263489 h 676134"/>
                <a:gd name="connsiteX33" fmla="*/ 91243 w 565444"/>
                <a:gd name="connsiteY33" fmla="*/ 263488 h 676134"/>
                <a:gd name="connsiteX34" fmla="*/ 78616 w 565444"/>
                <a:gd name="connsiteY34" fmla="*/ 276115 h 676134"/>
                <a:gd name="connsiteX35" fmla="*/ 78615 w 565444"/>
                <a:gd name="connsiteY35" fmla="*/ 276115 h 676134"/>
                <a:gd name="connsiteX36" fmla="*/ 91242 w 565444"/>
                <a:gd name="connsiteY36" fmla="*/ 288742 h 676134"/>
                <a:gd name="connsiteX37" fmla="*/ 474202 w 565444"/>
                <a:gd name="connsiteY37" fmla="*/ 288742 h 676134"/>
                <a:gd name="connsiteX38" fmla="*/ 483130 w 565444"/>
                <a:gd name="connsiteY38" fmla="*/ 285044 h 676134"/>
                <a:gd name="connsiteX39" fmla="*/ 565444 w 565444"/>
                <a:gd name="connsiteY39" fmla="*/ 194687 h 676134"/>
                <a:gd name="connsiteX40" fmla="*/ 546230 w 565444"/>
                <a:gd name="connsiteY40" fmla="*/ 213901 h 676134"/>
                <a:gd name="connsiteX41" fmla="*/ 525276 w 565444"/>
                <a:gd name="connsiteY41" fmla="*/ 213901 h 676134"/>
                <a:gd name="connsiteX42" fmla="*/ 508899 w 565444"/>
                <a:gd name="connsiteY42" fmla="*/ 524387 h 676134"/>
                <a:gd name="connsiteX43" fmla="*/ 378242 w 565444"/>
                <a:gd name="connsiteY43" fmla="*/ 676134 h 676134"/>
                <a:gd name="connsiteX44" fmla="*/ 184454 w 565444"/>
                <a:gd name="connsiteY44" fmla="*/ 676134 h 676134"/>
                <a:gd name="connsiteX45" fmla="*/ 53798 w 565444"/>
                <a:gd name="connsiteY45" fmla="*/ 524387 h 676134"/>
                <a:gd name="connsiteX46" fmla="*/ 37421 w 565444"/>
                <a:gd name="connsiteY46" fmla="*/ 213901 h 676134"/>
                <a:gd name="connsiteX47" fmla="*/ 19214 w 565444"/>
                <a:gd name="connsiteY47" fmla="*/ 213901 h 676134"/>
                <a:gd name="connsiteX48" fmla="*/ 0 w 565444"/>
                <a:gd name="connsiteY48" fmla="*/ 194687 h 676134"/>
                <a:gd name="connsiteX49" fmla="*/ 19214 w 565444"/>
                <a:gd name="connsiteY49" fmla="*/ 175473 h 676134"/>
                <a:gd name="connsiteX50" fmla="*/ 546230 w 565444"/>
                <a:gd name="connsiteY50" fmla="*/ 175473 h 676134"/>
                <a:gd name="connsiteX51" fmla="*/ 565444 w 565444"/>
                <a:gd name="connsiteY51" fmla="*/ 194687 h 6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5444" h="676134">
                  <a:moveTo>
                    <a:pt x="182559" y="37056"/>
                  </a:move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ubicBezTo>
                    <a:pt x="165968" y="0"/>
                    <a:pt x="182559" y="16591"/>
                    <a:pt x="182559" y="37056"/>
                  </a:cubicBezTo>
                  <a:close/>
                  <a:moveTo>
                    <a:pt x="456997" y="37056"/>
                  </a:move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ubicBezTo>
                    <a:pt x="440406" y="0"/>
                    <a:pt x="456997" y="16591"/>
                    <a:pt x="456997" y="37056"/>
                  </a:cubicBezTo>
                  <a:close/>
                  <a:moveTo>
                    <a:pt x="486829" y="382985"/>
                  </a:moveTo>
                  <a:lnTo>
                    <a:pt x="483130" y="374057"/>
                  </a:lnTo>
                  <a:cubicBezTo>
                    <a:pt x="480845" y="371772"/>
                    <a:pt x="477689" y="370359"/>
                    <a:pt x="474202" y="370359"/>
                  </a:cubicBezTo>
                  <a:lnTo>
                    <a:pt x="91243" y="370358"/>
                  </a:lnTo>
                  <a:cubicBezTo>
                    <a:pt x="84269" y="370358"/>
                    <a:pt x="78616" y="376011"/>
                    <a:pt x="78616" y="382985"/>
                  </a:cubicBezTo>
                  <a:lnTo>
                    <a:pt x="78615" y="382985"/>
                  </a:lnTo>
                  <a:cubicBezTo>
                    <a:pt x="78615" y="389959"/>
                    <a:pt x="84268" y="395612"/>
                    <a:pt x="91242" y="395612"/>
                  </a:cubicBezTo>
                  <a:lnTo>
                    <a:pt x="474202" y="395612"/>
                  </a:lnTo>
                  <a:cubicBezTo>
                    <a:pt x="477689" y="395612"/>
                    <a:pt x="480845" y="394199"/>
                    <a:pt x="483130" y="391914"/>
                  </a:cubicBezTo>
                  <a:close/>
                  <a:moveTo>
                    <a:pt x="486829" y="329550"/>
                  </a:moveTo>
                  <a:lnTo>
                    <a:pt x="483130" y="320622"/>
                  </a:lnTo>
                  <a:cubicBezTo>
                    <a:pt x="480845" y="318337"/>
                    <a:pt x="477689" y="316924"/>
                    <a:pt x="474202" y="316924"/>
                  </a:cubicBezTo>
                  <a:lnTo>
                    <a:pt x="91243" y="316923"/>
                  </a:lnTo>
                  <a:cubicBezTo>
                    <a:pt x="84269" y="316923"/>
                    <a:pt x="78616" y="322576"/>
                    <a:pt x="78616" y="329550"/>
                  </a:cubicBezTo>
                  <a:lnTo>
                    <a:pt x="78615" y="329550"/>
                  </a:lnTo>
                  <a:cubicBezTo>
                    <a:pt x="78615" y="336524"/>
                    <a:pt x="84268" y="342177"/>
                    <a:pt x="91242" y="342177"/>
                  </a:cubicBezTo>
                  <a:lnTo>
                    <a:pt x="474202" y="342177"/>
                  </a:lnTo>
                  <a:cubicBezTo>
                    <a:pt x="477689" y="342177"/>
                    <a:pt x="480845" y="340764"/>
                    <a:pt x="483130" y="338479"/>
                  </a:cubicBezTo>
                  <a:close/>
                  <a:moveTo>
                    <a:pt x="486829" y="276115"/>
                  </a:moveTo>
                  <a:lnTo>
                    <a:pt x="483130" y="267187"/>
                  </a:lnTo>
                  <a:cubicBezTo>
                    <a:pt x="480845" y="264902"/>
                    <a:pt x="477689" y="263489"/>
                    <a:pt x="474202" y="263489"/>
                  </a:cubicBezTo>
                  <a:lnTo>
                    <a:pt x="91243" y="263488"/>
                  </a:lnTo>
                  <a:cubicBezTo>
                    <a:pt x="84269" y="263488"/>
                    <a:pt x="78616" y="269141"/>
                    <a:pt x="78616" y="276115"/>
                  </a:cubicBezTo>
                  <a:lnTo>
                    <a:pt x="78615" y="276115"/>
                  </a:lnTo>
                  <a:cubicBezTo>
                    <a:pt x="78615" y="283089"/>
                    <a:pt x="84268" y="288742"/>
                    <a:pt x="91242" y="288742"/>
                  </a:cubicBezTo>
                  <a:lnTo>
                    <a:pt x="474202" y="288742"/>
                  </a:lnTo>
                  <a:cubicBezTo>
                    <a:pt x="477689" y="288742"/>
                    <a:pt x="480845" y="287329"/>
                    <a:pt x="483130" y="285044"/>
                  </a:cubicBezTo>
                  <a:close/>
                  <a:moveTo>
                    <a:pt x="565444" y="194687"/>
                  </a:move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7"/>
                  </a:lnTo>
                  <a:cubicBezTo>
                    <a:pt x="504507" y="609787"/>
                    <a:pt x="447139" y="676134"/>
                    <a:pt x="378242" y="676134"/>
                  </a:cubicBezTo>
                  <a:lnTo>
                    <a:pt x="184454" y="676134"/>
                  </a:lnTo>
                  <a:cubicBezTo>
                    <a:pt x="115558" y="676134"/>
                    <a:pt x="58190" y="609787"/>
                    <a:pt x="53798" y="524387"/>
                  </a:cubicBezTo>
                  <a:lnTo>
                    <a:pt x="37421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lnTo>
                    <a:pt x="546230" y="175473"/>
                  </a:lnTo>
                  <a:cubicBezTo>
                    <a:pt x="556842" y="175473"/>
                    <a:pt x="565444" y="184075"/>
                    <a:pt x="565444" y="1946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4C701790-911F-49B9-B58C-72E9534D4C93}"/>
                </a:ext>
              </a:extLst>
            </p:cNvPr>
            <p:cNvSpPr/>
            <p:nvPr/>
          </p:nvSpPr>
          <p:spPr>
            <a:xfrm flipH="1" flipV="1">
              <a:off x="816143" y="5935877"/>
              <a:ext cx="10779743" cy="582611"/>
            </a:xfrm>
            <a:prstGeom prst="bentArrow">
              <a:avLst>
                <a:gd name="adj1" fmla="val 14113"/>
                <a:gd name="adj2" fmla="val 12152"/>
                <a:gd name="adj3" fmla="val 0"/>
                <a:gd name="adj4" fmla="val 5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CAA496-8808-490A-A588-30FACF8CED72}"/>
                </a:ext>
              </a:extLst>
            </p:cNvPr>
            <p:cNvSpPr/>
            <p:nvPr userDrawn="1"/>
          </p:nvSpPr>
          <p:spPr>
            <a:xfrm flipH="1">
              <a:off x="11086249" y="4603539"/>
              <a:ext cx="892078" cy="1332338"/>
            </a:xfrm>
            <a:custGeom>
              <a:avLst/>
              <a:gdLst>
                <a:gd name="connsiteX0" fmla="*/ 501893 w 892078"/>
                <a:gd name="connsiteY0" fmla="*/ 0 h 1332338"/>
                <a:gd name="connsiteX1" fmla="*/ 498205 w 892078"/>
                <a:gd name="connsiteY1" fmla="*/ 53000 h 1332338"/>
                <a:gd name="connsiteX2" fmla="*/ 456830 w 892078"/>
                <a:gd name="connsiteY2" fmla="*/ 120945 h 1332338"/>
                <a:gd name="connsiteX3" fmla="*/ 387912 w 892078"/>
                <a:gd name="connsiteY3" fmla="*/ 218109 h 1332338"/>
                <a:gd name="connsiteX4" fmla="*/ 391667 w 892078"/>
                <a:gd name="connsiteY4" fmla="*/ 334412 h 1332338"/>
                <a:gd name="connsiteX5" fmla="*/ 407219 w 892078"/>
                <a:gd name="connsiteY5" fmla="*/ 351214 h 1332338"/>
                <a:gd name="connsiteX6" fmla="*/ 413637 w 892078"/>
                <a:gd name="connsiteY6" fmla="*/ 474030 h 1332338"/>
                <a:gd name="connsiteX7" fmla="*/ 416812 w 892078"/>
                <a:gd name="connsiteY7" fmla="*/ 504492 h 1332338"/>
                <a:gd name="connsiteX8" fmla="*/ 402754 w 892078"/>
                <a:gd name="connsiteY8" fmla="*/ 505610 h 1332338"/>
                <a:gd name="connsiteX9" fmla="*/ 369924 w 892078"/>
                <a:gd name="connsiteY9" fmla="*/ 475906 h 1332338"/>
                <a:gd name="connsiteX10" fmla="*/ 126043 w 892078"/>
                <a:gd name="connsiteY10" fmla="*/ 282053 h 1332338"/>
                <a:gd name="connsiteX11" fmla="*/ 204209 w 892078"/>
                <a:gd name="connsiteY11" fmla="*/ 408681 h 1332338"/>
                <a:gd name="connsiteX12" fmla="*/ 344910 w 892078"/>
                <a:gd name="connsiteY12" fmla="*/ 500918 h 1332338"/>
                <a:gd name="connsiteX13" fmla="*/ 418387 w 892078"/>
                <a:gd name="connsiteY13" fmla="*/ 565015 h 1332338"/>
                <a:gd name="connsiteX14" fmla="*/ 404318 w 892078"/>
                <a:gd name="connsiteY14" fmla="*/ 841726 h 1332338"/>
                <a:gd name="connsiteX15" fmla="*/ 354290 w 892078"/>
                <a:gd name="connsiteY15" fmla="*/ 830783 h 1332338"/>
                <a:gd name="connsiteX16" fmla="*/ 353526 w 892078"/>
                <a:gd name="connsiteY16" fmla="*/ 831058 h 1332338"/>
                <a:gd name="connsiteX17" fmla="*/ 350580 w 892078"/>
                <a:gd name="connsiteY17" fmla="*/ 827584 h 1332338"/>
                <a:gd name="connsiteX18" fmla="*/ 347061 w 892078"/>
                <a:gd name="connsiteY18" fmla="*/ 800105 h 1332338"/>
                <a:gd name="connsiteX19" fmla="*/ 281402 w 892078"/>
                <a:gd name="connsiteY19" fmla="*/ 603126 h 1332338"/>
                <a:gd name="connsiteX20" fmla="*/ 0 w 892078"/>
                <a:gd name="connsiteY20" fmla="*/ 531211 h 1332338"/>
                <a:gd name="connsiteX21" fmla="*/ 87546 w 892078"/>
                <a:gd name="connsiteY21" fmla="*/ 639081 h 1332338"/>
                <a:gd name="connsiteX22" fmla="*/ 156335 w 892078"/>
                <a:gd name="connsiteY22" fmla="*/ 770401 h 1332338"/>
                <a:gd name="connsiteX23" fmla="*/ 309542 w 892078"/>
                <a:gd name="connsiteY23" fmla="*/ 829808 h 1332338"/>
                <a:gd name="connsiteX24" fmla="*/ 340979 w 892078"/>
                <a:gd name="connsiteY24" fmla="*/ 837942 h 1332338"/>
                <a:gd name="connsiteX25" fmla="*/ 348283 w 892078"/>
                <a:gd name="connsiteY25" fmla="*/ 838787 h 1332338"/>
                <a:gd name="connsiteX26" fmla="*/ 348036 w 892078"/>
                <a:gd name="connsiteY26" fmla="*/ 840162 h 1332338"/>
                <a:gd name="connsiteX27" fmla="*/ 405880 w 892078"/>
                <a:gd name="connsiteY27" fmla="*/ 949596 h 1332338"/>
                <a:gd name="connsiteX28" fmla="*/ 392717 w 892078"/>
                <a:gd name="connsiteY28" fmla="*/ 1332338 h 1332338"/>
                <a:gd name="connsiteX29" fmla="*/ 473368 w 892078"/>
                <a:gd name="connsiteY29" fmla="*/ 1332338 h 1332338"/>
                <a:gd name="connsiteX30" fmla="*/ 463724 w 892078"/>
                <a:gd name="connsiteY30" fmla="*/ 999622 h 1332338"/>
                <a:gd name="connsiteX31" fmla="*/ 476231 w 892078"/>
                <a:gd name="connsiteY31" fmla="*/ 908949 h 1332338"/>
                <a:gd name="connsiteX32" fmla="*/ 523131 w 892078"/>
                <a:gd name="connsiteY32" fmla="*/ 880809 h 1332338"/>
                <a:gd name="connsiteX33" fmla="*/ 827981 w 892078"/>
                <a:gd name="connsiteY33" fmla="*/ 722913 h 1332338"/>
                <a:gd name="connsiteX34" fmla="*/ 892078 w 892078"/>
                <a:gd name="connsiteY34" fmla="*/ 391486 h 1332338"/>
                <a:gd name="connsiteX35" fmla="*/ 671648 w 892078"/>
                <a:gd name="connsiteY35" fmla="*/ 560326 h 1332338"/>
                <a:gd name="connsiteX36" fmla="*/ 535636 w 892078"/>
                <a:gd name="connsiteY36" fmla="*/ 646309 h 1332338"/>
                <a:gd name="connsiteX37" fmla="*/ 480920 w 892078"/>
                <a:gd name="connsiteY37" fmla="*/ 830783 h 1332338"/>
                <a:gd name="connsiteX38" fmla="*/ 448091 w 892078"/>
                <a:gd name="connsiteY38" fmla="*/ 882373 h 1332338"/>
                <a:gd name="connsiteX39" fmla="*/ 448091 w 892078"/>
                <a:gd name="connsiteY39" fmla="*/ 608790 h 1332338"/>
                <a:gd name="connsiteX40" fmla="*/ 513752 w 892078"/>
                <a:gd name="connsiteY40" fmla="*/ 546257 h 1332338"/>
                <a:gd name="connsiteX41" fmla="*/ 582537 w 892078"/>
                <a:gd name="connsiteY41" fmla="*/ 540003 h 1332338"/>
                <a:gd name="connsiteX42" fmla="*/ 748253 w 892078"/>
                <a:gd name="connsiteY42" fmla="*/ 207012 h 1332338"/>
                <a:gd name="connsiteX43" fmla="*/ 596608 w 892078"/>
                <a:gd name="connsiteY43" fmla="*/ 313318 h 1332338"/>
                <a:gd name="connsiteX44" fmla="*/ 451217 w 892078"/>
                <a:gd name="connsiteY44" fmla="*/ 482159 h 1332338"/>
                <a:gd name="connsiteX45" fmla="*/ 445183 w 892078"/>
                <a:gd name="connsiteY45" fmla="*/ 497255 h 1332338"/>
                <a:gd name="connsiteX46" fmla="*/ 439086 w 892078"/>
                <a:gd name="connsiteY46" fmla="*/ 500090 h 1332338"/>
                <a:gd name="connsiteX47" fmla="*/ 435706 w 892078"/>
                <a:gd name="connsiteY47" fmla="*/ 482384 h 1332338"/>
                <a:gd name="connsiteX48" fmla="*/ 420305 w 892078"/>
                <a:gd name="connsiteY48" fmla="*/ 370688 h 1332338"/>
                <a:gd name="connsiteX49" fmla="*/ 426244 w 892078"/>
                <a:gd name="connsiteY49" fmla="*/ 360755 h 1332338"/>
                <a:gd name="connsiteX50" fmla="*/ 485748 w 892078"/>
                <a:gd name="connsiteY50" fmla="*/ 335852 h 1332338"/>
                <a:gd name="connsiteX51" fmla="*/ 556629 w 892078"/>
                <a:gd name="connsiteY51" fmla="*/ 224791 h 1332338"/>
                <a:gd name="connsiteX52" fmla="*/ 533558 w 892078"/>
                <a:gd name="connsiteY52" fmla="*/ 68029 h 1332338"/>
                <a:gd name="connsiteX53" fmla="*/ 501893 w 892078"/>
                <a:gd name="connsiteY53" fmla="*/ 0 h 1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2078" h="1332338">
                  <a:moveTo>
                    <a:pt x="501893" y="0"/>
                  </a:moveTo>
                  <a:cubicBezTo>
                    <a:pt x="505496" y="20041"/>
                    <a:pt x="503339" y="36518"/>
                    <a:pt x="498205" y="53000"/>
                  </a:cubicBezTo>
                  <a:cubicBezTo>
                    <a:pt x="489909" y="79014"/>
                    <a:pt x="474662" y="101069"/>
                    <a:pt x="456830" y="120945"/>
                  </a:cubicBezTo>
                  <a:cubicBezTo>
                    <a:pt x="430082" y="150759"/>
                    <a:pt x="404129" y="181166"/>
                    <a:pt x="387912" y="218109"/>
                  </a:cubicBezTo>
                  <a:cubicBezTo>
                    <a:pt x="370904" y="257435"/>
                    <a:pt x="367592" y="296342"/>
                    <a:pt x="391667" y="334412"/>
                  </a:cubicBezTo>
                  <a:cubicBezTo>
                    <a:pt x="396044" y="341153"/>
                    <a:pt x="402085" y="346893"/>
                    <a:pt x="407219" y="351214"/>
                  </a:cubicBezTo>
                  <a:cubicBezTo>
                    <a:pt x="406074" y="380095"/>
                    <a:pt x="409823" y="433373"/>
                    <a:pt x="413637" y="474030"/>
                  </a:cubicBezTo>
                  <a:lnTo>
                    <a:pt x="416812" y="504492"/>
                  </a:lnTo>
                  <a:lnTo>
                    <a:pt x="402754" y="505610"/>
                  </a:lnTo>
                  <a:cubicBezTo>
                    <a:pt x="393375" y="507174"/>
                    <a:pt x="371487" y="502482"/>
                    <a:pt x="369924" y="475906"/>
                  </a:cubicBezTo>
                  <a:cubicBezTo>
                    <a:pt x="358979" y="328953"/>
                    <a:pt x="269870" y="258602"/>
                    <a:pt x="126043" y="282053"/>
                  </a:cubicBezTo>
                  <a:cubicBezTo>
                    <a:pt x="168253" y="316446"/>
                    <a:pt x="180759" y="364908"/>
                    <a:pt x="204209" y="408681"/>
                  </a:cubicBezTo>
                  <a:cubicBezTo>
                    <a:pt x="232351" y="463399"/>
                    <a:pt x="265180" y="511863"/>
                    <a:pt x="344910" y="500918"/>
                  </a:cubicBezTo>
                  <a:cubicBezTo>
                    <a:pt x="371487" y="496228"/>
                    <a:pt x="423077" y="507174"/>
                    <a:pt x="418387" y="565015"/>
                  </a:cubicBezTo>
                  <a:cubicBezTo>
                    <a:pt x="412133" y="655690"/>
                    <a:pt x="409008" y="747925"/>
                    <a:pt x="404318" y="841726"/>
                  </a:cubicBezTo>
                  <a:cubicBezTo>
                    <a:pt x="387119" y="838598"/>
                    <a:pt x="371487" y="833909"/>
                    <a:pt x="354290" y="830783"/>
                  </a:cubicBezTo>
                  <a:lnTo>
                    <a:pt x="353526" y="831058"/>
                  </a:lnTo>
                  <a:lnTo>
                    <a:pt x="350580" y="827584"/>
                  </a:lnTo>
                  <a:cubicBezTo>
                    <a:pt x="345889" y="820623"/>
                    <a:pt x="344717" y="813002"/>
                    <a:pt x="347061" y="800105"/>
                  </a:cubicBezTo>
                  <a:cubicBezTo>
                    <a:pt x="362694" y="723500"/>
                    <a:pt x="339244" y="656278"/>
                    <a:pt x="281402" y="603126"/>
                  </a:cubicBezTo>
                  <a:cubicBezTo>
                    <a:pt x="218869" y="545282"/>
                    <a:pt x="87546" y="512451"/>
                    <a:pt x="0" y="531211"/>
                  </a:cubicBezTo>
                  <a:cubicBezTo>
                    <a:pt x="43773" y="554661"/>
                    <a:pt x="68787" y="595308"/>
                    <a:pt x="87546" y="639081"/>
                  </a:cubicBezTo>
                  <a:cubicBezTo>
                    <a:pt x="106307" y="684418"/>
                    <a:pt x="123503" y="731318"/>
                    <a:pt x="156335" y="770401"/>
                  </a:cubicBezTo>
                  <a:cubicBezTo>
                    <a:pt x="196980" y="818865"/>
                    <a:pt x="240755" y="856384"/>
                    <a:pt x="309542" y="829808"/>
                  </a:cubicBezTo>
                  <a:cubicBezTo>
                    <a:pt x="322440" y="823945"/>
                    <a:pt x="330940" y="833912"/>
                    <a:pt x="340979" y="837942"/>
                  </a:cubicBezTo>
                  <a:lnTo>
                    <a:pt x="348283" y="838787"/>
                  </a:lnTo>
                  <a:lnTo>
                    <a:pt x="348036" y="840162"/>
                  </a:lnTo>
                  <a:cubicBezTo>
                    <a:pt x="404318" y="857359"/>
                    <a:pt x="409008" y="898006"/>
                    <a:pt x="405880" y="949596"/>
                  </a:cubicBezTo>
                  <a:lnTo>
                    <a:pt x="392717" y="1332338"/>
                  </a:lnTo>
                  <a:lnTo>
                    <a:pt x="473368" y="1332338"/>
                  </a:lnTo>
                  <a:lnTo>
                    <a:pt x="463724" y="999622"/>
                  </a:lnTo>
                  <a:cubicBezTo>
                    <a:pt x="463724" y="968357"/>
                    <a:pt x="463724" y="938653"/>
                    <a:pt x="476231" y="908949"/>
                  </a:cubicBezTo>
                  <a:cubicBezTo>
                    <a:pt x="485610" y="887063"/>
                    <a:pt x="490302" y="874556"/>
                    <a:pt x="523131" y="880809"/>
                  </a:cubicBezTo>
                  <a:cubicBezTo>
                    <a:pt x="652888" y="904260"/>
                    <a:pt x="767011" y="840162"/>
                    <a:pt x="827981" y="722913"/>
                  </a:cubicBezTo>
                  <a:cubicBezTo>
                    <a:pt x="878009" y="624423"/>
                    <a:pt x="884261" y="516553"/>
                    <a:pt x="892078" y="391486"/>
                  </a:cubicBezTo>
                  <a:cubicBezTo>
                    <a:pt x="840488" y="494664"/>
                    <a:pt x="756068" y="525932"/>
                    <a:pt x="671648" y="560326"/>
                  </a:cubicBezTo>
                  <a:cubicBezTo>
                    <a:pt x="621620" y="580648"/>
                    <a:pt x="573158" y="607226"/>
                    <a:pt x="535636" y="646309"/>
                  </a:cubicBezTo>
                  <a:cubicBezTo>
                    <a:pt x="485610" y="697899"/>
                    <a:pt x="448091" y="754179"/>
                    <a:pt x="480920" y="830783"/>
                  </a:cubicBezTo>
                  <a:cubicBezTo>
                    <a:pt x="488738" y="849542"/>
                    <a:pt x="477793" y="868302"/>
                    <a:pt x="448091" y="882373"/>
                  </a:cubicBezTo>
                  <a:cubicBezTo>
                    <a:pt x="448091" y="787008"/>
                    <a:pt x="448091" y="697899"/>
                    <a:pt x="448091" y="608790"/>
                  </a:cubicBezTo>
                  <a:cubicBezTo>
                    <a:pt x="448091" y="565015"/>
                    <a:pt x="455908" y="533749"/>
                    <a:pt x="513752" y="546257"/>
                  </a:cubicBezTo>
                  <a:cubicBezTo>
                    <a:pt x="535636" y="550946"/>
                    <a:pt x="559087" y="546257"/>
                    <a:pt x="582537" y="540003"/>
                  </a:cubicBezTo>
                  <a:cubicBezTo>
                    <a:pt x="701352" y="504046"/>
                    <a:pt x="779518" y="347712"/>
                    <a:pt x="748253" y="207012"/>
                  </a:cubicBezTo>
                  <a:cubicBezTo>
                    <a:pt x="716985" y="269546"/>
                    <a:pt x="652888" y="285178"/>
                    <a:pt x="596608" y="313318"/>
                  </a:cubicBezTo>
                  <a:cubicBezTo>
                    <a:pt x="524693" y="349275"/>
                    <a:pt x="454344" y="386797"/>
                    <a:pt x="451217" y="482159"/>
                  </a:cubicBezTo>
                  <a:cubicBezTo>
                    <a:pt x="450826" y="489194"/>
                    <a:pt x="448579" y="493982"/>
                    <a:pt x="445183" y="497255"/>
                  </a:cubicBezTo>
                  <a:lnTo>
                    <a:pt x="439086" y="500090"/>
                  </a:lnTo>
                  <a:lnTo>
                    <a:pt x="435706" y="482384"/>
                  </a:lnTo>
                  <a:cubicBezTo>
                    <a:pt x="429401" y="445321"/>
                    <a:pt x="420625" y="384681"/>
                    <a:pt x="420305" y="370688"/>
                  </a:cubicBezTo>
                  <a:cubicBezTo>
                    <a:pt x="420100" y="366322"/>
                    <a:pt x="417511" y="361166"/>
                    <a:pt x="426244" y="360755"/>
                  </a:cubicBezTo>
                  <a:cubicBezTo>
                    <a:pt x="449067" y="359727"/>
                    <a:pt x="467310" y="348584"/>
                    <a:pt x="485748" y="335852"/>
                  </a:cubicBezTo>
                  <a:cubicBezTo>
                    <a:pt x="524607" y="308401"/>
                    <a:pt x="549757" y="272437"/>
                    <a:pt x="556629" y="224791"/>
                  </a:cubicBezTo>
                  <a:cubicBezTo>
                    <a:pt x="564085" y="170396"/>
                    <a:pt x="553286" y="118213"/>
                    <a:pt x="533558" y="68029"/>
                  </a:cubicBezTo>
                  <a:cubicBezTo>
                    <a:pt x="524789" y="45615"/>
                    <a:pt x="518004" y="22205"/>
                    <a:pt x="501893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524873-6BE5-4879-B50F-EC3ECF1F2BA1}"/>
              </a:ext>
            </a:extLst>
          </p:cNvPr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DB7680-BCD7-4C1B-97B4-C82E082C47C2}"/>
              </a:ext>
            </a:extLst>
          </p:cNvPr>
          <p:cNvGrpSpPr/>
          <p:nvPr userDrawn="1"/>
        </p:nvGrpSpPr>
        <p:grpSpPr>
          <a:xfrm>
            <a:off x="623567" y="-9292"/>
            <a:ext cx="2434936" cy="1219200"/>
            <a:chOff x="623567" y="20852"/>
            <a:chExt cx="2434936" cy="1219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C6E2EE-321A-47CB-9B17-01A6C7F54C53}"/>
                </a:ext>
              </a:extLst>
            </p:cNvPr>
            <p:cNvSpPr/>
            <p:nvPr userDrawn="1"/>
          </p:nvSpPr>
          <p:spPr>
            <a:xfrm>
              <a:off x="1538287" y="20852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1EE286-F844-4771-9CFC-94BF60D78565}"/>
                </a:ext>
              </a:extLst>
            </p:cNvPr>
            <p:cNvSpPr/>
            <p:nvPr userDrawn="1"/>
          </p:nvSpPr>
          <p:spPr>
            <a:xfrm>
              <a:off x="2161853" y="284463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794EC-70B7-4CA7-B86F-B7DD5B250116}"/>
                </a:ext>
              </a:extLst>
            </p:cNvPr>
            <p:cNvSpPr/>
            <p:nvPr userDrawn="1"/>
          </p:nvSpPr>
          <p:spPr>
            <a:xfrm>
              <a:off x="1378101" y="436863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23C14-7C77-40CC-82DB-9E1F4A7524AB}"/>
                </a:ext>
              </a:extLst>
            </p:cNvPr>
            <p:cNvSpPr/>
            <p:nvPr userDrawn="1"/>
          </p:nvSpPr>
          <p:spPr>
            <a:xfrm>
              <a:off x="745171" y="282011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5BE877-79E4-493D-8CCE-9682FE0748AA}"/>
                </a:ext>
              </a:extLst>
            </p:cNvPr>
            <p:cNvSpPr/>
            <p:nvPr userDrawn="1"/>
          </p:nvSpPr>
          <p:spPr>
            <a:xfrm>
              <a:off x="623567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2FD92A-CC13-4DFD-A85C-8CE910B21828}"/>
                </a:ext>
              </a:extLst>
            </p:cNvPr>
            <p:cNvSpPr/>
            <p:nvPr userDrawn="1"/>
          </p:nvSpPr>
          <p:spPr>
            <a:xfrm>
              <a:off x="1235073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05787A-C43E-453A-BE07-3D337B74A2E0}"/>
                </a:ext>
              </a:extLst>
            </p:cNvPr>
            <p:cNvSpPr/>
            <p:nvPr userDrawn="1"/>
          </p:nvSpPr>
          <p:spPr>
            <a:xfrm>
              <a:off x="2674902" y="576526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A36D23-48BD-4BA3-8545-A3920D835DF4}"/>
              </a:ext>
            </a:extLst>
          </p:cNvPr>
          <p:cNvGrpSpPr/>
          <p:nvPr userDrawn="1"/>
        </p:nvGrpSpPr>
        <p:grpSpPr>
          <a:xfrm flipH="1">
            <a:off x="9757064" y="5636998"/>
            <a:ext cx="2434936" cy="1240052"/>
            <a:chOff x="328292" y="0"/>
            <a:chExt cx="2434936" cy="124005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22CDA6-66B0-4261-8AAB-F61537EBC5C1}"/>
                </a:ext>
              </a:extLst>
            </p:cNvPr>
            <p:cNvSpPr/>
            <p:nvPr userDrawn="1"/>
          </p:nvSpPr>
          <p:spPr>
            <a:xfrm>
              <a:off x="1243012" y="0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E29A8A-7472-4C7B-B2D8-F2CA911113E6}"/>
                </a:ext>
              </a:extLst>
            </p:cNvPr>
            <p:cNvSpPr/>
            <p:nvPr userDrawn="1"/>
          </p:nvSpPr>
          <p:spPr>
            <a:xfrm>
              <a:off x="1866578" y="263611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2D5BA9-02F0-4EBF-8047-65342716CF01}"/>
                </a:ext>
              </a:extLst>
            </p:cNvPr>
            <p:cNvSpPr/>
            <p:nvPr userDrawn="1"/>
          </p:nvSpPr>
          <p:spPr>
            <a:xfrm>
              <a:off x="1082826" y="422492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CD11AB-8BFB-424D-B3CC-4FEB6AB5C821}"/>
                </a:ext>
              </a:extLst>
            </p:cNvPr>
            <p:cNvSpPr/>
            <p:nvPr userDrawn="1"/>
          </p:nvSpPr>
          <p:spPr>
            <a:xfrm>
              <a:off x="449896" y="280904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82DE08-397D-4848-B109-C55EEF52BDA4}"/>
                </a:ext>
              </a:extLst>
            </p:cNvPr>
            <p:cNvSpPr/>
            <p:nvPr userDrawn="1"/>
          </p:nvSpPr>
          <p:spPr>
            <a:xfrm>
              <a:off x="328292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598C0A-7EE6-4767-B149-6F044CB9FD7B}"/>
                </a:ext>
              </a:extLst>
            </p:cNvPr>
            <p:cNvSpPr/>
            <p:nvPr userDrawn="1"/>
          </p:nvSpPr>
          <p:spPr>
            <a:xfrm>
              <a:off x="939798" y="608493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6E712-C4F3-4B0A-8585-2B8D1DBCB0CC}"/>
                </a:ext>
              </a:extLst>
            </p:cNvPr>
            <p:cNvSpPr/>
            <p:nvPr userDrawn="1"/>
          </p:nvSpPr>
          <p:spPr>
            <a:xfrm>
              <a:off x="2379627" y="555674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758FE55-F2E3-411E-B08B-7BB726147569}"/>
              </a:ext>
            </a:extLst>
          </p:cNvPr>
          <p:cNvSpPr/>
          <p:nvPr userDrawn="1"/>
        </p:nvSpPr>
        <p:spPr>
          <a:xfrm>
            <a:off x="0" y="63597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D529C-F177-4014-858A-48426744683D}"/>
              </a:ext>
            </a:extLst>
          </p:cNvPr>
          <p:cNvSpPr/>
          <p:nvPr userDrawn="1"/>
        </p:nvSpPr>
        <p:spPr>
          <a:xfrm>
            <a:off x="0" y="65121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A4EDC-BC81-48B2-A5D1-5C42D2143CB0}"/>
              </a:ext>
            </a:extLst>
          </p:cNvPr>
          <p:cNvSpPr/>
          <p:nvPr userDrawn="1"/>
        </p:nvSpPr>
        <p:spPr>
          <a:xfrm>
            <a:off x="0" y="66645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34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DE4DB8-95B1-490C-9ADC-E0A3E777B4A5}"/>
              </a:ext>
            </a:extLst>
          </p:cNvPr>
          <p:cNvSpPr/>
          <p:nvPr userDrawn="1"/>
        </p:nvSpPr>
        <p:spPr>
          <a:xfrm>
            <a:off x="419100" y="490537"/>
            <a:ext cx="8429625" cy="5876925"/>
          </a:xfrm>
          <a:prstGeom prst="roundRect">
            <a:avLst>
              <a:gd name="adj" fmla="val 4836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A522A-2DEF-4520-8803-18075D5AFB6D}"/>
              </a:ext>
            </a:extLst>
          </p:cNvPr>
          <p:cNvSpPr/>
          <p:nvPr userDrawn="1"/>
        </p:nvSpPr>
        <p:spPr>
          <a:xfrm>
            <a:off x="405725" y="347409"/>
            <a:ext cx="11380551" cy="6163182"/>
          </a:xfrm>
          <a:prstGeom prst="roundRect">
            <a:avLst>
              <a:gd name="adj" fmla="val 3889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0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57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2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9" r:id="rId15"/>
    <p:sldLayoutId id="2147483681" r:id="rId16"/>
    <p:sldLayoutId id="2147483682" r:id="rId17"/>
    <p:sldLayoutId id="2147483683" r:id="rId18"/>
    <p:sldLayoutId id="2147483684" r:id="rId19"/>
    <p:sldLayoutId id="214748368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Oval 419">
            <a:extLst>
              <a:ext uri="{FF2B5EF4-FFF2-40B4-BE49-F238E27FC236}">
                <a16:creationId xmlns:a16="http://schemas.microsoft.com/office/drawing/2014/main" id="{1AB10920-13D4-4C1E-9AC1-39B88C51974D}"/>
              </a:ext>
            </a:extLst>
          </p:cNvPr>
          <p:cNvSpPr/>
          <p:nvPr/>
        </p:nvSpPr>
        <p:spPr>
          <a:xfrm>
            <a:off x="8211992" y="2232636"/>
            <a:ext cx="773271" cy="773271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2FAA82C2-1E4E-472D-96A4-9AA743706C45}"/>
              </a:ext>
            </a:extLst>
          </p:cNvPr>
          <p:cNvGrpSpPr/>
          <p:nvPr/>
        </p:nvGrpSpPr>
        <p:grpSpPr>
          <a:xfrm>
            <a:off x="5766" y="4066485"/>
            <a:ext cx="12269851" cy="2822176"/>
            <a:chOff x="5766" y="3861713"/>
            <a:chExt cx="12269851" cy="3026948"/>
          </a:xfrm>
        </p:grpSpPr>
        <p:sp>
          <p:nvSpPr>
            <p:cNvPr id="348" name="Graphic 346">
              <a:extLst>
                <a:ext uri="{FF2B5EF4-FFF2-40B4-BE49-F238E27FC236}">
                  <a16:creationId xmlns:a16="http://schemas.microsoft.com/office/drawing/2014/main" id="{922012E8-225F-4604-AA9E-94F0160A2042}"/>
                </a:ext>
              </a:extLst>
            </p:cNvPr>
            <p:cNvSpPr/>
            <p:nvPr/>
          </p:nvSpPr>
          <p:spPr>
            <a:xfrm>
              <a:off x="5766" y="3861713"/>
              <a:ext cx="12186576" cy="3026948"/>
            </a:xfrm>
            <a:custGeom>
              <a:avLst/>
              <a:gdLst>
                <a:gd name="connsiteX0" fmla="*/ 0 w 6029325"/>
                <a:gd name="connsiteY0" fmla="*/ 578168 h 2667000"/>
                <a:gd name="connsiteX1" fmla="*/ 826770 w 6029325"/>
                <a:gd name="connsiteY1" fmla="*/ 521018 h 2667000"/>
                <a:gd name="connsiteX2" fmla="*/ 4795838 w 6029325"/>
                <a:gd name="connsiteY2" fmla="*/ 951548 h 2667000"/>
                <a:gd name="connsiteX3" fmla="*/ 6034088 w 6029325"/>
                <a:gd name="connsiteY3" fmla="*/ 0 h 2667000"/>
                <a:gd name="connsiteX4" fmla="*/ 6034088 w 6029325"/>
                <a:gd name="connsiteY4" fmla="*/ 2594610 h 2667000"/>
                <a:gd name="connsiteX5" fmla="*/ 0 w 6029325"/>
                <a:gd name="connsiteY5" fmla="*/ 2675573 h 2667000"/>
                <a:gd name="connsiteX6" fmla="*/ 0 w 6029325"/>
                <a:gd name="connsiteY6" fmla="*/ 578168 h 2667000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335100 w 6034088"/>
                <a:gd name="connsiteY1" fmla="*/ 479353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92768 w 6034088"/>
                <a:gd name="connsiteY1" fmla="*/ 458520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92768 w 6034088"/>
                <a:gd name="connsiteY1" fmla="*/ 458520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80935 w 6034088"/>
                <a:gd name="connsiteY1" fmla="*/ 430744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62267 w 6034088"/>
                <a:gd name="connsiteY1" fmla="*/ 422473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9494" h="2436930">
                  <a:moveTo>
                    <a:pt x="0" y="338294"/>
                  </a:moveTo>
                  <a:cubicBezTo>
                    <a:pt x="0" y="338294"/>
                    <a:pt x="610403" y="-48255"/>
                    <a:pt x="1162267" y="182599"/>
                  </a:cubicBezTo>
                  <a:cubicBezTo>
                    <a:pt x="3102084" y="994057"/>
                    <a:pt x="3903382" y="1069293"/>
                    <a:pt x="4699255" y="774172"/>
                  </a:cubicBezTo>
                  <a:cubicBezTo>
                    <a:pt x="5460310" y="491962"/>
                    <a:pt x="6029005" y="0"/>
                    <a:pt x="6029005" y="0"/>
                  </a:cubicBezTo>
                  <a:cubicBezTo>
                    <a:pt x="6027311" y="892268"/>
                    <a:pt x="6030699" y="1544662"/>
                    <a:pt x="6029005" y="2436930"/>
                  </a:cubicBezTo>
                  <a:lnTo>
                    <a:pt x="0" y="2435699"/>
                  </a:lnTo>
                  <a:lnTo>
                    <a:pt x="0" y="33829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77A79572-5308-4EBA-8E28-18D379155367}"/>
                </a:ext>
              </a:extLst>
            </p:cNvPr>
            <p:cNvSpPr/>
            <p:nvPr/>
          </p:nvSpPr>
          <p:spPr>
            <a:xfrm rot="21037873">
              <a:off x="6504119" y="4502327"/>
              <a:ext cx="5771498" cy="510387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A0F79E74-7863-4F84-9768-87F1D95D1B66}"/>
              </a:ext>
            </a:extLst>
          </p:cNvPr>
          <p:cNvGrpSpPr/>
          <p:nvPr/>
        </p:nvGrpSpPr>
        <p:grpSpPr>
          <a:xfrm>
            <a:off x="-3146" y="4066485"/>
            <a:ext cx="12196901" cy="2778472"/>
            <a:chOff x="-3146" y="3803889"/>
            <a:chExt cx="12196901" cy="3041068"/>
          </a:xfrm>
        </p:grpSpPr>
        <p:grpSp>
          <p:nvGrpSpPr>
            <p:cNvPr id="351" name="Graphic 349">
              <a:extLst>
                <a:ext uri="{FF2B5EF4-FFF2-40B4-BE49-F238E27FC236}">
                  <a16:creationId xmlns:a16="http://schemas.microsoft.com/office/drawing/2014/main" id="{6AAE5BC0-A965-49C8-A586-C52F08D1FAA6}"/>
                </a:ext>
              </a:extLst>
            </p:cNvPr>
            <p:cNvGrpSpPr/>
            <p:nvPr/>
          </p:nvGrpSpPr>
          <p:grpSpPr>
            <a:xfrm>
              <a:off x="802" y="3803889"/>
              <a:ext cx="12192953" cy="3041068"/>
              <a:chOff x="-953" y="1514475"/>
              <a:chExt cx="12192953" cy="3829050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763ECF9-1217-4C2B-BC2D-C3F301931A10}"/>
                  </a:ext>
                </a:extLst>
              </p:cNvPr>
              <p:cNvSpPr/>
              <p:nvPr/>
            </p:nvSpPr>
            <p:spPr>
              <a:xfrm>
                <a:off x="0" y="4151037"/>
                <a:ext cx="4867275" cy="904875"/>
              </a:xfrm>
              <a:custGeom>
                <a:avLst/>
                <a:gdLst>
                  <a:gd name="connsiteX0" fmla="*/ 3367088 w 4867275"/>
                  <a:gd name="connsiteY0" fmla="*/ 86082 h 904875"/>
                  <a:gd name="connsiteX1" fmla="*/ 2744153 w 4867275"/>
                  <a:gd name="connsiteY1" fmla="*/ 68937 h 904875"/>
                  <a:gd name="connsiteX2" fmla="*/ 2684145 w 4867275"/>
                  <a:gd name="connsiteY2" fmla="*/ 80367 h 904875"/>
                  <a:gd name="connsiteX3" fmla="*/ 4870133 w 4867275"/>
                  <a:gd name="connsiteY3" fmla="*/ 529947 h 904875"/>
                  <a:gd name="connsiteX4" fmla="*/ 4868228 w 4867275"/>
                  <a:gd name="connsiteY4" fmla="*/ 542330 h 904875"/>
                  <a:gd name="connsiteX5" fmla="*/ 4690110 w 4867275"/>
                  <a:gd name="connsiteY5" fmla="*/ 508992 h 904875"/>
                  <a:gd name="connsiteX6" fmla="*/ 3483293 w 4867275"/>
                  <a:gd name="connsiteY6" fmla="*/ 348020 h 904875"/>
                  <a:gd name="connsiteX7" fmla="*/ 2422208 w 4867275"/>
                  <a:gd name="connsiteY7" fmla="*/ 342305 h 904875"/>
                  <a:gd name="connsiteX8" fmla="*/ 31433 w 4867275"/>
                  <a:gd name="connsiteY8" fmla="*/ 902374 h 904875"/>
                  <a:gd name="connsiteX9" fmla="*/ 0 w 4867275"/>
                  <a:gd name="connsiteY9" fmla="*/ 911899 h 904875"/>
                  <a:gd name="connsiteX10" fmla="*/ 0 w 4867275"/>
                  <a:gd name="connsiteY10" fmla="*/ 321349 h 904875"/>
                  <a:gd name="connsiteX11" fmla="*/ 27623 w 4867275"/>
                  <a:gd name="connsiteY11" fmla="*/ 316587 h 904875"/>
                  <a:gd name="connsiteX12" fmla="*/ 1003935 w 4867275"/>
                  <a:gd name="connsiteY12" fmla="*/ 71795 h 904875"/>
                  <a:gd name="connsiteX13" fmla="*/ 2651760 w 4867275"/>
                  <a:gd name="connsiteY13" fmla="*/ 5120 h 904875"/>
                  <a:gd name="connsiteX14" fmla="*/ 3345180 w 4867275"/>
                  <a:gd name="connsiteY14" fmla="*/ 81320 h 904875"/>
                  <a:gd name="connsiteX15" fmla="*/ 3367088 w 4867275"/>
                  <a:gd name="connsiteY15" fmla="*/ 86082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67275" h="904875">
                    <a:moveTo>
                      <a:pt x="3367088" y="86082"/>
                    </a:moveTo>
                    <a:cubicBezTo>
                      <a:pt x="3159443" y="75605"/>
                      <a:pt x="2951798" y="66080"/>
                      <a:pt x="2744153" y="68937"/>
                    </a:cubicBezTo>
                    <a:cubicBezTo>
                      <a:pt x="2726055" y="68937"/>
                      <a:pt x="2707005" y="64174"/>
                      <a:pt x="2684145" y="80367"/>
                    </a:cubicBezTo>
                    <a:cubicBezTo>
                      <a:pt x="3433763" y="147042"/>
                      <a:pt x="4161473" y="293727"/>
                      <a:pt x="4870133" y="529947"/>
                    </a:cubicBezTo>
                    <a:cubicBezTo>
                      <a:pt x="4869180" y="533757"/>
                      <a:pt x="4868228" y="538520"/>
                      <a:pt x="4868228" y="542330"/>
                    </a:cubicBezTo>
                    <a:cubicBezTo>
                      <a:pt x="4809173" y="530899"/>
                      <a:pt x="4749165" y="520422"/>
                      <a:pt x="4690110" y="508992"/>
                    </a:cubicBezTo>
                    <a:cubicBezTo>
                      <a:pt x="4291013" y="429934"/>
                      <a:pt x="3889058" y="376595"/>
                      <a:pt x="3483293" y="348020"/>
                    </a:cubicBezTo>
                    <a:cubicBezTo>
                      <a:pt x="3129915" y="324207"/>
                      <a:pt x="2775585" y="320397"/>
                      <a:pt x="2422208" y="342305"/>
                    </a:cubicBezTo>
                    <a:cubicBezTo>
                      <a:pt x="1593533" y="393739"/>
                      <a:pt x="793433" y="567095"/>
                      <a:pt x="31433" y="902374"/>
                    </a:cubicBezTo>
                    <a:cubicBezTo>
                      <a:pt x="21908" y="907137"/>
                      <a:pt x="10478" y="909042"/>
                      <a:pt x="0" y="911899"/>
                    </a:cubicBezTo>
                    <a:cubicBezTo>
                      <a:pt x="0" y="714732"/>
                      <a:pt x="0" y="518517"/>
                      <a:pt x="0" y="321349"/>
                    </a:cubicBezTo>
                    <a:cubicBezTo>
                      <a:pt x="9525" y="319445"/>
                      <a:pt x="19050" y="319445"/>
                      <a:pt x="27623" y="316587"/>
                    </a:cubicBezTo>
                    <a:cubicBezTo>
                      <a:pt x="345758" y="206097"/>
                      <a:pt x="671513" y="127992"/>
                      <a:pt x="1003935" y="71795"/>
                    </a:cubicBezTo>
                    <a:cubicBezTo>
                      <a:pt x="1211580" y="36552"/>
                      <a:pt x="2363153" y="-16788"/>
                      <a:pt x="2651760" y="5120"/>
                    </a:cubicBezTo>
                    <a:cubicBezTo>
                      <a:pt x="2884170" y="23217"/>
                      <a:pt x="3114675" y="49887"/>
                      <a:pt x="3345180" y="81320"/>
                    </a:cubicBezTo>
                    <a:cubicBezTo>
                      <a:pt x="3352800" y="82272"/>
                      <a:pt x="3359468" y="84177"/>
                      <a:pt x="3367088" y="8608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FD31BFE-8D18-4A1D-AF17-983FEE9B8C3D}"/>
                  </a:ext>
                </a:extLst>
              </p:cNvPr>
              <p:cNvSpPr/>
              <p:nvPr/>
            </p:nvSpPr>
            <p:spPr>
              <a:xfrm>
                <a:off x="7269480" y="3256597"/>
                <a:ext cx="4914900" cy="1352550"/>
              </a:xfrm>
              <a:custGeom>
                <a:avLst/>
                <a:gdLst>
                  <a:gd name="connsiteX0" fmla="*/ 4913947 w 4914900"/>
                  <a:gd name="connsiteY0" fmla="*/ 0 h 1352550"/>
                  <a:gd name="connsiteX1" fmla="*/ 4640580 w 4914900"/>
                  <a:gd name="connsiteY1" fmla="*/ 204788 h 1352550"/>
                  <a:gd name="connsiteX2" fmla="*/ 4413885 w 4914900"/>
                  <a:gd name="connsiteY2" fmla="*/ 350520 h 1352550"/>
                  <a:gd name="connsiteX3" fmla="*/ 3948112 w 4914900"/>
                  <a:gd name="connsiteY3" fmla="*/ 570548 h 1352550"/>
                  <a:gd name="connsiteX4" fmla="*/ 3041333 w 4914900"/>
                  <a:gd name="connsiteY4" fmla="*/ 811530 h 1352550"/>
                  <a:gd name="connsiteX5" fmla="*/ 2436495 w 4914900"/>
                  <a:gd name="connsiteY5" fmla="*/ 864870 h 1352550"/>
                  <a:gd name="connsiteX6" fmla="*/ 1454468 w 4914900"/>
                  <a:gd name="connsiteY6" fmla="*/ 805815 h 1352550"/>
                  <a:gd name="connsiteX7" fmla="*/ 44768 w 4914900"/>
                  <a:gd name="connsiteY7" fmla="*/ 455295 h 1352550"/>
                  <a:gd name="connsiteX8" fmla="*/ 0 w 4914900"/>
                  <a:gd name="connsiteY8" fmla="*/ 450533 h 1352550"/>
                  <a:gd name="connsiteX9" fmla="*/ 10477 w 4914900"/>
                  <a:gd name="connsiteY9" fmla="*/ 459105 h 1352550"/>
                  <a:gd name="connsiteX10" fmla="*/ 549593 w 4914900"/>
                  <a:gd name="connsiteY10" fmla="*/ 739140 h 1352550"/>
                  <a:gd name="connsiteX11" fmla="*/ 1250632 w 4914900"/>
                  <a:gd name="connsiteY11" fmla="*/ 1040130 h 1352550"/>
                  <a:gd name="connsiteX12" fmla="*/ 1898332 w 4914900"/>
                  <a:gd name="connsiteY12" fmla="*/ 1231583 h 1352550"/>
                  <a:gd name="connsiteX13" fmla="*/ 2636520 w 4914900"/>
                  <a:gd name="connsiteY13" fmla="*/ 1341120 h 1352550"/>
                  <a:gd name="connsiteX14" fmla="*/ 3229928 w 4914900"/>
                  <a:gd name="connsiteY14" fmla="*/ 1342073 h 1352550"/>
                  <a:gd name="connsiteX15" fmla="*/ 3962400 w 4914900"/>
                  <a:gd name="connsiteY15" fmla="*/ 1213485 h 1352550"/>
                  <a:gd name="connsiteX16" fmla="*/ 4923472 w 4914900"/>
                  <a:gd name="connsiteY16" fmla="*/ 731520 h 1352550"/>
                  <a:gd name="connsiteX17" fmla="*/ 4913947 w 4914900"/>
                  <a:gd name="connsiteY17" fmla="*/ 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14900" h="1352550">
                    <a:moveTo>
                      <a:pt x="4913947" y="0"/>
                    </a:moveTo>
                    <a:cubicBezTo>
                      <a:pt x="4825366" y="71438"/>
                      <a:pt x="4734878" y="141923"/>
                      <a:pt x="4640580" y="204788"/>
                    </a:cubicBezTo>
                    <a:cubicBezTo>
                      <a:pt x="4565333" y="254318"/>
                      <a:pt x="4491991" y="307658"/>
                      <a:pt x="4413885" y="350520"/>
                    </a:cubicBezTo>
                    <a:cubicBezTo>
                      <a:pt x="4292918" y="416243"/>
                      <a:pt x="3958590" y="566738"/>
                      <a:pt x="3948112" y="570548"/>
                    </a:cubicBezTo>
                    <a:cubicBezTo>
                      <a:pt x="3655695" y="686753"/>
                      <a:pt x="3352800" y="764858"/>
                      <a:pt x="3041333" y="811530"/>
                    </a:cubicBezTo>
                    <a:cubicBezTo>
                      <a:pt x="2856547" y="840105"/>
                      <a:pt x="2451735" y="864870"/>
                      <a:pt x="2436495" y="864870"/>
                    </a:cubicBezTo>
                    <a:cubicBezTo>
                      <a:pt x="2106930" y="872490"/>
                      <a:pt x="1780222" y="852488"/>
                      <a:pt x="1454468" y="805815"/>
                    </a:cubicBezTo>
                    <a:cubicBezTo>
                      <a:pt x="972502" y="737235"/>
                      <a:pt x="502920" y="621030"/>
                      <a:pt x="44768" y="455295"/>
                    </a:cubicBezTo>
                    <a:cubicBezTo>
                      <a:pt x="31432" y="450533"/>
                      <a:pt x="18097" y="438150"/>
                      <a:pt x="0" y="450533"/>
                    </a:cubicBezTo>
                    <a:cubicBezTo>
                      <a:pt x="3810" y="453390"/>
                      <a:pt x="7620" y="457200"/>
                      <a:pt x="10477" y="459105"/>
                    </a:cubicBezTo>
                    <a:cubicBezTo>
                      <a:pt x="192405" y="547688"/>
                      <a:pt x="367665" y="649605"/>
                      <a:pt x="549593" y="739140"/>
                    </a:cubicBezTo>
                    <a:cubicBezTo>
                      <a:pt x="778193" y="852488"/>
                      <a:pt x="1011555" y="952500"/>
                      <a:pt x="1250632" y="1040130"/>
                    </a:cubicBezTo>
                    <a:cubicBezTo>
                      <a:pt x="1462088" y="1118235"/>
                      <a:pt x="1679257" y="1180148"/>
                      <a:pt x="1898332" y="1231583"/>
                    </a:cubicBezTo>
                    <a:cubicBezTo>
                      <a:pt x="2109788" y="1281113"/>
                      <a:pt x="2629853" y="1341120"/>
                      <a:pt x="2636520" y="1341120"/>
                    </a:cubicBezTo>
                    <a:cubicBezTo>
                      <a:pt x="2833687" y="1360170"/>
                      <a:pt x="3031808" y="1356360"/>
                      <a:pt x="3229928" y="1342073"/>
                    </a:cubicBezTo>
                    <a:cubicBezTo>
                      <a:pt x="3478530" y="1324928"/>
                      <a:pt x="3723322" y="1283970"/>
                      <a:pt x="3962400" y="1213485"/>
                    </a:cubicBezTo>
                    <a:cubicBezTo>
                      <a:pt x="4297680" y="1122998"/>
                      <a:pt x="4923472" y="756285"/>
                      <a:pt x="4923472" y="731520"/>
                    </a:cubicBezTo>
                    <a:cubicBezTo>
                      <a:pt x="4922520" y="500063"/>
                      <a:pt x="4928235" y="12383"/>
                      <a:pt x="4913947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4530FCFB-B2EF-45D5-8D3D-4D287DAF9CA0}"/>
                  </a:ext>
                </a:extLst>
              </p:cNvPr>
              <p:cNvSpPr/>
              <p:nvPr/>
            </p:nvSpPr>
            <p:spPr>
              <a:xfrm>
                <a:off x="0" y="1514475"/>
                <a:ext cx="12192000" cy="3829050"/>
              </a:xfrm>
              <a:custGeom>
                <a:avLst/>
                <a:gdLst>
                  <a:gd name="connsiteX0" fmla="*/ 12189142 w 12192000"/>
                  <a:gd name="connsiteY0" fmla="*/ 2646998 h 3829050"/>
                  <a:gd name="connsiteX1" fmla="*/ 12141517 w 12192000"/>
                  <a:gd name="connsiteY1" fmla="*/ 2670810 h 3829050"/>
                  <a:gd name="connsiteX2" fmla="*/ 11187112 w 12192000"/>
                  <a:gd name="connsiteY2" fmla="*/ 3076575 h 3829050"/>
                  <a:gd name="connsiteX3" fmla="*/ 10240327 w 12192000"/>
                  <a:gd name="connsiteY3" fmla="*/ 3248978 h 3829050"/>
                  <a:gd name="connsiteX4" fmla="*/ 9317355 w 12192000"/>
                  <a:gd name="connsiteY4" fmla="*/ 3191828 h 3829050"/>
                  <a:gd name="connsiteX5" fmla="*/ 8830627 w 12192000"/>
                  <a:gd name="connsiteY5" fmla="*/ 3085148 h 3829050"/>
                  <a:gd name="connsiteX6" fmla="*/ 8441055 w 12192000"/>
                  <a:gd name="connsiteY6" fmla="*/ 2957513 h 3829050"/>
                  <a:gd name="connsiteX7" fmla="*/ 7615238 w 12192000"/>
                  <a:gd name="connsiteY7" fmla="*/ 2605088 h 3829050"/>
                  <a:gd name="connsiteX8" fmla="*/ 5779770 w 12192000"/>
                  <a:gd name="connsiteY8" fmla="*/ 1497330 h 3829050"/>
                  <a:gd name="connsiteX9" fmla="*/ 3469005 w 12192000"/>
                  <a:gd name="connsiteY9" fmla="*/ 353378 h 3829050"/>
                  <a:gd name="connsiteX10" fmla="*/ 2181225 w 12192000"/>
                  <a:gd name="connsiteY10" fmla="*/ 64770 h 3829050"/>
                  <a:gd name="connsiteX11" fmla="*/ 1381125 w 12192000"/>
                  <a:gd name="connsiteY11" fmla="*/ 0 h 3829050"/>
                  <a:gd name="connsiteX12" fmla="*/ 466725 w 12192000"/>
                  <a:gd name="connsiteY12" fmla="*/ 26670 h 3829050"/>
                  <a:gd name="connsiteX13" fmla="*/ 0 w 12192000"/>
                  <a:gd name="connsiteY13" fmla="*/ 83820 h 3829050"/>
                  <a:gd name="connsiteX14" fmla="*/ 0 w 12192000"/>
                  <a:gd name="connsiteY14" fmla="*/ 2274570 h 3829050"/>
                  <a:gd name="connsiteX15" fmla="*/ 647700 w 12192000"/>
                  <a:gd name="connsiteY15" fmla="*/ 2130743 h 3829050"/>
                  <a:gd name="connsiteX16" fmla="*/ 647700 w 12192000"/>
                  <a:gd name="connsiteY16" fmla="*/ 2130743 h 3829050"/>
                  <a:gd name="connsiteX17" fmla="*/ 1829753 w 12192000"/>
                  <a:gd name="connsiteY17" fmla="*/ 2048828 h 3829050"/>
                  <a:gd name="connsiteX18" fmla="*/ 3505200 w 12192000"/>
                  <a:gd name="connsiteY18" fmla="*/ 2263140 h 3829050"/>
                  <a:gd name="connsiteX19" fmla="*/ 3523298 w 12192000"/>
                  <a:gd name="connsiteY19" fmla="*/ 2266950 h 3829050"/>
                  <a:gd name="connsiteX20" fmla="*/ 3525203 w 12192000"/>
                  <a:gd name="connsiteY20" fmla="*/ 2273618 h 3829050"/>
                  <a:gd name="connsiteX21" fmla="*/ 3963353 w 12192000"/>
                  <a:gd name="connsiteY21" fmla="*/ 2388870 h 3829050"/>
                  <a:gd name="connsiteX22" fmla="*/ 5601653 w 12192000"/>
                  <a:gd name="connsiteY22" fmla="*/ 3054668 h 3829050"/>
                  <a:gd name="connsiteX23" fmla="*/ 6131243 w 12192000"/>
                  <a:gd name="connsiteY23" fmla="*/ 3321368 h 3829050"/>
                  <a:gd name="connsiteX24" fmla="*/ 6838950 w 12192000"/>
                  <a:gd name="connsiteY24" fmla="*/ 3539490 h 3829050"/>
                  <a:gd name="connsiteX25" fmla="*/ 6838950 w 12192000"/>
                  <a:gd name="connsiteY25" fmla="*/ 3539490 h 3829050"/>
                  <a:gd name="connsiteX26" fmla="*/ 7459028 w 12192000"/>
                  <a:gd name="connsiteY26" fmla="*/ 3684270 h 3829050"/>
                  <a:gd name="connsiteX27" fmla="*/ 8358188 w 12192000"/>
                  <a:gd name="connsiteY27" fmla="*/ 3806190 h 3829050"/>
                  <a:gd name="connsiteX28" fmla="*/ 9299257 w 12192000"/>
                  <a:gd name="connsiteY28" fmla="*/ 3832860 h 3829050"/>
                  <a:gd name="connsiteX29" fmla="*/ 11129962 w 12192000"/>
                  <a:gd name="connsiteY29" fmla="*/ 3469005 h 3829050"/>
                  <a:gd name="connsiteX30" fmla="*/ 11737658 w 12192000"/>
                  <a:gd name="connsiteY30" fmla="*/ 3139440 h 3829050"/>
                  <a:gd name="connsiteX31" fmla="*/ 12151042 w 12192000"/>
                  <a:gd name="connsiteY31" fmla="*/ 2790825 h 3829050"/>
                  <a:gd name="connsiteX32" fmla="*/ 12189142 w 12192000"/>
                  <a:gd name="connsiteY32" fmla="*/ 2646998 h 382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192000" h="3829050">
                    <a:moveTo>
                      <a:pt x="12189142" y="2646998"/>
                    </a:moveTo>
                    <a:cubicBezTo>
                      <a:pt x="12171998" y="2655570"/>
                      <a:pt x="12155805" y="2663190"/>
                      <a:pt x="12141517" y="2670810"/>
                    </a:cubicBezTo>
                    <a:cubicBezTo>
                      <a:pt x="11835765" y="2834640"/>
                      <a:pt x="11519535" y="2975610"/>
                      <a:pt x="11187112" y="3076575"/>
                    </a:cubicBezTo>
                    <a:cubicBezTo>
                      <a:pt x="10877550" y="3170873"/>
                      <a:pt x="10562273" y="3228023"/>
                      <a:pt x="10240327" y="3248978"/>
                    </a:cubicBezTo>
                    <a:cubicBezTo>
                      <a:pt x="10189845" y="3250883"/>
                      <a:pt x="9434512" y="3210878"/>
                      <a:pt x="9317355" y="3191828"/>
                    </a:cubicBezTo>
                    <a:cubicBezTo>
                      <a:pt x="9153525" y="3165158"/>
                      <a:pt x="8992552" y="3122295"/>
                      <a:pt x="8830627" y="3085148"/>
                    </a:cubicBezTo>
                    <a:cubicBezTo>
                      <a:pt x="8827770" y="3084195"/>
                      <a:pt x="8547735" y="2997518"/>
                      <a:pt x="8441055" y="2957513"/>
                    </a:cubicBezTo>
                    <a:cubicBezTo>
                      <a:pt x="8285798" y="2900363"/>
                      <a:pt x="7646670" y="2621280"/>
                      <a:pt x="7615238" y="2605088"/>
                    </a:cubicBezTo>
                    <a:cubicBezTo>
                      <a:pt x="6972300" y="2286953"/>
                      <a:pt x="6367463" y="1905000"/>
                      <a:pt x="5779770" y="1497330"/>
                    </a:cubicBezTo>
                    <a:cubicBezTo>
                      <a:pt x="5065395" y="1002030"/>
                      <a:pt x="4297680" y="615315"/>
                      <a:pt x="3469005" y="353378"/>
                    </a:cubicBezTo>
                    <a:cubicBezTo>
                      <a:pt x="3279458" y="293370"/>
                      <a:pt x="2514600" y="93345"/>
                      <a:pt x="2181225" y="64770"/>
                    </a:cubicBezTo>
                    <a:cubicBezTo>
                      <a:pt x="2171700" y="63818"/>
                      <a:pt x="1553528" y="0"/>
                      <a:pt x="1381125" y="0"/>
                    </a:cubicBezTo>
                    <a:cubicBezTo>
                      <a:pt x="1359218" y="0"/>
                      <a:pt x="576263" y="8573"/>
                      <a:pt x="466725" y="26670"/>
                    </a:cubicBezTo>
                    <a:cubicBezTo>
                      <a:pt x="309563" y="36195"/>
                      <a:pt x="154305" y="55245"/>
                      <a:pt x="0" y="83820"/>
                    </a:cubicBezTo>
                    <a:cubicBezTo>
                      <a:pt x="0" y="814388"/>
                      <a:pt x="0" y="1544003"/>
                      <a:pt x="0" y="2274570"/>
                    </a:cubicBezTo>
                    <a:cubicBezTo>
                      <a:pt x="212408" y="2212658"/>
                      <a:pt x="430530" y="2172653"/>
                      <a:pt x="647700" y="2130743"/>
                    </a:cubicBezTo>
                    <a:cubicBezTo>
                      <a:pt x="647700" y="2130743"/>
                      <a:pt x="647700" y="2130743"/>
                      <a:pt x="647700" y="2130743"/>
                    </a:cubicBezTo>
                    <a:cubicBezTo>
                      <a:pt x="748665" y="2117408"/>
                      <a:pt x="1756410" y="2044065"/>
                      <a:pt x="1829753" y="2048828"/>
                    </a:cubicBezTo>
                    <a:cubicBezTo>
                      <a:pt x="2273618" y="2045970"/>
                      <a:pt x="2845118" y="2131695"/>
                      <a:pt x="3505200" y="2263140"/>
                    </a:cubicBezTo>
                    <a:cubicBezTo>
                      <a:pt x="3510915" y="2264093"/>
                      <a:pt x="3517583" y="2265998"/>
                      <a:pt x="3523298" y="2266950"/>
                    </a:cubicBezTo>
                    <a:cubicBezTo>
                      <a:pt x="3524250" y="2268855"/>
                      <a:pt x="3524250" y="2271713"/>
                      <a:pt x="3525203" y="2273618"/>
                    </a:cubicBezTo>
                    <a:cubicBezTo>
                      <a:pt x="3671888" y="2308860"/>
                      <a:pt x="3818573" y="2345055"/>
                      <a:pt x="3963353" y="2388870"/>
                    </a:cubicBezTo>
                    <a:cubicBezTo>
                      <a:pt x="4530090" y="2559368"/>
                      <a:pt x="5077778" y="2778443"/>
                      <a:pt x="5601653" y="3054668"/>
                    </a:cubicBezTo>
                    <a:cubicBezTo>
                      <a:pt x="5703570" y="3108960"/>
                      <a:pt x="6059805" y="3296603"/>
                      <a:pt x="6131243" y="3321368"/>
                    </a:cubicBezTo>
                    <a:cubicBezTo>
                      <a:pt x="6364605" y="3403283"/>
                      <a:pt x="6598920" y="3481388"/>
                      <a:pt x="6838950" y="3539490"/>
                    </a:cubicBezTo>
                    <a:lnTo>
                      <a:pt x="6838950" y="3539490"/>
                    </a:lnTo>
                    <a:cubicBezTo>
                      <a:pt x="7042785" y="3599498"/>
                      <a:pt x="7250430" y="3644265"/>
                      <a:pt x="7459028" y="3684270"/>
                    </a:cubicBezTo>
                    <a:cubicBezTo>
                      <a:pt x="7756208" y="3741420"/>
                      <a:pt x="8056245" y="3780473"/>
                      <a:pt x="8358188" y="3806190"/>
                    </a:cubicBezTo>
                    <a:cubicBezTo>
                      <a:pt x="8528685" y="3820478"/>
                      <a:pt x="9156382" y="3832860"/>
                      <a:pt x="9299257" y="3832860"/>
                    </a:cubicBezTo>
                    <a:cubicBezTo>
                      <a:pt x="9731693" y="3832860"/>
                      <a:pt x="10402252" y="3750945"/>
                      <a:pt x="11129962" y="3469005"/>
                    </a:cubicBezTo>
                    <a:cubicBezTo>
                      <a:pt x="11346180" y="3385185"/>
                      <a:pt x="11549062" y="3276600"/>
                      <a:pt x="11737658" y="3139440"/>
                    </a:cubicBezTo>
                    <a:cubicBezTo>
                      <a:pt x="11884342" y="3032760"/>
                      <a:pt x="12031980" y="2929890"/>
                      <a:pt x="12151042" y="2790825"/>
                    </a:cubicBezTo>
                    <a:cubicBezTo>
                      <a:pt x="12185333" y="2749868"/>
                      <a:pt x="12198667" y="2704148"/>
                      <a:pt x="12189142" y="264699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40309ABF-4CC7-44F7-9A48-F67189F0D932}"/>
                  </a:ext>
                </a:extLst>
              </p:cNvPr>
              <p:cNvSpPr/>
              <p:nvPr/>
            </p:nvSpPr>
            <p:spPr>
              <a:xfrm>
                <a:off x="-953" y="3549998"/>
                <a:ext cx="5915025" cy="1371600"/>
              </a:xfrm>
              <a:custGeom>
                <a:avLst/>
                <a:gdLst>
                  <a:gd name="connsiteX0" fmla="*/ 5905500 w 5915025"/>
                  <a:gd name="connsiteY0" fmla="*/ 1174801 h 1371600"/>
                  <a:gd name="connsiteX1" fmla="*/ 5602605 w 5915025"/>
                  <a:gd name="connsiteY1" fmla="*/ 1006209 h 1371600"/>
                  <a:gd name="connsiteX2" fmla="*/ 3964305 w 5915025"/>
                  <a:gd name="connsiteY2" fmla="*/ 340411 h 1371600"/>
                  <a:gd name="connsiteX3" fmla="*/ 3505200 w 5915025"/>
                  <a:gd name="connsiteY3" fmla="*/ 214681 h 1371600"/>
                  <a:gd name="connsiteX4" fmla="*/ 3086100 w 5915025"/>
                  <a:gd name="connsiteY4" fmla="*/ 128956 h 1371600"/>
                  <a:gd name="connsiteX5" fmla="*/ 1829753 w 5915025"/>
                  <a:gd name="connsiteY5" fmla="*/ 369 h 1371600"/>
                  <a:gd name="connsiteX6" fmla="*/ 951548 w 5915025"/>
                  <a:gd name="connsiteY6" fmla="*/ 44183 h 1371600"/>
                  <a:gd name="connsiteX7" fmla="*/ 647700 w 5915025"/>
                  <a:gd name="connsiteY7" fmla="*/ 82283 h 1371600"/>
                  <a:gd name="connsiteX8" fmla="*/ 0 w 5915025"/>
                  <a:gd name="connsiteY8" fmla="*/ 226111 h 1371600"/>
                  <a:gd name="connsiteX9" fmla="*/ 0 w 5915025"/>
                  <a:gd name="connsiteY9" fmla="*/ 921436 h 1371600"/>
                  <a:gd name="connsiteX10" fmla="*/ 27623 w 5915025"/>
                  <a:gd name="connsiteY10" fmla="*/ 916673 h 1371600"/>
                  <a:gd name="connsiteX11" fmla="*/ 1003935 w 5915025"/>
                  <a:gd name="connsiteY11" fmla="*/ 671881 h 1371600"/>
                  <a:gd name="connsiteX12" fmla="*/ 2651760 w 5915025"/>
                  <a:gd name="connsiteY12" fmla="*/ 605206 h 1371600"/>
                  <a:gd name="connsiteX13" fmla="*/ 3636645 w 5915025"/>
                  <a:gd name="connsiteY13" fmla="*/ 733794 h 1371600"/>
                  <a:gd name="connsiteX14" fmla="*/ 5668328 w 5915025"/>
                  <a:gd name="connsiteY14" fmla="*/ 1356729 h 1371600"/>
                  <a:gd name="connsiteX15" fmla="*/ 5753100 w 5915025"/>
                  <a:gd name="connsiteY15" fmla="*/ 1371969 h 1371600"/>
                  <a:gd name="connsiteX16" fmla="*/ 4879658 w 5915025"/>
                  <a:gd name="connsiteY16" fmla="*/ 926198 h 1371600"/>
                  <a:gd name="connsiteX17" fmla="*/ 3968115 w 5915025"/>
                  <a:gd name="connsiteY17" fmla="*/ 569963 h 1371600"/>
                  <a:gd name="connsiteX18" fmla="*/ 5295900 w 5915025"/>
                  <a:gd name="connsiteY18" fmla="*/ 950011 h 1371600"/>
                  <a:gd name="connsiteX19" fmla="*/ 5700713 w 5915025"/>
                  <a:gd name="connsiteY19" fmla="*/ 1102411 h 1371600"/>
                  <a:gd name="connsiteX20" fmla="*/ 5920740 w 5915025"/>
                  <a:gd name="connsiteY20" fmla="*/ 1190041 h 1371600"/>
                  <a:gd name="connsiteX21" fmla="*/ 5905500 w 5915025"/>
                  <a:gd name="connsiteY21" fmla="*/ 1174801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915025" h="1371600">
                    <a:moveTo>
                      <a:pt x="5905500" y="1174801"/>
                    </a:moveTo>
                    <a:cubicBezTo>
                      <a:pt x="5804535" y="1117651"/>
                      <a:pt x="5704523" y="1059548"/>
                      <a:pt x="5602605" y="1006209"/>
                    </a:cubicBezTo>
                    <a:cubicBezTo>
                      <a:pt x="5078730" y="729984"/>
                      <a:pt x="4531043" y="511861"/>
                      <a:pt x="3964305" y="340411"/>
                    </a:cubicBezTo>
                    <a:cubicBezTo>
                      <a:pt x="3819525" y="296596"/>
                      <a:pt x="3510915" y="215633"/>
                      <a:pt x="3505200" y="214681"/>
                    </a:cubicBezTo>
                    <a:cubicBezTo>
                      <a:pt x="3494723" y="214681"/>
                      <a:pt x="3216593" y="154674"/>
                      <a:pt x="3086100" y="128956"/>
                    </a:cubicBezTo>
                    <a:cubicBezTo>
                      <a:pt x="2921318" y="96571"/>
                      <a:pt x="2266950" y="18466"/>
                      <a:pt x="1829753" y="369"/>
                    </a:cubicBezTo>
                    <a:cubicBezTo>
                      <a:pt x="1756410" y="-4394"/>
                      <a:pt x="1012508" y="38469"/>
                      <a:pt x="951548" y="44183"/>
                    </a:cubicBezTo>
                    <a:cubicBezTo>
                      <a:pt x="849630" y="53708"/>
                      <a:pt x="748665" y="69901"/>
                      <a:pt x="647700" y="82283"/>
                    </a:cubicBezTo>
                    <a:cubicBezTo>
                      <a:pt x="430530" y="124194"/>
                      <a:pt x="212408" y="164199"/>
                      <a:pt x="0" y="226111"/>
                    </a:cubicBezTo>
                    <a:cubicBezTo>
                      <a:pt x="0" y="457569"/>
                      <a:pt x="0" y="689979"/>
                      <a:pt x="0" y="921436"/>
                    </a:cubicBezTo>
                    <a:cubicBezTo>
                      <a:pt x="9525" y="919531"/>
                      <a:pt x="19050" y="919531"/>
                      <a:pt x="27623" y="916673"/>
                    </a:cubicBezTo>
                    <a:cubicBezTo>
                      <a:pt x="345758" y="806184"/>
                      <a:pt x="671513" y="728079"/>
                      <a:pt x="1003935" y="671881"/>
                    </a:cubicBezTo>
                    <a:cubicBezTo>
                      <a:pt x="1211580" y="636638"/>
                      <a:pt x="2363153" y="583298"/>
                      <a:pt x="2651760" y="605206"/>
                    </a:cubicBezTo>
                    <a:cubicBezTo>
                      <a:pt x="2884170" y="623304"/>
                      <a:pt x="3548063" y="715696"/>
                      <a:pt x="3636645" y="733794"/>
                    </a:cubicBezTo>
                    <a:cubicBezTo>
                      <a:pt x="4334828" y="871906"/>
                      <a:pt x="5013008" y="1078598"/>
                      <a:pt x="5668328" y="1356729"/>
                    </a:cubicBezTo>
                    <a:cubicBezTo>
                      <a:pt x="5720715" y="1378636"/>
                      <a:pt x="5720715" y="1378636"/>
                      <a:pt x="5753100" y="1371969"/>
                    </a:cubicBezTo>
                    <a:cubicBezTo>
                      <a:pt x="5472113" y="1197661"/>
                      <a:pt x="5177790" y="1058596"/>
                      <a:pt x="4879658" y="926198"/>
                    </a:cubicBezTo>
                    <a:cubicBezTo>
                      <a:pt x="4581525" y="793801"/>
                      <a:pt x="4275773" y="680454"/>
                      <a:pt x="3968115" y="569963"/>
                    </a:cubicBezTo>
                    <a:cubicBezTo>
                      <a:pt x="4411980" y="657594"/>
                      <a:pt x="5289233" y="941438"/>
                      <a:pt x="5295900" y="950011"/>
                    </a:cubicBezTo>
                    <a:cubicBezTo>
                      <a:pt x="5434013" y="990969"/>
                      <a:pt x="5566410" y="1050023"/>
                      <a:pt x="5700713" y="1102411"/>
                    </a:cubicBezTo>
                    <a:cubicBezTo>
                      <a:pt x="5744528" y="1119556"/>
                      <a:pt x="5894070" y="1192898"/>
                      <a:pt x="5920740" y="1190041"/>
                    </a:cubicBezTo>
                    <a:cubicBezTo>
                      <a:pt x="5916930" y="1185279"/>
                      <a:pt x="5912168" y="1178611"/>
                      <a:pt x="5905500" y="117480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7ED828F-D50C-47E6-9CE8-85238F75A386}"/>
                </a:ext>
              </a:extLst>
            </p:cNvPr>
            <p:cNvSpPr/>
            <p:nvPr/>
          </p:nvSpPr>
          <p:spPr>
            <a:xfrm>
              <a:off x="-3146" y="3925479"/>
              <a:ext cx="8373665" cy="2439302"/>
            </a:xfrm>
            <a:custGeom>
              <a:avLst/>
              <a:gdLst>
                <a:gd name="connsiteX0" fmla="*/ 1384936 w 8373665"/>
                <a:gd name="connsiteY0" fmla="*/ 0 h 2439302"/>
                <a:gd name="connsiteX1" fmla="*/ 2187243 w 8373665"/>
                <a:gd name="connsiteY1" fmla="*/ 54074 h 2439302"/>
                <a:gd name="connsiteX2" fmla="*/ 3478575 w 8373665"/>
                <a:gd name="connsiteY2" fmla="*/ 295021 h 2439302"/>
                <a:gd name="connsiteX3" fmla="*/ 5795715 w 8373665"/>
                <a:gd name="connsiteY3" fmla="*/ 1250062 h 2439302"/>
                <a:gd name="connsiteX4" fmla="*/ 7636247 w 8373665"/>
                <a:gd name="connsiteY4" fmla="*/ 2174885 h 2439302"/>
                <a:gd name="connsiteX5" fmla="*/ 8273705 w 8373665"/>
                <a:gd name="connsiteY5" fmla="*/ 2404910 h 2439302"/>
                <a:gd name="connsiteX6" fmla="*/ 8373665 w 8373665"/>
                <a:gd name="connsiteY6" fmla="*/ 2439302 h 2439302"/>
                <a:gd name="connsiteX7" fmla="*/ 8364039 w 8373665"/>
                <a:gd name="connsiteY7" fmla="*/ 2436304 h 2439302"/>
                <a:gd name="connsiteX8" fmla="*/ 7616993 w 8373665"/>
                <a:gd name="connsiteY8" fmla="*/ 2180936 h 2439302"/>
                <a:gd name="connsiteX9" fmla="*/ 5781525 w 8373665"/>
                <a:gd name="connsiteY9" fmla="*/ 1301144 h 2439302"/>
                <a:gd name="connsiteX10" fmla="*/ 3470760 w 8373665"/>
                <a:gd name="connsiteY10" fmla="*/ 392606 h 2439302"/>
                <a:gd name="connsiteX11" fmla="*/ 2182980 w 8373665"/>
                <a:gd name="connsiteY11" fmla="*/ 163391 h 2439302"/>
                <a:gd name="connsiteX12" fmla="*/ 1382880 w 8373665"/>
                <a:gd name="connsiteY12" fmla="*/ 111950 h 2439302"/>
                <a:gd name="connsiteX13" fmla="*/ 468480 w 8373665"/>
                <a:gd name="connsiteY13" fmla="*/ 133132 h 2439302"/>
                <a:gd name="connsiteX14" fmla="*/ 1755 w 8373665"/>
                <a:gd name="connsiteY14" fmla="*/ 178521 h 2439302"/>
                <a:gd name="connsiteX15" fmla="*/ 1755 w 8373665"/>
                <a:gd name="connsiteY15" fmla="*/ 1898588 h 2439302"/>
                <a:gd name="connsiteX16" fmla="*/ 0 w 8373665"/>
                <a:gd name="connsiteY16" fmla="*/ 1898948 h 2439302"/>
                <a:gd name="connsiteX17" fmla="*/ 0 w 8373665"/>
                <a:gd name="connsiteY17" fmla="*/ 69978 h 2439302"/>
                <a:gd name="connsiteX18" fmla="*/ 468013 w 8373665"/>
                <a:gd name="connsiteY18" fmla="*/ 22266 h 2439302"/>
                <a:gd name="connsiteX19" fmla="*/ 1384936 w 8373665"/>
                <a:gd name="connsiteY19" fmla="*/ 0 h 243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73665" h="2439302">
                  <a:moveTo>
                    <a:pt x="1384936" y="0"/>
                  </a:moveTo>
                  <a:cubicBezTo>
                    <a:pt x="1557814" y="0"/>
                    <a:pt x="2177692" y="53279"/>
                    <a:pt x="2187243" y="54074"/>
                  </a:cubicBezTo>
                  <a:cubicBezTo>
                    <a:pt x="2521538" y="77930"/>
                    <a:pt x="3288505" y="244923"/>
                    <a:pt x="3478575" y="295021"/>
                  </a:cubicBezTo>
                  <a:cubicBezTo>
                    <a:pt x="4309537" y="513702"/>
                    <a:pt x="5079369" y="836555"/>
                    <a:pt x="5795715" y="1250062"/>
                  </a:cubicBezTo>
                  <a:cubicBezTo>
                    <a:pt x="6385030" y="1590409"/>
                    <a:pt x="6991535" y="1909286"/>
                    <a:pt x="7636247" y="2174885"/>
                  </a:cubicBezTo>
                  <a:cubicBezTo>
                    <a:pt x="7659886" y="2185023"/>
                    <a:pt x="8026297" y="2318618"/>
                    <a:pt x="8273705" y="2404910"/>
                  </a:cubicBezTo>
                  <a:lnTo>
                    <a:pt x="8373665" y="2439302"/>
                  </a:lnTo>
                  <a:lnTo>
                    <a:pt x="8364039" y="2436304"/>
                  </a:lnTo>
                  <a:cubicBezTo>
                    <a:pt x="8137266" y="2363296"/>
                    <a:pt x="7644496" y="2192188"/>
                    <a:pt x="7616993" y="2180936"/>
                  </a:cubicBezTo>
                  <a:cubicBezTo>
                    <a:pt x="6974055" y="1928270"/>
                    <a:pt x="6369219" y="1624919"/>
                    <a:pt x="5781525" y="1301144"/>
                  </a:cubicBezTo>
                  <a:cubicBezTo>
                    <a:pt x="5067150" y="907772"/>
                    <a:pt x="4299435" y="600639"/>
                    <a:pt x="3470760" y="392606"/>
                  </a:cubicBezTo>
                  <a:cubicBezTo>
                    <a:pt x="3281213" y="344947"/>
                    <a:pt x="2516356" y="186086"/>
                    <a:pt x="2182980" y="163391"/>
                  </a:cubicBezTo>
                  <a:cubicBezTo>
                    <a:pt x="2173455" y="162635"/>
                    <a:pt x="1555283" y="111950"/>
                    <a:pt x="1382880" y="111950"/>
                  </a:cubicBezTo>
                  <a:cubicBezTo>
                    <a:pt x="1360973" y="111950"/>
                    <a:pt x="578019" y="118759"/>
                    <a:pt x="468480" y="133132"/>
                  </a:cubicBezTo>
                  <a:cubicBezTo>
                    <a:pt x="311318" y="140697"/>
                    <a:pt x="156060" y="155826"/>
                    <a:pt x="1755" y="178521"/>
                  </a:cubicBezTo>
                  <a:lnTo>
                    <a:pt x="1755" y="1898588"/>
                  </a:lnTo>
                  <a:lnTo>
                    <a:pt x="0" y="1898948"/>
                  </a:lnTo>
                  <a:cubicBezTo>
                    <a:pt x="0" y="1289027"/>
                    <a:pt x="0" y="679900"/>
                    <a:pt x="0" y="69978"/>
                  </a:cubicBezTo>
                  <a:cubicBezTo>
                    <a:pt x="154731" y="46122"/>
                    <a:pt x="310417" y="30218"/>
                    <a:pt x="468013" y="22266"/>
                  </a:cubicBezTo>
                  <a:cubicBezTo>
                    <a:pt x="577853" y="7157"/>
                    <a:pt x="1362968" y="0"/>
                    <a:pt x="13849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4316EBCC-FC65-4E99-B0E7-26C8006C5613}"/>
                </a:ext>
              </a:extLst>
            </p:cNvPr>
            <p:cNvSpPr/>
            <p:nvPr/>
          </p:nvSpPr>
          <p:spPr>
            <a:xfrm>
              <a:off x="5400296" y="5939303"/>
              <a:ext cx="6785839" cy="798186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97" name="Oval 396">
            <a:extLst>
              <a:ext uri="{FF2B5EF4-FFF2-40B4-BE49-F238E27FC236}">
                <a16:creationId xmlns:a16="http://schemas.microsoft.com/office/drawing/2014/main" id="{FF1C2410-8239-4CC9-A974-074BEEBDE0C6}"/>
              </a:ext>
            </a:extLst>
          </p:cNvPr>
          <p:cNvSpPr/>
          <p:nvPr/>
        </p:nvSpPr>
        <p:spPr>
          <a:xfrm>
            <a:off x="481123" y="4439471"/>
            <a:ext cx="762187" cy="76218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38B78EB2-C665-41D3-B81F-591E2A88BDEC}"/>
              </a:ext>
            </a:extLst>
          </p:cNvPr>
          <p:cNvSpPr/>
          <p:nvPr/>
        </p:nvSpPr>
        <p:spPr>
          <a:xfrm>
            <a:off x="10520003" y="510375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9" name="Chord 398">
            <a:extLst>
              <a:ext uri="{FF2B5EF4-FFF2-40B4-BE49-F238E27FC236}">
                <a16:creationId xmlns:a16="http://schemas.microsoft.com/office/drawing/2014/main" id="{D247781B-136F-4851-843B-F4CA5D814057}"/>
              </a:ext>
            </a:extLst>
          </p:cNvPr>
          <p:cNvSpPr/>
          <p:nvPr/>
        </p:nvSpPr>
        <p:spPr>
          <a:xfrm>
            <a:off x="7393628" y="5763577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74F8737-877D-44A1-96FA-332073373BCD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28DC8FB9-559E-4914-9461-64DFB59B3929}"/>
              </a:ext>
            </a:extLst>
          </p:cNvPr>
          <p:cNvSpPr/>
          <p:nvPr/>
        </p:nvSpPr>
        <p:spPr>
          <a:xfrm>
            <a:off x="10858712" y="5119682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2" name="Chord 401">
            <a:extLst>
              <a:ext uri="{FF2B5EF4-FFF2-40B4-BE49-F238E27FC236}">
                <a16:creationId xmlns:a16="http://schemas.microsoft.com/office/drawing/2014/main" id="{3C3D465C-9B15-468F-8ACB-64184D90AFDF}"/>
              </a:ext>
            </a:extLst>
          </p:cNvPr>
          <p:cNvSpPr/>
          <p:nvPr/>
        </p:nvSpPr>
        <p:spPr>
          <a:xfrm>
            <a:off x="-1045273" y="4745071"/>
            <a:ext cx="2121738" cy="2121738"/>
          </a:xfrm>
          <a:prstGeom prst="chord">
            <a:avLst>
              <a:gd name="adj1" fmla="val 16143856"/>
              <a:gd name="adj2" fmla="val 547365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74FC5B2C-91FA-4BDC-904A-7FBF5E9FE4CD}"/>
              </a:ext>
            </a:extLst>
          </p:cNvPr>
          <p:cNvSpPr/>
          <p:nvPr/>
        </p:nvSpPr>
        <p:spPr>
          <a:xfrm>
            <a:off x="3742364" y="4841417"/>
            <a:ext cx="962308" cy="96230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E74566E0-6CBC-416D-80E4-A4DEAE36D71B}"/>
              </a:ext>
            </a:extLst>
          </p:cNvPr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FCA99BF4-A745-405E-B005-3BD12D3D8E49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C49C93BC-E520-457B-9EBA-E4BCDF2FB7C4}"/>
              </a:ext>
            </a:extLst>
          </p:cNvPr>
          <p:cNvSpPr/>
          <p:nvPr/>
        </p:nvSpPr>
        <p:spPr>
          <a:xfrm>
            <a:off x="1751580" y="4816286"/>
            <a:ext cx="682849" cy="68284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CD091B21-FA27-451B-ADC4-DCEFA8E2C329}"/>
              </a:ext>
            </a:extLst>
          </p:cNvPr>
          <p:cNvSpPr/>
          <p:nvPr/>
        </p:nvSpPr>
        <p:spPr>
          <a:xfrm>
            <a:off x="4783042" y="6104314"/>
            <a:ext cx="776344" cy="77634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2B68114F-8910-48B3-AEB3-FC20586E39DC}"/>
              </a:ext>
            </a:extLst>
          </p:cNvPr>
          <p:cNvSpPr/>
          <p:nvPr/>
        </p:nvSpPr>
        <p:spPr>
          <a:xfrm>
            <a:off x="6852474" y="537932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E368C620-9726-4CCF-A0F2-E7F656242FC1}"/>
              </a:ext>
            </a:extLst>
          </p:cNvPr>
          <p:cNvSpPr/>
          <p:nvPr/>
        </p:nvSpPr>
        <p:spPr>
          <a:xfrm>
            <a:off x="5928058" y="585475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785F3BF7-06B0-4ED6-99A7-8CDAD372C356}"/>
              </a:ext>
            </a:extLst>
          </p:cNvPr>
          <p:cNvSpPr/>
          <p:nvPr/>
        </p:nvSpPr>
        <p:spPr>
          <a:xfrm>
            <a:off x="1171043" y="6561831"/>
            <a:ext cx="219607" cy="21960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8AAD40CC-E01C-486A-A9D1-3C0E074D1195}"/>
              </a:ext>
            </a:extLst>
          </p:cNvPr>
          <p:cNvSpPr/>
          <p:nvPr/>
        </p:nvSpPr>
        <p:spPr>
          <a:xfrm>
            <a:off x="10896490" y="3035713"/>
            <a:ext cx="506393" cy="50639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2" name="Chord 411">
            <a:extLst>
              <a:ext uri="{FF2B5EF4-FFF2-40B4-BE49-F238E27FC236}">
                <a16:creationId xmlns:a16="http://schemas.microsoft.com/office/drawing/2014/main" id="{76F12C84-42BD-4B2F-A51A-C8C2779F3D14}"/>
              </a:ext>
            </a:extLst>
          </p:cNvPr>
          <p:cNvSpPr/>
          <p:nvPr/>
        </p:nvSpPr>
        <p:spPr>
          <a:xfrm rot="10800000">
            <a:off x="9259339" y="-1101711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3D388600-F15F-4F81-9B4A-68AA0D3B13F5}"/>
              </a:ext>
            </a:extLst>
          </p:cNvPr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6A4DB6EE-4C58-45E9-B481-6136CDC486A7}"/>
              </a:ext>
            </a:extLst>
          </p:cNvPr>
          <p:cNvSpPr/>
          <p:nvPr/>
        </p:nvSpPr>
        <p:spPr>
          <a:xfrm>
            <a:off x="10197311" y="2949370"/>
            <a:ext cx="901558" cy="90155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C9BAA264-D5AB-4103-9197-45E6CFE46199}"/>
              </a:ext>
            </a:extLst>
          </p:cNvPr>
          <p:cNvSpPr/>
          <p:nvPr/>
        </p:nvSpPr>
        <p:spPr>
          <a:xfrm>
            <a:off x="2432698" y="1815596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F4F35ECB-1730-49E3-B79E-799BA338EA42}"/>
              </a:ext>
            </a:extLst>
          </p:cNvPr>
          <p:cNvSpPr/>
          <p:nvPr/>
        </p:nvSpPr>
        <p:spPr>
          <a:xfrm>
            <a:off x="2668257" y="844212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ADD1E8FC-E10C-4CD9-9399-1889CF295034}"/>
              </a:ext>
            </a:extLst>
          </p:cNvPr>
          <p:cNvSpPr/>
          <p:nvPr/>
        </p:nvSpPr>
        <p:spPr>
          <a:xfrm>
            <a:off x="6808066" y="619083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4A19C330-744D-45DD-9A0F-DB162F2A49A8}"/>
              </a:ext>
            </a:extLst>
          </p:cNvPr>
          <p:cNvSpPr/>
          <p:nvPr/>
        </p:nvSpPr>
        <p:spPr>
          <a:xfrm>
            <a:off x="5103454" y="1046165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ACE1280B-4981-4843-B4C6-991944FB31A7}"/>
              </a:ext>
            </a:extLst>
          </p:cNvPr>
          <p:cNvSpPr/>
          <p:nvPr/>
        </p:nvSpPr>
        <p:spPr>
          <a:xfrm>
            <a:off x="2348624" y="2503039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8100CF61-F101-46AB-B1AA-9E0EFA565455}"/>
              </a:ext>
            </a:extLst>
          </p:cNvPr>
          <p:cNvSpPr/>
          <p:nvPr/>
        </p:nvSpPr>
        <p:spPr>
          <a:xfrm>
            <a:off x="1357837" y="2406633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3D29A4A4-F7AA-4DB9-9083-2D40F1FBAB8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B93909C-7E89-4A71-A703-5CF038A07B3C}"/>
              </a:ext>
            </a:extLst>
          </p:cNvPr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9EC30C8C-2EBB-403B-AC2C-2A1FAE54EB08}"/>
              </a:ext>
            </a:extLst>
          </p:cNvPr>
          <p:cNvSpPr/>
          <p:nvPr/>
        </p:nvSpPr>
        <p:spPr>
          <a:xfrm>
            <a:off x="2454804" y="880520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1EBE3AC2-4215-4ECB-812A-5E312393F472}"/>
              </a:ext>
            </a:extLst>
          </p:cNvPr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49BC060-094A-490B-8BEF-FA9CA398A063}"/>
              </a:ext>
            </a:extLst>
          </p:cNvPr>
          <p:cNvSpPr txBox="1"/>
          <p:nvPr/>
        </p:nvSpPr>
        <p:spPr>
          <a:xfrm>
            <a:off x="6672101" y="4600385"/>
            <a:ext cx="51696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58B2D"/>
                </a:solidFill>
                <a:effectLst/>
                <a:uLnTx/>
                <a:uFillTx/>
                <a:latin typeface="Arial"/>
                <a:cs typeface="Arial" pitchFamily="34" charset="0"/>
              </a:rPr>
              <a:t>APLIKASI TATA NIAGA (SITANI)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558B2D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5C19009F-001E-47E6-9E15-B070ADFDC358}"/>
              </a:ext>
            </a:extLst>
          </p:cNvPr>
          <p:cNvSpPr txBox="1"/>
          <p:nvPr/>
        </p:nvSpPr>
        <p:spPr>
          <a:xfrm>
            <a:off x="3281517" y="5925099"/>
            <a:ext cx="856026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Meningkatkan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Ekonomi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Tani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Ternak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Masryarakat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Pada Masa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Pandemi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28D45-C2A2-4ACD-A1FD-360F86292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23" y="1988257"/>
            <a:ext cx="6108608" cy="17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B32DACF-7820-4CF4-8058-B08624126C22}"/>
              </a:ext>
            </a:extLst>
          </p:cNvPr>
          <p:cNvSpPr txBox="1"/>
          <p:nvPr/>
        </p:nvSpPr>
        <p:spPr>
          <a:xfrm>
            <a:off x="551279" y="704532"/>
            <a:ext cx="6845808" cy="738792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800" b="1" dirty="0" err="1">
                <a:solidFill>
                  <a:schemeClr val="accent2"/>
                </a:solidFill>
                <a:cs typeface="Arial" pitchFamily="34" charset="0"/>
              </a:rPr>
              <a:t>Latar</a:t>
            </a:r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 Belakang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4451BB-4003-416A-AE7B-A25FED47E772}"/>
              </a:ext>
            </a:extLst>
          </p:cNvPr>
          <p:cNvCxnSpPr>
            <a:cxnSpLocks/>
          </p:cNvCxnSpPr>
          <p:nvPr/>
        </p:nvCxnSpPr>
        <p:spPr>
          <a:xfrm>
            <a:off x="695892" y="1501074"/>
            <a:ext cx="5545389" cy="3892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6C24CA-5FD6-490E-96EA-21AD5262BBAC}"/>
              </a:ext>
            </a:extLst>
          </p:cNvPr>
          <p:cNvSpPr txBox="1"/>
          <p:nvPr/>
        </p:nvSpPr>
        <p:spPr>
          <a:xfrm>
            <a:off x="553433" y="1865458"/>
            <a:ext cx="1108513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>
                <a:solidFill>
                  <a:srgbClr val="5CBE7A"/>
                </a:solidFill>
                <a:cs typeface="Arial" pitchFamily="34" charset="0"/>
              </a:rPr>
              <a:t>Pertanian</a:t>
            </a:r>
            <a:r>
              <a:rPr lang="en-US" altLang="ko-KR" sz="2000" b="1" dirty="0">
                <a:solidFill>
                  <a:srgbClr val="5CBE7A"/>
                </a:solidFill>
                <a:cs typeface="Arial" pitchFamily="34" charset="0"/>
              </a:rPr>
              <a:t> dan </a:t>
            </a:r>
            <a:r>
              <a:rPr lang="en-US" altLang="ko-KR" sz="2000" b="1" dirty="0" err="1">
                <a:solidFill>
                  <a:srgbClr val="5CBE7A"/>
                </a:solidFill>
                <a:cs typeface="Arial" pitchFamily="34" charset="0"/>
              </a:rPr>
              <a:t>Peternakan</a:t>
            </a:r>
            <a:r>
              <a:rPr lang="en-US" altLang="ko-KR" sz="2000" b="1" dirty="0">
                <a:solidFill>
                  <a:srgbClr val="5CBE7A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rgbClr val="5CBE7A"/>
                </a:solidFill>
                <a:cs typeface="Arial" pitchFamily="34" charset="0"/>
              </a:rPr>
              <a:t>merupakan</a:t>
            </a:r>
            <a:r>
              <a:rPr lang="en-US" altLang="ko-KR" sz="2000" b="1" dirty="0">
                <a:solidFill>
                  <a:srgbClr val="5CBE7A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rgbClr val="5CBE7A"/>
                </a:solidFill>
                <a:cs typeface="Arial" pitchFamily="34" charset="0"/>
              </a:rPr>
              <a:t>sektor</a:t>
            </a:r>
            <a:r>
              <a:rPr lang="en-US" altLang="ko-KR" sz="2000" b="1" dirty="0">
                <a:solidFill>
                  <a:srgbClr val="5CBE7A"/>
                </a:solidFill>
                <a:cs typeface="Arial" pitchFamily="34" charset="0"/>
              </a:rPr>
              <a:t> yang </a:t>
            </a:r>
            <a:r>
              <a:rPr lang="en-US" altLang="ko-KR" sz="2000" b="1" dirty="0" err="1">
                <a:solidFill>
                  <a:srgbClr val="5CBE7A"/>
                </a:solidFill>
                <a:cs typeface="Arial" pitchFamily="34" charset="0"/>
              </a:rPr>
              <a:t>sangat</a:t>
            </a:r>
            <a:r>
              <a:rPr lang="en-US" altLang="ko-KR" sz="2000" b="1" dirty="0">
                <a:solidFill>
                  <a:srgbClr val="5CBE7A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rgbClr val="5CBE7A"/>
                </a:solidFill>
                <a:cs typeface="Arial" pitchFamily="34" charset="0"/>
              </a:rPr>
              <a:t>penting</a:t>
            </a:r>
            <a:r>
              <a:rPr lang="en-US" altLang="ko-KR" sz="2000" b="1" dirty="0">
                <a:solidFill>
                  <a:srgbClr val="5CBE7A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rgbClr val="5CBE7A"/>
                </a:solidFill>
                <a:cs typeface="Arial" pitchFamily="34" charset="0"/>
              </a:rPr>
              <a:t>karenanya</a:t>
            </a:r>
            <a:r>
              <a:rPr lang="en-US" altLang="ko-KR" sz="2000" b="1" dirty="0">
                <a:solidFill>
                  <a:srgbClr val="5CBE7A"/>
                </a:solidFill>
                <a:cs typeface="Arial" pitchFamily="34" charset="0"/>
              </a:rPr>
              <a:t> :</a:t>
            </a:r>
            <a:endParaRPr lang="ko-KR" altLang="en-US" sz="2000" b="1" dirty="0">
              <a:solidFill>
                <a:srgbClr val="5CBE7A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D6AFD-46CF-445D-8494-5821F70B06E4}"/>
              </a:ext>
            </a:extLst>
          </p:cNvPr>
          <p:cNvSpPr txBox="1"/>
          <p:nvPr/>
        </p:nvSpPr>
        <p:spPr>
          <a:xfrm>
            <a:off x="1836422" y="2908711"/>
            <a:ext cx="763624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DDDAD-4DBC-4032-B00C-65CF62E1327A}"/>
              </a:ext>
            </a:extLst>
          </p:cNvPr>
          <p:cNvSpPr txBox="1"/>
          <p:nvPr/>
        </p:nvSpPr>
        <p:spPr>
          <a:xfrm>
            <a:off x="2530808" y="2987610"/>
            <a:ext cx="5619159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Sumber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Bahan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Pangan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 Utama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DBA5EB-9DF3-4B19-9573-30298E9CDD1C}"/>
              </a:ext>
            </a:extLst>
          </p:cNvPr>
          <p:cNvSpPr txBox="1"/>
          <p:nvPr/>
        </p:nvSpPr>
        <p:spPr>
          <a:xfrm>
            <a:off x="2485172" y="3715260"/>
            <a:ext cx="763624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A3543-EC77-4C83-B2EB-DC4D1BF4E841}"/>
              </a:ext>
            </a:extLst>
          </p:cNvPr>
          <p:cNvSpPr txBox="1"/>
          <p:nvPr/>
        </p:nvSpPr>
        <p:spPr>
          <a:xfrm>
            <a:off x="3260107" y="3792204"/>
            <a:ext cx="762195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accent2"/>
                </a:solidFill>
                <a:cs typeface="Arial" pitchFamily="34" charset="0"/>
              </a:rPr>
              <a:t>Kurangnya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2"/>
                </a:solidFill>
                <a:cs typeface="Arial" pitchFamily="34" charset="0"/>
              </a:rPr>
              <a:t>Perhatian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2"/>
                </a:solidFill>
                <a:cs typeface="Arial" pitchFamily="34" charset="0"/>
              </a:rPr>
              <a:t>Bidang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2"/>
                </a:solidFill>
                <a:cs typeface="Arial" pitchFamily="34" charset="0"/>
              </a:rPr>
              <a:t>Tani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 &amp; </a:t>
            </a:r>
            <a:r>
              <a:rPr lang="en-US" altLang="ko-KR" sz="2400" b="1" dirty="0" err="1">
                <a:solidFill>
                  <a:schemeClr val="accent2"/>
                </a:solidFill>
                <a:cs typeface="Arial" pitchFamily="34" charset="0"/>
              </a:rPr>
              <a:t>Ternak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442B1C-61A6-45B8-B0D2-25F6FAE42F06}"/>
              </a:ext>
            </a:extLst>
          </p:cNvPr>
          <p:cNvSpPr txBox="1"/>
          <p:nvPr/>
        </p:nvSpPr>
        <p:spPr>
          <a:xfrm>
            <a:off x="3191139" y="4510142"/>
            <a:ext cx="763624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466722-E5A5-41B2-9053-0BFC9F8C7BB5}"/>
              </a:ext>
            </a:extLst>
          </p:cNvPr>
          <p:cNvSpPr txBox="1"/>
          <p:nvPr/>
        </p:nvSpPr>
        <p:spPr>
          <a:xfrm>
            <a:off x="3954763" y="4529336"/>
            <a:ext cx="7773886" cy="83099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Minim </a:t>
            </a:r>
            <a:r>
              <a:rPr lang="en-US" altLang="ko-KR" sz="2400" b="1" dirty="0" err="1">
                <a:solidFill>
                  <a:schemeClr val="accent3"/>
                </a:solidFill>
                <a:cs typeface="Arial" pitchFamily="34" charset="0"/>
              </a:rPr>
              <a:t>Informasi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3"/>
                </a:solidFill>
                <a:cs typeface="Arial" pitchFamily="34" charset="0"/>
              </a:rPr>
              <a:t>Mengenai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 Harga </a:t>
            </a:r>
            <a:r>
              <a:rPr lang="en-US" altLang="ko-KR" sz="2400" b="1" dirty="0" err="1">
                <a:solidFill>
                  <a:schemeClr val="accent3"/>
                </a:solidFill>
                <a:cs typeface="Arial" pitchFamily="34" charset="0"/>
              </a:rPr>
              <a:t>Pangan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 &amp; </a:t>
            </a:r>
            <a:r>
              <a:rPr lang="en-US" altLang="ko-KR" sz="2400" b="1" dirty="0" err="1">
                <a:solidFill>
                  <a:schemeClr val="accent3"/>
                </a:solidFill>
                <a:cs typeface="Arial" pitchFamily="34" charset="0"/>
              </a:rPr>
              <a:t>Penjualan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9" name="Graphic 205">
            <a:extLst>
              <a:ext uri="{FF2B5EF4-FFF2-40B4-BE49-F238E27FC236}">
                <a16:creationId xmlns:a16="http://schemas.microsoft.com/office/drawing/2014/main" id="{8D657F78-6607-4F3A-841E-FADAD7E8E3F3}"/>
              </a:ext>
            </a:extLst>
          </p:cNvPr>
          <p:cNvGrpSpPr/>
          <p:nvPr/>
        </p:nvGrpSpPr>
        <p:grpSpPr>
          <a:xfrm>
            <a:off x="551279" y="4529336"/>
            <a:ext cx="2011885" cy="2328664"/>
            <a:chOff x="3134362" y="287"/>
            <a:chExt cx="5918491" cy="685037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2804C5A-9B2C-4E53-A139-1C0B61334677}"/>
                </a:ext>
              </a:extLst>
            </p:cNvPr>
            <p:cNvSpPr/>
            <p:nvPr/>
          </p:nvSpPr>
          <p:spPr>
            <a:xfrm>
              <a:off x="6264788" y="2852836"/>
              <a:ext cx="2788065" cy="3997829"/>
            </a:xfrm>
            <a:custGeom>
              <a:avLst/>
              <a:gdLst>
                <a:gd name="connsiteX0" fmla="*/ 134053 w 2788065"/>
                <a:gd name="connsiteY0" fmla="*/ 3064593 h 3997829"/>
                <a:gd name="connsiteX1" fmla="*/ 13077 w 2788065"/>
                <a:gd name="connsiteY1" fmla="*/ 3999556 h 3997829"/>
                <a:gd name="connsiteX2" fmla="*/ 47527 w 2788065"/>
                <a:gd name="connsiteY2" fmla="*/ 4004364 h 3997829"/>
                <a:gd name="connsiteX3" fmla="*/ 1084239 w 2788065"/>
                <a:gd name="connsiteY3" fmla="*/ 4004364 h 3997829"/>
                <a:gd name="connsiteX4" fmla="*/ 1120292 w 2788065"/>
                <a:gd name="connsiteY4" fmla="*/ 3977124 h 3997829"/>
                <a:gd name="connsiteX5" fmla="*/ 1142724 w 2788065"/>
                <a:gd name="connsiteY5" fmla="*/ 2553448 h 3997829"/>
                <a:gd name="connsiteX6" fmla="*/ 1290139 w 2788065"/>
                <a:gd name="connsiteY6" fmla="*/ 2380395 h 3997829"/>
                <a:gd name="connsiteX7" fmla="*/ 1846150 w 2788065"/>
                <a:gd name="connsiteY7" fmla="*/ 2035092 h 3997829"/>
                <a:gd name="connsiteX8" fmla="*/ 2300412 w 2788065"/>
                <a:gd name="connsiteY8" fmla="*/ 1725040 h 3997829"/>
                <a:gd name="connsiteX9" fmla="*/ 2516728 w 2788065"/>
                <a:gd name="connsiteY9" fmla="*/ 1477479 h 3997829"/>
                <a:gd name="connsiteX10" fmla="*/ 2542365 w 2788065"/>
                <a:gd name="connsiteY10" fmla="*/ 1394157 h 3997829"/>
                <a:gd name="connsiteX11" fmla="*/ 2661739 w 2788065"/>
                <a:gd name="connsiteY11" fmla="*/ 886217 h 3997829"/>
                <a:gd name="connsiteX12" fmla="*/ 2792329 w 2788065"/>
                <a:gd name="connsiteY12" fmla="*/ 291750 h 3997829"/>
                <a:gd name="connsiteX13" fmla="*/ 2781113 w 2788065"/>
                <a:gd name="connsiteY13" fmla="*/ 232463 h 3997829"/>
                <a:gd name="connsiteX14" fmla="*/ 2612868 w 2788065"/>
                <a:gd name="connsiteY14" fmla="*/ 42586 h 3997829"/>
                <a:gd name="connsiteX15" fmla="*/ 2337266 w 2788065"/>
                <a:gd name="connsiteY15" fmla="*/ 152346 h 3997829"/>
                <a:gd name="connsiteX16" fmla="*/ 2184243 w 2788065"/>
                <a:gd name="connsiteY16" fmla="*/ 931082 h 3997829"/>
                <a:gd name="connsiteX17" fmla="*/ 2076085 w 2788065"/>
                <a:gd name="connsiteY17" fmla="*/ 1310836 h 3997829"/>
                <a:gd name="connsiteX18" fmla="*/ 2023208 w 2788065"/>
                <a:gd name="connsiteY18" fmla="*/ 1373327 h 3997829"/>
                <a:gd name="connsiteX19" fmla="*/ 994508 w 2788065"/>
                <a:gd name="connsiteY19" fmla="*/ 1984618 h 3997829"/>
                <a:gd name="connsiteX20" fmla="*/ 884748 w 2788065"/>
                <a:gd name="connsiteY20" fmla="*/ 1947765 h 3997829"/>
                <a:gd name="connsiteX21" fmla="*/ 899169 w 2788065"/>
                <a:gd name="connsiteY21" fmla="*/ 1850022 h 3997829"/>
                <a:gd name="connsiteX22" fmla="*/ 1061806 w 2788065"/>
                <a:gd name="connsiteY22" fmla="*/ 1733853 h 3997829"/>
                <a:gd name="connsiteX23" fmla="*/ 1602595 w 2788065"/>
                <a:gd name="connsiteY23" fmla="*/ 1375730 h 3997829"/>
                <a:gd name="connsiteX24" fmla="*/ 1652267 w 2788065"/>
                <a:gd name="connsiteY24" fmla="*/ 1306830 h 3997829"/>
                <a:gd name="connsiteX25" fmla="*/ 1671495 w 2788065"/>
                <a:gd name="connsiteY25" fmla="*/ 1140988 h 3997829"/>
                <a:gd name="connsiteX26" fmla="*/ 1382273 w 2788065"/>
                <a:gd name="connsiteY26" fmla="*/ 860579 h 3997829"/>
                <a:gd name="connsiteX27" fmla="*/ 1321385 w 2788065"/>
                <a:gd name="connsiteY27" fmla="*/ 876603 h 3997829"/>
                <a:gd name="connsiteX28" fmla="*/ 664427 w 2788065"/>
                <a:gd name="connsiteY28" fmla="*/ 1218701 h 3997829"/>
                <a:gd name="connsiteX29" fmla="*/ 188533 w 2788065"/>
                <a:gd name="connsiteY29" fmla="*/ 1497508 h 3997829"/>
                <a:gd name="connsiteX30" fmla="*/ 19486 w 2788065"/>
                <a:gd name="connsiteY30" fmla="*/ 1940554 h 3997829"/>
                <a:gd name="connsiteX31" fmla="*/ 134053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134053" y="3064593"/>
                  </a:moveTo>
                  <a:cubicBezTo>
                    <a:pt x="136457" y="3193581"/>
                    <a:pt x="41118" y="3949884"/>
                    <a:pt x="13077" y="3999556"/>
                  </a:cubicBezTo>
                  <a:cubicBezTo>
                    <a:pt x="23492" y="4008369"/>
                    <a:pt x="36311" y="4004364"/>
                    <a:pt x="47527" y="4004364"/>
                  </a:cubicBezTo>
                  <a:cubicBezTo>
                    <a:pt x="392831" y="4004364"/>
                    <a:pt x="738134" y="4004364"/>
                    <a:pt x="1084239" y="4004364"/>
                  </a:cubicBezTo>
                  <a:cubicBezTo>
                    <a:pt x="1101063" y="4004364"/>
                    <a:pt x="1129905" y="4014779"/>
                    <a:pt x="1120292" y="3977124"/>
                  </a:cubicBezTo>
                  <a:cubicBezTo>
                    <a:pt x="1106672" y="3844130"/>
                    <a:pt x="1078631" y="2722494"/>
                    <a:pt x="1142724" y="2553448"/>
                  </a:cubicBezTo>
                  <a:cubicBezTo>
                    <a:pt x="1171566" y="2477337"/>
                    <a:pt x="1225245" y="2425261"/>
                    <a:pt x="1290139" y="2380395"/>
                  </a:cubicBezTo>
                  <a:cubicBezTo>
                    <a:pt x="1468800" y="2255413"/>
                    <a:pt x="1659478" y="2148858"/>
                    <a:pt x="1846150" y="2035092"/>
                  </a:cubicBezTo>
                  <a:cubicBezTo>
                    <a:pt x="2002378" y="1938951"/>
                    <a:pt x="2157805" y="1841209"/>
                    <a:pt x="2300412" y="1725040"/>
                  </a:cubicBezTo>
                  <a:cubicBezTo>
                    <a:pt x="2386137" y="1654537"/>
                    <a:pt x="2466254" y="1579227"/>
                    <a:pt x="2516728" y="1477479"/>
                  </a:cubicBezTo>
                  <a:cubicBezTo>
                    <a:pt x="2530348" y="1450239"/>
                    <a:pt x="2537558" y="1422198"/>
                    <a:pt x="2542365" y="1394157"/>
                  </a:cubicBezTo>
                  <a:cubicBezTo>
                    <a:pt x="2569605" y="1221906"/>
                    <a:pt x="2624886" y="1056865"/>
                    <a:pt x="2661739" y="886217"/>
                  </a:cubicBezTo>
                  <a:cubicBezTo>
                    <a:pt x="2704201" y="687527"/>
                    <a:pt x="2749067" y="489638"/>
                    <a:pt x="2792329" y="291750"/>
                  </a:cubicBezTo>
                  <a:cubicBezTo>
                    <a:pt x="2797137" y="270118"/>
                    <a:pt x="2793932" y="251691"/>
                    <a:pt x="2781113" y="232463"/>
                  </a:cubicBezTo>
                  <a:cubicBezTo>
                    <a:pt x="2733844" y="161159"/>
                    <a:pt x="2681768" y="94662"/>
                    <a:pt x="2612868" y="42586"/>
                  </a:cubicBezTo>
                  <a:cubicBezTo>
                    <a:pt x="2495897" y="-45542"/>
                    <a:pt x="2360500" y="8937"/>
                    <a:pt x="2337266" y="152346"/>
                  </a:cubicBezTo>
                  <a:cubicBezTo>
                    <a:pt x="2294804" y="413527"/>
                    <a:pt x="2245132" y="673907"/>
                    <a:pt x="2184243" y="931082"/>
                  </a:cubicBezTo>
                  <a:cubicBezTo>
                    <a:pt x="2153799" y="1059269"/>
                    <a:pt x="2124956" y="1188257"/>
                    <a:pt x="2076085" y="1310836"/>
                  </a:cubicBezTo>
                  <a:cubicBezTo>
                    <a:pt x="2064869" y="1338877"/>
                    <a:pt x="2048044" y="1358104"/>
                    <a:pt x="2023208" y="1373327"/>
                  </a:cubicBezTo>
                  <a:cubicBezTo>
                    <a:pt x="1680308" y="1576824"/>
                    <a:pt x="1337408" y="1781122"/>
                    <a:pt x="994508" y="1984618"/>
                  </a:cubicBezTo>
                  <a:cubicBezTo>
                    <a:pt x="961660" y="2003846"/>
                    <a:pt x="915192" y="1987823"/>
                    <a:pt x="884748" y="1947765"/>
                  </a:cubicBezTo>
                  <a:cubicBezTo>
                    <a:pt x="859111" y="1914115"/>
                    <a:pt x="861514" y="1879665"/>
                    <a:pt x="899169" y="1850022"/>
                  </a:cubicBezTo>
                  <a:cubicBezTo>
                    <a:pt x="951245" y="1808361"/>
                    <a:pt x="1006526" y="1770706"/>
                    <a:pt x="1061806" y="1733853"/>
                  </a:cubicBezTo>
                  <a:cubicBezTo>
                    <a:pt x="1242069" y="1613677"/>
                    <a:pt x="1422332" y="1494303"/>
                    <a:pt x="1602595" y="1375730"/>
                  </a:cubicBezTo>
                  <a:cubicBezTo>
                    <a:pt x="1629033" y="1358104"/>
                    <a:pt x="1645057" y="1337274"/>
                    <a:pt x="1652267" y="1306830"/>
                  </a:cubicBezTo>
                  <a:cubicBezTo>
                    <a:pt x="1665086" y="1252351"/>
                    <a:pt x="1676302" y="1197070"/>
                    <a:pt x="1671495" y="1140988"/>
                  </a:cubicBezTo>
                  <a:cubicBezTo>
                    <a:pt x="1654670" y="962328"/>
                    <a:pt x="1523279" y="888620"/>
                    <a:pt x="1382273" y="860579"/>
                  </a:cubicBezTo>
                  <a:cubicBezTo>
                    <a:pt x="1359841" y="856573"/>
                    <a:pt x="1340613" y="867790"/>
                    <a:pt x="1321385" y="876603"/>
                  </a:cubicBezTo>
                  <a:cubicBezTo>
                    <a:pt x="1095455" y="977550"/>
                    <a:pt x="879140" y="1095321"/>
                    <a:pt x="664427" y="1218701"/>
                  </a:cubicBezTo>
                  <a:cubicBezTo>
                    <a:pt x="504994" y="1310034"/>
                    <a:pt x="348766" y="1407777"/>
                    <a:pt x="188533" y="1497508"/>
                  </a:cubicBezTo>
                  <a:cubicBezTo>
                    <a:pt x="36311" y="1582432"/>
                    <a:pt x="-38198" y="1757888"/>
                    <a:pt x="19486" y="1940554"/>
                  </a:cubicBezTo>
                  <a:cubicBezTo>
                    <a:pt x="178919" y="2325916"/>
                    <a:pt x="144469" y="3016523"/>
                    <a:pt x="134053" y="3064593"/>
                  </a:cubicBezTo>
                  <a:close/>
                </a:path>
              </a:pathLst>
            </a:custGeom>
            <a:solidFill>
              <a:schemeClr val="accent2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12DBE6-9F39-4BB7-8902-F9CEF8783B1E}"/>
                </a:ext>
              </a:extLst>
            </p:cNvPr>
            <p:cNvSpPr/>
            <p:nvPr/>
          </p:nvSpPr>
          <p:spPr>
            <a:xfrm>
              <a:off x="6404776" y="287"/>
              <a:ext cx="1257834" cy="1754558"/>
            </a:xfrm>
            <a:custGeom>
              <a:avLst/>
              <a:gdLst>
                <a:gd name="connsiteX0" fmla="*/ 634199 w 1257834"/>
                <a:gd name="connsiteY0" fmla="*/ 1757476 h 1754558"/>
                <a:gd name="connsiteX1" fmla="*/ 219995 w 1257834"/>
                <a:gd name="connsiteY1" fmla="*/ 1598044 h 1754558"/>
                <a:gd name="connsiteX2" fmla="*/ 10089 w 1257834"/>
                <a:gd name="connsiteY2" fmla="*/ 1227103 h 1754558"/>
                <a:gd name="connsiteX3" fmla="*/ 59761 w 1257834"/>
                <a:gd name="connsiteY3" fmla="*/ 861770 h 1754558"/>
                <a:gd name="connsiteX4" fmla="*/ 448328 w 1257834"/>
                <a:gd name="connsiteY4" fmla="*/ 209619 h 1754558"/>
                <a:gd name="connsiteX5" fmla="*/ 601351 w 1257834"/>
                <a:gd name="connsiteY5" fmla="*/ 22947 h 1754558"/>
                <a:gd name="connsiteX6" fmla="*/ 654228 w 1257834"/>
                <a:gd name="connsiteY6" fmla="*/ 14936 h 1754558"/>
                <a:gd name="connsiteX7" fmla="*/ 1014754 w 1257834"/>
                <a:gd name="connsiteY7" fmla="*/ 472403 h 1754558"/>
                <a:gd name="connsiteX8" fmla="*/ 1191011 w 1257834"/>
                <a:gd name="connsiteY8" fmla="*/ 788864 h 1754558"/>
                <a:gd name="connsiteX9" fmla="*/ 1234274 w 1257834"/>
                <a:gd name="connsiteY9" fmla="*/ 1307220 h 1754558"/>
                <a:gd name="connsiteX10" fmla="*/ 740754 w 1257834"/>
                <a:gd name="connsiteY10" fmla="*/ 1741453 h 1754558"/>
                <a:gd name="connsiteX11" fmla="*/ 634199 w 1257834"/>
                <a:gd name="connsiteY11" fmla="*/ 1757476 h 175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834" h="1754558">
                  <a:moveTo>
                    <a:pt x="634199" y="1757476"/>
                  </a:moveTo>
                  <a:cubicBezTo>
                    <a:pt x="476369" y="1743857"/>
                    <a:pt x="338568" y="1702196"/>
                    <a:pt x="219995" y="1598044"/>
                  </a:cubicBezTo>
                  <a:cubicBezTo>
                    <a:pt x="105428" y="1497097"/>
                    <a:pt x="38931" y="1372115"/>
                    <a:pt x="10089" y="1227103"/>
                  </a:cubicBezTo>
                  <a:cubicBezTo>
                    <a:pt x="-15549" y="1101320"/>
                    <a:pt x="10089" y="980343"/>
                    <a:pt x="59761" y="861770"/>
                  </a:cubicBezTo>
                  <a:cubicBezTo>
                    <a:pt x="159106" y="625426"/>
                    <a:pt x="292901" y="411514"/>
                    <a:pt x="448328" y="209619"/>
                  </a:cubicBezTo>
                  <a:cubicBezTo>
                    <a:pt x="497199" y="146327"/>
                    <a:pt x="550076" y="84637"/>
                    <a:pt x="601351" y="22947"/>
                  </a:cubicBezTo>
                  <a:cubicBezTo>
                    <a:pt x="615772" y="6123"/>
                    <a:pt x="628591" y="-14708"/>
                    <a:pt x="654228" y="14936"/>
                  </a:cubicBezTo>
                  <a:cubicBezTo>
                    <a:pt x="780813" y="162351"/>
                    <a:pt x="904994" y="311368"/>
                    <a:pt x="1014754" y="472403"/>
                  </a:cubicBezTo>
                  <a:cubicBezTo>
                    <a:pt x="1082853" y="572549"/>
                    <a:pt x="1151753" y="673496"/>
                    <a:pt x="1191011" y="788864"/>
                  </a:cubicBezTo>
                  <a:cubicBezTo>
                    <a:pt x="1247894" y="957109"/>
                    <a:pt x="1287151" y="1126957"/>
                    <a:pt x="1234274" y="1307220"/>
                  </a:cubicBezTo>
                  <a:cubicBezTo>
                    <a:pt x="1172584" y="1518728"/>
                    <a:pt x="959473" y="1711009"/>
                    <a:pt x="740754" y="1741453"/>
                  </a:cubicBezTo>
                  <a:cubicBezTo>
                    <a:pt x="703099" y="1746260"/>
                    <a:pt x="665444" y="1752670"/>
                    <a:pt x="634199" y="1757476"/>
                  </a:cubicBezTo>
                  <a:close/>
                </a:path>
              </a:pathLst>
            </a:custGeom>
            <a:solidFill>
              <a:schemeClr val="accent4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F4E291F-645C-4DF3-AF5C-39E4B4DA4115}"/>
                </a:ext>
              </a:extLst>
            </p:cNvPr>
            <p:cNvSpPr/>
            <p:nvPr/>
          </p:nvSpPr>
          <p:spPr>
            <a:xfrm>
              <a:off x="5949595" y="1687278"/>
              <a:ext cx="624911" cy="865262"/>
            </a:xfrm>
            <a:custGeom>
              <a:avLst/>
              <a:gdLst>
                <a:gd name="connsiteX0" fmla="*/ 631111 w 624911"/>
                <a:gd name="connsiteY0" fmla="*/ 555993 h 865261"/>
                <a:gd name="connsiteX1" fmla="*/ 442836 w 624911"/>
                <a:gd name="connsiteY1" fmla="*/ 843613 h 865261"/>
                <a:gd name="connsiteX2" fmla="*/ 99135 w 624911"/>
                <a:gd name="connsiteY2" fmla="*/ 778718 h 865261"/>
                <a:gd name="connsiteX3" fmla="*/ 43855 w 624911"/>
                <a:gd name="connsiteY3" fmla="*/ 388549 h 865261"/>
                <a:gd name="connsiteX4" fmla="*/ 283404 w 624911"/>
                <a:gd name="connsiteY4" fmla="*/ 22415 h 865261"/>
                <a:gd name="connsiteX5" fmla="*/ 346696 w 624911"/>
                <a:gd name="connsiteY5" fmla="*/ 21614 h 865261"/>
                <a:gd name="connsiteX6" fmla="*/ 583842 w 624911"/>
                <a:gd name="connsiteY6" fmla="*/ 355701 h 865261"/>
                <a:gd name="connsiteX7" fmla="*/ 631111 w 624911"/>
                <a:gd name="connsiteY7" fmla="*/ 555993 h 86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11" h="865261">
                  <a:moveTo>
                    <a:pt x="631111" y="555993"/>
                  </a:moveTo>
                  <a:cubicBezTo>
                    <a:pt x="635918" y="681777"/>
                    <a:pt x="546988" y="798747"/>
                    <a:pt x="442836" y="843613"/>
                  </a:cubicBezTo>
                  <a:cubicBezTo>
                    <a:pt x="323462" y="894887"/>
                    <a:pt x="191270" y="868449"/>
                    <a:pt x="99135" y="778718"/>
                  </a:cubicBezTo>
                  <a:cubicBezTo>
                    <a:pt x="-2613" y="680174"/>
                    <a:pt x="-34660" y="549584"/>
                    <a:pt x="43855" y="388549"/>
                  </a:cubicBezTo>
                  <a:cubicBezTo>
                    <a:pt x="107948" y="255555"/>
                    <a:pt x="191270" y="136982"/>
                    <a:pt x="283404" y="22415"/>
                  </a:cubicBezTo>
                  <a:cubicBezTo>
                    <a:pt x="305035" y="-4023"/>
                    <a:pt x="320258" y="-10433"/>
                    <a:pt x="346696" y="21614"/>
                  </a:cubicBezTo>
                  <a:cubicBezTo>
                    <a:pt x="435626" y="126567"/>
                    <a:pt x="522953" y="232321"/>
                    <a:pt x="583842" y="355701"/>
                  </a:cubicBezTo>
                  <a:cubicBezTo>
                    <a:pt x="615088" y="418192"/>
                    <a:pt x="627105" y="486292"/>
                    <a:pt x="631111" y="55599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CF7813-30BB-452B-88F6-FA052A082B3D}"/>
                </a:ext>
              </a:extLst>
            </p:cNvPr>
            <p:cNvSpPr/>
            <p:nvPr/>
          </p:nvSpPr>
          <p:spPr>
            <a:xfrm>
              <a:off x="7252174" y="869368"/>
              <a:ext cx="272397" cy="576841"/>
            </a:xfrm>
            <a:custGeom>
              <a:avLst/>
              <a:gdLst>
                <a:gd name="connsiteX0" fmla="*/ 712 w 272397"/>
                <a:gd name="connsiteY0" fmla="*/ 290723 h 576841"/>
                <a:gd name="connsiteX1" fmla="*/ 712 w 272397"/>
                <a:gd name="connsiteY1" fmla="*/ 98443 h 576841"/>
                <a:gd name="connsiteX2" fmla="*/ 141718 w 272397"/>
                <a:gd name="connsiteY2" fmla="*/ 17525 h 576841"/>
                <a:gd name="connsiteX3" fmla="*/ 225039 w 272397"/>
                <a:gd name="connsiteY3" fmla="*/ 101648 h 576841"/>
                <a:gd name="connsiteX4" fmla="*/ 224238 w 272397"/>
                <a:gd name="connsiteY4" fmla="*/ 480600 h 576841"/>
                <a:gd name="connsiteX5" fmla="*/ 107267 w 272397"/>
                <a:gd name="connsiteY5" fmla="*/ 575939 h 576841"/>
                <a:gd name="connsiteX6" fmla="*/ 2314 w 272397"/>
                <a:gd name="connsiteY6" fmla="*/ 498226 h 576841"/>
                <a:gd name="connsiteX7" fmla="*/ 712 w 272397"/>
                <a:gd name="connsiteY7" fmla="*/ 290723 h 576841"/>
                <a:gd name="connsiteX8" fmla="*/ 712 w 272397"/>
                <a:gd name="connsiteY8" fmla="*/ 290723 h 5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97" h="576841">
                  <a:moveTo>
                    <a:pt x="712" y="290723"/>
                  </a:moveTo>
                  <a:cubicBezTo>
                    <a:pt x="712" y="226630"/>
                    <a:pt x="-890" y="162537"/>
                    <a:pt x="712" y="98443"/>
                  </a:cubicBezTo>
                  <a:cubicBezTo>
                    <a:pt x="3116" y="8712"/>
                    <a:pt x="60800" y="-23335"/>
                    <a:pt x="141718" y="17525"/>
                  </a:cubicBezTo>
                  <a:cubicBezTo>
                    <a:pt x="178571" y="36753"/>
                    <a:pt x="205811" y="65595"/>
                    <a:pt x="225039" y="101648"/>
                  </a:cubicBezTo>
                  <a:cubicBezTo>
                    <a:pt x="290735" y="227431"/>
                    <a:pt x="290735" y="354817"/>
                    <a:pt x="224238" y="480600"/>
                  </a:cubicBezTo>
                  <a:cubicBezTo>
                    <a:pt x="199402" y="527869"/>
                    <a:pt x="161747" y="563922"/>
                    <a:pt x="107267" y="575939"/>
                  </a:cubicBezTo>
                  <a:cubicBezTo>
                    <a:pt x="42373" y="590360"/>
                    <a:pt x="4718" y="563922"/>
                    <a:pt x="2314" y="498226"/>
                  </a:cubicBezTo>
                  <a:cubicBezTo>
                    <a:pt x="-890" y="429326"/>
                    <a:pt x="712" y="360425"/>
                    <a:pt x="712" y="290723"/>
                  </a:cubicBezTo>
                  <a:cubicBezTo>
                    <a:pt x="712" y="290723"/>
                    <a:pt x="712" y="290723"/>
                    <a:pt x="712" y="290723"/>
                  </a:cubicBezTo>
                  <a:close/>
                </a:path>
              </a:pathLst>
            </a:custGeom>
            <a:solidFill>
              <a:srgbClr val="FEFEFE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31A95A-308D-400B-AB65-395F0C6FAFA0}"/>
                </a:ext>
              </a:extLst>
            </p:cNvPr>
            <p:cNvSpPr/>
            <p:nvPr/>
          </p:nvSpPr>
          <p:spPr>
            <a:xfrm>
              <a:off x="3134362" y="2852836"/>
              <a:ext cx="2788065" cy="3997829"/>
            </a:xfrm>
            <a:custGeom>
              <a:avLst/>
              <a:gdLst>
                <a:gd name="connsiteX0" fmla="*/ 2660398 w 2788065"/>
                <a:gd name="connsiteY0" fmla="*/ 3064593 h 3997829"/>
                <a:gd name="connsiteX1" fmla="*/ 2781374 w 2788065"/>
                <a:gd name="connsiteY1" fmla="*/ 3999556 h 3997829"/>
                <a:gd name="connsiteX2" fmla="*/ 2746924 w 2788065"/>
                <a:gd name="connsiteY2" fmla="*/ 4004364 h 3997829"/>
                <a:gd name="connsiteX3" fmla="*/ 1710212 w 2788065"/>
                <a:gd name="connsiteY3" fmla="*/ 4004364 h 3997829"/>
                <a:gd name="connsiteX4" fmla="*/ 1674160 w 2788065"/>
                <a:gd name="connsiteY4" fmla="*/ 3977124 h 3997829"/>
                <a:gd name="connsiteX5" fmla="*/ 1651727 w 2788065"/>
                <a:gd name="connsiteY5" fmla="*/ 2553448 h 3997829"/>
                <a:gd name="connsiteX6" fmla="*/ 1504312 w 2788065"/>
                <a:gd name="connsiteY6" fmla="*/ 2380395 h 3997829"/>
                <a:gd name="connsiteX7" fmla="*/ 948301 w 2788065"/>
                <a:gd name="connsiteY7" fmla="*/ 2035092 h 3997829"/>
                <a:gd name="connsiteX8" fmla="*/ 494039 w 2788065"/>
                <a:gd name="connsiteY8" fmla="*/ 1725040 h 3997829"/>
                <a:gd name="connsiteX9" fmla="*/ 277724 w 2788065"/>
                <a:gd name="connsiteY9" fmla="*/ 1477479 h 3997829"/>
                <a:gd name="connsiteX10" fmla="*/ 252086 w 2788065"/>
                <a:gd name="connsiteY10" fmla="*/ 1394157 h 3997829"/>
                <a:gd name="connsiteX11" fmla="*/ 132712 w 2788065"/>
                <a:gd name="connsiteY11" fmla="*/ 886217 h 3997829"/>
                <a:gd name="connsiteX12" fmla="*/ 2122 w 2788065"/>
                <a:gd name="connsiteY12" fmla="*/ 291750 h 3997829"/>
                <a:gd name="connsiteX13" fmla="*/ 13338 w 2788065"/>
                <a:gd name="connsiteY13" fmla="*/ 232463 h 3997829"/>
                <a:gd name="connsiteX14" fmla="*/ 181583 w 2788065"/>
                <a:gd name="connsiteY14" fmla="*/ 42586 h 3997829"/>
                <a:gd name="connsiteX15" fmla="*/ 457185 w 2788065"/>
                <a:gd name="connsiteY15" fmla="*/ 152346 h 3997829"/>
                <a:gd name="connsiteX16" fmla="*/ 610208 w 2788065"/>
                <a:gd name="connsiteY16" fmla="*/ 931082 h 3997829"/>
                <a:gd name="connsiteX17" fmla="*/ 718366 w 2788065"/>
                <a:gd name="connsiteY17" fmla="*/ 1310836 h 3997829"/>
                <a:gd name="connsiteX18" fmla="*/ 771243 w 2788065"/>
                <a:gd name="connsiteY18" fmla="*/ 1373327 h 3997829"/>
                <a:gd name="connsiteX19" fmla="*/ 1799943 w 2788065"/>
                <a:gd name="connsiteY19" fmla="*/ 1984618 h 3997829"/>
                <a:gd name="connsiteX20" fmla="*/ 1909703 w 2788065"/>
                <a:gd name="connsiteY20" fmla="*/ 1947765 h 3997829"/>
                <a:gd name="connsiteX21" fmla="*/ 1895282 w 2788065"/>
                <a:gd name="connsiteY21" fmla="*/ 1850022 h 3997829"/>
                <a:gd name="connsiteX22" fmla="*/ 1732645 w 2788065"/>
                <a:gd name="connsiteY22" fmla="*/ 1733853 h 3997829"/>
                <a:gd name="connsiteX23" fmla="*/ 1191857 w 2788065"/>
                <a:gd name="connsiteY23" fmla="*/ 1375730 h 3997829"/>
                <a:gd name="connsiteX24" fmla="*/ 1142184 w 2788065"/>
                <a:gd name="connsiteY24" fmla="*/ 1306830 h 3997829"/>
                <a:gd name="connsiteX25" fmla="*/ 1122956 w 2788065"/>
                <a:gd name="connsiteY25" fmla="*/ 1140988 h 3997829"/>
                <a:gd name="connsiteX26" fmla="*/ 1412178 w 2788065"/>
                <a:gd name="connsiteY26" fmla="*/ 860579 h 3997829"/>
                <a:gd name="connsiteX27" fmla="*/ 1473067 w 2788065"/>
                <a:gd name="connsiteY27" fmla="*/ 876603 h 3997829"/>
                <a:gd name="connsiteX28" fmla="*/ 2130025 w 2788065"/>
                <a:gd name="connsiteY28" fmla="*/ 1218701 h 3997829"/>
                <a:gd name="connsiteX29" fmla="*/ 2605919 w 2788065"/>
                <a:gd name="connsiteY29" fmla="*/ 1497508 h 3997829"/>
                <a:gd name="connsiteX30" fmla="*/ 2774965 w 2788065"/>
                <a:gd name="connsiteY30" fmla="*/ 1940554 h 3997829"/>
                <a:gd name="connsiteX31" fmla="*/ 2660398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2660398" y="3064593"/>
                  </a:moveTo>
                  <a:cubicBezTo>
                    <a:pt x="2657994" y="3193581"/>
                    <a:pt x="2753333" y="3949884"/>
                    <a:pt x="2781374" y="3999556"/>
                  </a:cubicBezTo>
                  <a:cubicBezTo>
                    <a:pt x="2770959" y="4008369"/>
                    <a:pt x="2758141" y="4004364"/>
                    <a:pt x="2746924" y="4004364"/>
                  </a:cubicBezTo>
                  <a:cubicBezTo>
                    <a:pt x="2401621" y="4004364"/>
                    <a:pt x="2056317" y="4004364"/>
                    <a:pt x="1710212" y="4004364"/>
                  </a:cubicBezTo>
                  <a:cubicBezTo>
                    <a:pt x="1693388" y="4004364"/>
                    <a:pt x="1664546" y="4014779"/>
                    <a:pt x="1674160" y="3977124"/>
                  </a:cubicBezTo>
                  <a:cubicBezTo>
                    <a:pt x="1687780" y="3844130"/>
                    <a:pt x="1715821" y="2722494"/>
                    <a:pt x="1651727" y="2553448"/>
                  </a:cubicBezTo>
                  <a:cubicBezTo>
                    <a:pt x="1622885" y="2477337"/>
                    <a:pt x="1569207" y="2425261"/>
                    <a:pt x="1504312" y="2380395"/>
                  </a:cubicBezTo>
                  <a:cubicBezTo>
                    <a:pt x="1325652" y="2255413"/>
                    <a:pt x="1134974" y="2148858"/>
                    <a:pt x="948301" y="2035092"/>
                  </a:cubicBezTo>
                  <a:cubicBezTo>
                    <a:pt x="792074" y="1938951"/>
                    <a:pt x="636647" y="1841209"/>
                    <a:pt x="494039" y="1725040"/>
                  </a:cubicBezTo>
                  <a:cubicBezTo>
                    <a:pt x="408314" y="1654537"/>
                    <a:pt x="328197" y="1579227"/>
                    <a:pt x="277724" y="1477479"/>
                  </a:cubicBezTo>
                  <a:cubicBezTo>
                    <a:pt x="264104" y="1450239"/>
                    <a:pt x="256893" y="1422198"/>
                    <a:pt x="252086" y="1394157"/>
                  </a:cubicBezTo>
                  <a:cubicBezTo>
                    <a:pt x="224846" y="1221906"/>
                    <a:pt x="169566" y="1056865"/>
                    <a:pt x="132712" y="886217"/>
                  </a:cubicBezTo>
                  <a:cubicBezTo>
                    <a:pt x="90250" y="687527"/>
                    <a:pt x="45385" y="489638"/>
                    <a:pt x="2122" y="291750"/>
                  </a:cubicBezTo>
                  <a:cubicBezTo>
                    <a:pt x="-2685" y="270118"/>
                    <a:pt x="519" y="251691"/>
                    <a:pt x="13338" y="232463"/>
                  </a:cubicBezTo>
                  <a:cubicBezTo>
                    <a:pt x="60607" y="161159"/>
                    <a:pt x="112683" y="94662"/>
                    <a:pt x="181583" y="42586"/>
                  </a:cubicBezTo>
                  <a:cubicBezTo>
                    <a:pt x="298554" y="-45542"/>
                    <a:pt x="433951" y="8937"/>
                    <a:pt x="457185" y="152346"/>
                  </a:cubicBezTo>
                  <a:cubicBezTo>
                    <a:pt x="499647" y="413527"/>
                    <a:pt x="549320" y="673907"/>
                    <a:pt x="610208" y="931082"/>
                  </a:cubicBezTo>
                  <a:cubicBezTo>
                    <a:pt x="640653" y="1059269"/>
                    <a:pt x="669495" y="1188257"/>
                    <a:pt x="718366" y="1310836"/>
                  </a:cubicBezTo>
                  <a:cubicBezTo>
                    <a:pt x="729582" y="1338877"/>
                    <a:pt x="746407" y="1358104"/>
                    <a:pt x="771243" y="1373327"/>
                  </a:cubicBezTo>
                  <a:cubicBezTo>
                    <a:pt x="1114143" y="1576824"/>
                    <a:pt x="1457043" y="1781122"/>
                    <a:pt x="1799943" y="1984618"/>
                  </a:cubicBezTo>
                  <a:cubicBezTo>
                    <a:pt x="1832791" y="2003846"/>
                    <a:pt x="1879259" y="1987823"/>
                    <a:pt x="1909703" y="1947765"/>
                  </a:cubicBezTo>
                  <a:cubicBezTo>
                    <a:pt x="1935341" y="1914115"/>
                    <a:pt x="1932937" y="1879665"/>
                    <a:pt x="1895282" y="1850022"/>
                  </a:cubicBezTo>
                  <a:cubicBezTo>
                    <a:pt x="1843206" y="1808361"/>
                    <a:pt x="1787926" y="1770706"/>
                    <a:pt x="1732645" y="1733853"/>
                  </a:cubicBezTo>
                  <a:cubicBezTo>
                    <a:pt x="1552382" y="1613677"/>
                    <a:pt x="1372119" y="1494303"/>
                    <a:pt x="1191857" y="1375730"/>
                  </a:cubicBezTo>
                  <a:cubicBezTo>
                    <a:pt x="1165418" y="1358104"/>
                    <a:pt x="1149395" y="1337274"/>
                    <a:pt x="1142184" y="1306830"/>
                  </a:cubicBezTo>
                  <a:cubicBezTo>
                    <a:pt x="1129365" y="1252351"/>
                    <a:pt x="1118149" y="1197070"/>
                    <a:pt x="1122956" y="1140988"/>
                  </a:cubicBezTo>
                  <a:cubicBezTo>
                    <a:pt x="1139781" y="962328"/>
                    <a:pt x="1271172" y="888620"/>
                    <a:pt x="1412178" y="860579"/>
                  </a:cubicBezTo>
                  <a:cubicBezTo>
                    <a:pt x="1434610" y="856573"/>
                    <a:pt x="1453839" y="867790"/>
                    <a:pt x="1473067" y="876603"/>
                  </a:cubicBezTo>
                  <a:cubicBezTo>
                    <a:pt x="1698996" y="977550"/>
                    <a:pt x="1915311" y="1095321"/>
                    <a:pt x="2130025" y="1218701"/>
                  </a:cubicBezTo>
                  <a:cubicBezTo>
                    <a:pt x="2289457" y="1310034"/>
                    <a:pt x="2445685" y="1407777"/>
                    <a:pt x="2605919" y="1497508"/>
                  </a:cubicBezTo>
                  <a:cubicBezTo>
                    <a:pt x="2758141" y="1582432"/>
                    <a:pt x="2832649" y="1757888"/>
                    <a:pt x="2774965" y="1940554"/>
                  </a:cubicBezTo>
                  <a:cubicBezTo>
                    <a:pt x="2615532" y="2325916"/>
                    <a:pt x="2650784" y="3016523"/>
                    <a:pt x="2660398" y="3064593"/>
                  </a:cubicBezTo>
                  <a:close/>
                </a:path>
              </a:pathLst>
            </a:custGeom>
            <a:solidFill>
              <a:schemeClr val="accent2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60A8B5-F2BA-47B2-950C-CEF16C0CF28E}"/>
                </a:ext>
              </a:extLst>
            </p:cNvPr>
            <p:cNvSpPr/>
            <p:nvPr/>
          </p:nvSpPr>
          <p:spPr>
            <a:xfrm>
              <a:off x="3971661" y="2917553"/>
              <a:ext cx="4326308" cy="1642395"/>
            </a:xfrm>
            <a:custGeom>
              <a:avLst/>
              <a:gdLst>
                <a:gd name="connsiteX0" fmla="*/ 360166 w 4326308"/>
                <a:gd name="connsiteY0" fmla="*/ 275103 h 1642394"/>
                <a:gd name="connsiteX1" fmla="*/ 610130 w 4326308"/>
                <a:gd name="connsiteY1" fmla="*/ 27542 h 1642394"/>
                <a:gd name="connsiteX2" fmla="*/ 676627 w 4326308"/>
                <a:gd name="connsiteY2" fmla="*/ 26741 h 1642394"/>
                <a:gd name="connsiteX3" fmla="*/ 926592 w 4326308"/>
                <a:gd name="connsiteY3" fmla="*/ 273500 h 1642394"/>
                <a:gd name="connsiteX4" fmla="*/ 973861 w 4326308"/>
                <a:gd name="connsiteY4" fmla="*/ 276705 h 1642394"/>
                <a:gd name="connsiteX5" fmla="*/ 1368036 w 4326308"/>
                <a:gd name="connsiteY5" fmla="*/ 276705 h 1642394"/>
                <a:gd name="connsiteX6" fmla="*/ 1407293 w 4326308"/>
                <a:gd name="connsiteY6" fmla="*/ 272699 h 1642394"/>
                <a:gd name="connsiteX7" fmla="*/ 1663667 w 4326308"/>
                <a:gd name="connsiteY7" fmla="*/ 14723 h 1642394"/>
                <a:gd name="connsiteX8" fmla="*/ 1714941 w 4326308"/>
                <a:gd name="connsiteY8" fmla="*/ 14723 h 1642394"/>
                <a:gd name="connsiteX9" fmla="*/ 1948883 w 4326308"/>
                <a:gd name="connsiteY9" fmla="*/ 250266 h 1642394"/>
                <a:gd name="connsiteX10" fmla="*/ 2018584 w 4326308"/>
                <a:gd name="connsiteY10" fmla="*/ 279910 h 1642394"/>
                <a:gd name="connsiteX11" fmla="*/ 2366291 w 4326308"/>
                <a:gd name="connsiteY11" fmla="*/ 281512 h 1642394"/>
                <a:gd name="connsiteX12" fmla="*/ 2526525 w 4326308"/>
                <a:gd name="connsiteY12" fmla="*/ 207805 h 1642394"/>
                <a:gd name="connsiteX13" fmla="*/ 2705987 w 4326308"/>
                <a:gd name="connsiteY13" fmla="*/ 20331 h 1642394"/>
                <a:gd name="connsiteX14" fmla="*/ 2768478 w 4326308"/>
                <a:gd name="connsiteY14" fmla="*/ 20331 h 1642394"/>
                <a:gd name="connsiteX15" fmla="*/ 2988799 w 4326308"/>
                <a:gd name="connsiteY15" fmla="*/ 241453 h 1642394"/>
                <a:gd name="connsiteX16" fmla="*/ 3024050 w 4326308"/>
                <a:gd name="connsiteY16" fmla="*/ 273500 h 1642394"/>
                <a:gd name="connsiteX17" fmla="*/ 3170664 w 4326308"/>
                <a:gd name="connsiteY17" fmla="*/ 276705 h 1642394"/>
                <a:gd name="connsiteX18" fmla="*/ 3465494 w 4326308"/>
                <a:gd name="connsiteY18" fmla="*/ 276705 h 1642394"/>
                <a:gd name="connsiteX19" fmla="*/ 3504751 w 4326308"/>
                <a:gd name="connsiteY19" fmla="*/ 272699 h 1642394"/>
                <a:gd name="connsiteX20" fmla="*/ 3757921 w 4326308"/>
                <a:gd name="connsiteY20" fmla="*/ 17928 h 1642394"/>
                <a:gd name="connsiteX21" fmla="*/ 3809997 w 4326308"/>
                <a:gd name="connsiteY21" fmla="*/ 18729 h 1642394"/>
                <a:gd name="connsiteX22" fmla="*/ 4038330 w 4326308"/>
                <a:gd name="connsiteY22" fmla="*/ 247863 h 1642394"/>
                <a:gd name="connsiteX23" fmla="*/ 4071978 w 4326308"/>
                <a:gd name="connsiteY23" fmla="*/ 274301 h 1642394"/>
                <a:gd name="connsiteX24" fmla="*/ 4295504 w 4326308"/>
                <a:gd name="connsiteY24" fmla="*/ 276705 h 1642394"/>
                <a:gd name="connsiteX25" fmla="*/ 4328352 w 4326308"/>
                <a:gd name="connsiteY25" fmla="*/ 307149 h 1642394"/>
                <a:gd name="connsiteX26" fmla="*/ 4327551 w 4326308"/>
                <a:gd name="connsiteY26" fmla="*/ 890400 h 1642394"/>
                <a:gd name="connsiteX27" fmla="*/ 4324346 w 4326308"/>
                <a:gd name="connsiteY27" fmla="*/ 905622 h 1642394"/>
                <a:gd name="connsiteX28" fmla="*/ 4266663 w 4326308"/>
                <a:gd name="connsiteY28" fmla="*/ 1111522 h 1642394"/>
                <a:gd name="connsiteX29" fmla="*/ 4180136 w 4326308"/>
                <a:gd name="connsiteY29" fmla="*/ 1222084 h 1642394"/>
                <a:gd name="connsiteX30" fmla="*/ 4095212 w 4326308"/>
                <a:gd name="connsiteY30" fmla="*/ 1272557 h 1642394"/>
                <a:gd name="connsiteX31" fmla="*/ 4109633 w 4326308"/>
                <a:gd name="connsiteY31" fmla="*/ 1188434 h 1642394"/>
                <a:gd name="connsiteX32" fmla="*/ 3796377 w 4326308"/>
                <a:gd name="connsiteY32" fmla="*/ 673283 h 1642394"/>
                <a:gd name="connsiteX33" fmla="*/ 3540003 w 4326308"/>
                <a:gd name="connsiteY33" fmla="*/ 683698 h 1642394"/>
                <a:gd name="connsiteX34" fmla="*/ 2514507 w 4326308"/>
                <a:gd name="connsiteY34" fmla="*/ 1243715 h 1642394"/>
                <a:gd name="connsiteX35" fmla="*/ 2347864 w 4326308"/>
                <a:gd name="connsiteY35" fmla="*/ 1347066 h 1642394"/>
                <a:gd name="connsiteX36" fmla="*/ 2170005 w 4326308"/>
                <a:gd name="connsiteY36" fmla="*/ 1609849 h 1642394"/>
                <a:gd name="connsiteX37" fmla="*/ 2128344 w 4326308"/>
                <a:gd name="connsiteY37" fmla="*/ 1642697 h 1642394"/>
                <a:gd name="connsiteX38" fmla="*/ 2085081 w 4326308"/>
                <a:gd name="connsiteY38" fmla="*/ 1617860 h 1642394"/>
                <a:gd name="connsiteX39" fmla="*/ 1807076 w 4326308"/>
                <a:gd name="connsiteY39" fmla="*/ 1284575 h 1642394"/>
                <a:gd name="connsiteX40" fmla="*/ 893744 w 4326308"/>
                <a:gd name="connsiteY40" fmla="*/ 772628 h 1642394"/>
                <a:gd name="connsiteX41" fmla="*/ 635768 w 4326308"/>
                <a:gd name="connsiteY41" fmla="*/ 652453 h 1642394"/>
                <a:gd name="connsiteX42" fmla="*/ 574078 w 4326308"/>
                <a:gd name="connsiteY42" fmla="*/ 646043 h 1642394"/>
                <a:gd name="connsiteX43" fmla="*/ 488353 w 4326308"/>
                <a:gd name="connsiteY43" fmla="*/ 666874 h 1642394"/>
                <a:gd name="connsiteX44" fmla="*/ 153465 w 4326308"/>
                <a:gd name="connsiteY44" fmla="*/ 1228493 h 1642394"/>
                <a:gd name="connsiteX45" fmla="*/ 160675 w 4326308"/>
                <a:gd name="connsiteY45" fmla="*/ 1264545 h 1642394"/>
                <a:gd name="connsiteX46" fmla="*/ 124623 w 4326308"/>
                <a:gd name="connsiteY46" fmla="*/ 1256534 h 1642394"/>
                <a:gd name="connsiteX47" fmla="*/ 29284 w 4326308"/>
                <a:gd name="connsiteY47" fmla="*/ 1200452 h 1642394"/>
                <a:gd name="connsiteX48" fmla="*/ 3646 w 4326308"/>
                <a:gd name="connsiteY48" fmla="*/ 1163598 h 1642394"/>
                <a:gd name="connsiteX49" fmla="*/ 441 w 4326308"/>
                <a:gd name="connsiteY49" fmla="*/ 1136359 h 1642394"/>
                <a:gd name="connsiteX50" fmla="*/ 441 w 4326308"/>
                <a:gd name="connsiteY50" fmla="*/ 314360 h 1642394"/>
                <a:gd name="connsiteX51" fmla="*/ 4447 w 4326308"/>
                <a:gd name="connsiteY51" fmla="*/ 283114 h 1642394"/>
                <a:gd name="connsiteX52" fmla="*/ 4447 w 4326308"/>
                <a:gd name="connsiteY52" fmla="*/ 283114 h 1642394"/>
                <a:gd name="connsiteX53" fmla="*/ 155868 w 4326308"/>
                <a:gd name="connsiteY53" fmla="*/ 279109 h 1642394"/>
                <a:gd name="connsiteX54" fmla="*/ 360166 w 4326308"/>
                <a:gd name="connsiteY54" fmla="*/ 275103 h 164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26308" h="1642394">
                  <a:moveTo>
                    <a:pt x="360166" y="275103"/>
                  </a:moveTo>
                  <a:cubicBezTo>
                    <a:pt x="443487" y="192582"/>
                    <a:pt x="528411" y="111664"/>
                    <a:pt x="610130" y="27542"/>
                  </a:cubicBezTo>
                  <a:cubicBezTo>
                    <a:pt x="635768" y="1904"/>
                    <a:pt x="650189" y="302"/>
                    <a:pt x="676627" y="26741"/>
                  </a:cubicBezTo>
                  <a:cubicBezTo>
                    <a:pt x="758347" y="110863"/>
                    <a:pt x="842469" y="191781"/>
                    <a:pt x="926592" y="273500"/>
                  </a:cubicBezTo>
                  <a:cubicBezTo>
                    <a:pt x="941814" y="280711"/>
                    <a:pt x="957837" y="276705"/>
                    <a:pt x="973861" y="276705"/>
                  </a:cubicBezTo>
                  <a:cubicBezTo>
                    <a:pt x="1105252" y="276705"/>
                    <a:pt x="1236644" y="276705"/>
                    <a:pt x="1368036" y="276705"/>
                  </a:cubicBezTo>
                  <a:cubicBezTo>
                    <a:pt x="1380854" y="276705"/>
                    <a:pt x="1394474" y="279910"/>
                    <a:pt x="1407293" y="272699"/>
                  </a:cubicBezTo>
                  <a:cubicBezTo>
                    <a:pt x="1493018" y="186974"/>
                    <a:pt x="1579544" y="101249"/>
                    <a:pt x="1663667" y="14723"/>
                  </a:cubicBezTo>
                  <a:cubicBezTo>
                    <a:pt x="1683696" y="-5306"/>
                    <a:pt x="1695713" y="-4505"/>
                    <a:pt x="1714941" y="14723"/>
                  </a:cubicBezTo>
                  <a:cubicBezTo>
                    <a:pt x="1792655" y="94039"/>
                    <a:pt x="1871970" y="170951"/>
                    <a:pt x="1948883" y="250266"/>
                  </a:cubicBezTo>
                  <a:cubicBezTo>
                    <a:pt x="1968912" y="271097"/>
                    <a:pt x="1989742" y="279910"/>
                    <a:pt x="2018584" y="279910"/>
                  </a:cubicBezTo>
                  <a:cubicBezTo>
                    <a:pt x="2134754" y="278307"/>
                    <a:pt x="2250923" y="273500"/>
                    <a:pt x="2366291" y="281512"/>
                  </a:cubicBezTo>
                  <a:cubicBezTo>
                    <a:pt x="2437595" y="286319"/>
                    <a:pt x="2485665" y="259881"/>
                    <a:pt x="2526525" y="207805"/>
                  </a:cubicBezTo>
                  <a:cubicBezTo>
                    <a:pt x="2580203" y="139705"/>
                    <a:pt x="2647501" y="84425"/>
                    <a:pt x="2705987" y="20331"/>
                  </a:cubicBezTo>
                  <a:cubicBezTo>
                    <a:pt x="2728419" y="-4505"/>
                    <a:pt x="2745244" y="-2903"/>
                    <a:pt x="2768478" y="20331"/>
                  </a:cubicBezTo>
                  <a:cubicBezTo>
                    <a:pt x="2841384" y="94840"/>
                    <a:pt x="2915092" y="167746"/>
                    <a:pt x="2988799" y="241453"/>
                  </a:cubicBezTo>
                  <a:cubicBezTo>
                    <a:pt x="3000015" y="252670"/>
                    <a:pt x="3012033" y="263085"/>
                    <a:pt x="3024050" y="273500"/>
                  </a:cubicBezTo>
                  <a:cubicBezTo>
                    <a:pt x="3072922" y="280711"/>
                    <a:pt x="3121793" y="275904"/>
                    <a:pt x="3170664" y="276705"/>
                  </a:cubicBezTo>
                  <a:cubicBezTo>
                    <a:pt x="3269208" y="277506"/>
                    <a:pt x="3366950" y="277506"/>
                    <a:pt x="3465494" y="276705"/>
                  </a:cubicBezTo>
                  <a:cubicBezTo>
                    <a:pt x="3478313" y="276705"/>
                    <a:pt x="3491933" y="279910"/>
                    <a:pt x="3504751" y="272699"/>
                  </a:cubicBezTo>
                  <a:cubicBezTo>
                    <a:pt x="3588874" y="187775"/>
                    <a:pt x="3674599" y="103653"/>
                    <a:pt x="3757921" y="17928"/>
                  </a:cubicBezTo>
                  <a:cubicBezTo>
                    <a:pt x="3777950" y="-2102"/>
                    <a:pt x="3790768" y="-499"/>
                    <a:pt x="3809997" y="18729"/>
                  </a:cubicBezTo>
                  <a:cubicBezTo>
                    <a:pt x="3885306" y="95641"/>
                    <a:pt x="3962219" y="171752"/>
                    <a:pt x="4038330" y="247863"/>
                  </a:cubicBezTo>
                  <a:cubicBezTo>
                    <a:pt x="4048745" y="257477"/>
                    <a:pt x="4055955" y="271898"/>
                    <a:pt x="4071978" y="274301"/>
                  </a:cubicBezTo>
                  <a:cubicBezTo>
                    <a:pt x="4146487" y="281512"/>
                    <a:pt x="4220996" y="275904"/>
                    <a:pt x="4295504" y="276705"/>
                  </a:cubicBezTo>
                  <a:cubicBezTo>
                    <a:pt x="4317937" y="276705"/>
                    <a:pt x="4329154" y="280711"/>
                    <a:pt x="4328352" y="307149"/>
                  </a:cubicBezTo>
                  <a:cubicBezTo>
                    <a:pt x="4327551" y="501833"/>
                    <a:pt x="4327551" y="696517"/>
                    <a:pt x="4327551" y="890400"/>
                  </a:cubicBezTo>
                  <a:cubicBezTo>
                    <a:pt x="4327551" y="896008"/>
                    <a:pt x="4326750" y="900815"/>
                    <a:pt x="4324346" y="905622"/>
                  </a:cubicBezTo>
                  <a:cubicBezTo>
                    <a:pt x="4305119" y="974522"/>
                    <a:pt x="4284288" y="1042622"/>
                    <a:pt x="4266663" y="1111522"/>
                  </a:cubicBezTo>
                  <a:cubicBezTo>
                    <a:pt x="4253844" y="1161996"/>
                    <a:pt x="4229809" y="1200452"/>
                    <a:pt x="4180136" y="1222084"/>
                  </a:cubicBezTo>
                  <a:cubicBezTo>
                    <a:pt x="4152095" y="1234101"/>
                    <a:pt x="4128060" y="1252528"/>
                    <a:pt x="4095212" y="1272557"/>
                  </a:cubicBezTo>
                  <a:cubicBezTo>
                    <a:pt x="4100821" y="1239709"/>
                    <a:pt x="4105627" y="1214072"/>
                    <a:pt x="4109633" y="1188434"/>
                  </a:cubicBezTo>
                  <a:cubicBezTo>
                    <a:pt x="4146487" y="945681"/>
                    <a:pt x="4027914" y="753400"/>
                    <a:pt x="3796377" y="673283"/>
                  </a:cubicBezTo>
                  <a:cubicBezTo>
                    <a:pt x="3708248" y="642839"/>
                    <a:pt x="3628932" y="641237"/>
                    <a:pt x="3540003" y="683698"/>
                  </a:cubicBezTo>
                  <a:cubicBezTo>
                    <a:pt x="3188290" y="851944"/>
                    <a:pt x="2850197" y="1045827"/>
                    <a:pt x="2514507" y="1243715"/>
                  </a:cubicBezTo>
                  <a:cubicBezTo>
                    <a:pt x="2458426" y="1276563"/>
                    <a:pt x="2400742" y="1308610"/>
                    <a:pt x="2347864" y="1347066"/>
                  </a:cubicBezTo>
                  <a:cubicBezTo>
                    <a:pt x="2257332" y="1412762"/>
                    <a:pt x="2200449" y="1503294"/>
                    <a:pt x="2170005" y="1609849"/>
                  </a:cubicBezTo>
                  <a:cubicBezTo>
                    <a:pt x="2162794" y="1634685"/>
                    <a:pt x="2150777" y="1641095"/>
                    <a:pt x="2128344" y="1642697"/>
                  </a:cubicBezTo>
                  <a:cubicBezTo>
                    <a:pt x="2107514" y="1643498"/>
                    <a:pt x="2090689" y="1640294"/>
                    <a:pt x="2085081" y="1617860"/>
                  </a:cubicBezTo>
                  <a:cubicBezTo>
                    <a:pt x="2045824" y="1462434"/>
                    <a:pt x="1941672" y="1361487"/>
                    <a:pt x="1807076" y="1284575"/>
                  </a:cubicBezTo>
                  <a:cubicBezTo>
                    <a:pt x="1503433" y="1113125"/>
                    <a:pt x="1207001" y="928055"/>
                    <a:pt x="893744" y="772628"/>
                  </a:cubicBezTo>
                  <a:cubicBezTo>
                    <a:pt x="808820" y="730967"/>
                    <a:pt x="722294" y="693313"/>
                    <a:pt x="635768" y="652453"/>
                  </a:cubicBezTo>
                  <a:cubicBezTo>
                    <a:pt x="615739" y="642839"/>
                    <a:pt x="595709" y="640435"/>
                    <a:pt x="574078" y="646043"/>
                  </a:cubicBezTo>
                  <a:cubicBezTo>
                    <a:pt x="546037" y="654055"/>
                    <a:pt x="516394" y="658061"/>
                    <a:pt x="488353" y="666874"/>
                  </a:cubicBezTo>
                  <a:cubicBezTo>
                    <a:pt x="224769" y="743786"/>
                    <a:pt x="96582" y="958499"/>
                    <a:pt x="153465" y="1228493"/>
                  </a:cubicBezTo>
                  <a:cubicBezTo>
                    <a:pt x="155868" y="1240510"/>
                    <a:pt x="158272" y="1251727"/>
                    <a:pt x="160675" y="1264545"/>
                  </a:cubicBezTo>
                  <a:cubicBezTo>
                    <a:pt x="146254" y="1270955"/>
                    <a:pt x="135839" y="1263745"/>
                    <a:pt x="124623" y="1256534"/>
                  </a:cubicBezTo>
                  <a:cubicBezTo>
                    <a:pt x="93377" y="1236505"/>
                    <a:pt x="62131" y="1218078"/>
                    <a:pt x="29284" y="1200452"/>
                  </a:cubicBezTo>
                  <a:cubicBezTo>
                    <a:pt x="13260" y="1191639"/>
                    <a:pt x="5248" y="1180423"/>
                    <a:pt x="3646" y="1163598"/>
                  </a:cubicBezTo>
                  <a:cubicBezTo>
                    <a:pt x="-1161" y="1154785"/>
                    <a:pt x="441" y="1145171"/>
                    <a:pt x="441" y="1136359"/>
                  </a:cubicBezTo>
                  <a:cubicBezTo>
                    <a:pt x="441" y="862359"/>
                    <a:pt x="441" y="588360"/>
                    <a:pt x="441" y="314360"/>
                  </a:cubicBezTo>
                  <a:cubicBezTo>
                    <a:pt x="441" y="303945"/>
                    <a:pt x="-1962" y="292728"/>
                    <a:pt x="4447" y="283114"/>
                  </a:cubicBezTo>
                  <a:lnTo>
                    <a:pt x="4447" y="283114"/>
                  </a:lnTo>
                  <a:cubicBezTo>
                    <a:pt x="54921" y="274301"/>
                    <a:pt x="105394" y="281512"/>
                    <a:pt x="155868" y="279109"/>
                  </a:cubicBezTo>
                  <a:cubicBezTo>
                    <a:pt x="223967" y="275904"/>
                    <a:pt x="292067" y="282313"/>
                    <a:pt x="360166" y="275103"/>
                  </a:cubicBezTo>
                  <a:close/>
                </a:path>
              </a:pathLst>
            </a:custGeom>
            <a:solidFill>
              <a:schemeClr val="accent4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02E706-1ED3-4FFD-96C9-26A3D439C593}"/>
                </a:ext>
              </a:extLst>
            </p:cNvPr>
            <p:cNvSpPr/>
            <p:nvPr/>
          </p:nvSpPr>
          <p:spPr>
            <a:xfrm>
              <a:off x="6373878" y="2117519"/>
              <a:ext cx="136199" cy="288421"/>
            </a:xfrm>
            <a:custGeom>
              <a:avLst/>
              <a:gdLst>
                <a:gd name="connsiteX0" fmla="*/ 136326 w 136198"/>
                <a:gd name="connsiteY0" fmla="*/ 143378 h 288420"/>
                <a:gd name="connsiteX1" fmla="*/ 84250 w 136198"/>
                <a:gd name="connsiteY1" fmla="*/ 271565 h 288420"/>
                <a:gd name="connsiteX2" fmla="*/ 24963 w 136198"/>
                <a:gd name="connsiteY2" fmla="*/ 284384 h 288420"/>
                <a:gd name="connsiteX3" fmla="*/ 127 w 136198"/>
                <a:gd name="connsiteY3" fmla="*/ 233910 h 288420"/>
                <a:gd name="connsiteX4" fmla="*/ 127 w 136198"/>
                <a:gd name="connsiteY4" fmla="*/ 54449 h 288420"/>
                <a:gd name="connsiteX5" fmla="*/ 24162 w 136198"/>
                <a:gd name="connsiteY5" fmla="*/ 3975 h 288420"/>
                <a:gd name="connsiteX6" fmla="*/ 87455 w 136198"/>
                <a:gd name="connsiteY6" fmla="*/ 17595 h 288420"/>
                <a:gd name="connsiteX7" fmla="*/ 136326 w 136198"/>
                <a:gd name="connsiteY7" fmla="*/ 143378 h 2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98" h="288420">
                  <a:moveTo>
                    <a:pt x="136326" y="143378"/>
                  </a:moveTo>
                  <a:cubicBezTo>
                    <a:pt x="137127" y="193852"/>
                    <a:pt x="125911" y="238717"/>
                    <a:pt x="84250" y="271565"/>
                  </a:cubicBezTo>
                  <a:cubicBezTo>
                    <a:pt x="66624" y="285185"/>
                    <a:pt x="47396" y="293998"/>
                    <a:pt x="24963" y="284384"/>
                  </a:cubicBezTo>
                  <a:cubicBezTo>
                    <a:pt x="3332" y="274770"/>
                    <a:pt x="-674" y="253939"/>
                    <a:pt x="127" y="233910"/>
                  </a:cubicBezTo>
                  <a:cubicBezTo>
                    <a:pt x="2531" y="173823"/>
                    <a:pt x="4133" y="114536"/>
                    <a:pt x="127" y="54449"/>
                  </a:cubicBezTo>
                  <a:cubicBezTo>
                    <a:pt x="-674" y="34419"/>
                    <a:pt x="1730" y="11986"/>
                    <a:pt x="24162" y="3975"/>
                  </a:cubicBezTo>
                  <a:cubicBezTo>
                    <a:pt x="47396" y="-4838"/>
                    <a:pt x="69028" y="1571"/>
                    <a:pt x="87455" y="17595"/>
                  </a:cubicBezTo>
                  <a:cubicBezTo>
                    <a:pt x="125911" y="50443"/>
                    <a:pt x="136326" y="95308"/>
                    <a:pt x="136326" y="143378"/>
                  </a:cubicBezTo>
                  <a:close/>
                </a:path>
              </a:pathLst>
            </a:custGeom>
            <a:solidFill>
              <a:srgbClr val="FDFDFD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3E87ACA-FF3B-488D-B24F-19DCAF5D9BBF}"/>
                </a:ext>
              </a:extLst>
            </p:cNvPr>
            <p:cNvSpPr/>
            <p:nvPr/>
          </p:nvSpPr>
          <p:spPr>
            <a:xfrm>
              <a:off x="5374993" y="540738"/>
              <a:ext cx="624910" cy="865263"/>
            </a:xfrm>
            <a:custGeom>
              <a:avLst/>
              <a:gdLst>
                <a:gd name="connsiteX0" fmla="*/ 631111 w 624911"/>
                <a:gd name="connsiteY0" fmla="*/ 555993 h 865261"/>
                <a:gd name="connsiteX1" fmla="*/ 442836 w 624911"/>
                <a:gd name="connsiteY1" fmla="*/ 843613 h 865261"/>
                <a:gd name="connsiteX2" fmla="*/ 99135 w 624911"/>
                <a:gd name="connsiteY2" fmla="*/ 778718 h 865261"/>
                <a:gd name="connsiteX3" fmla="*/ 43855 w 624911"/>
                <a:gd name="connsiteY3" fmla="*/ 388549 h 865261"/>
                <a:gd name="connsiteX4" fmla="*/ 283404 w 624911"/>
                <a:gd name="connsiteY4" fmla="*/ 22415 h 865261"/>
                <a:gd name="connsiteX5" fmla="*/ 346696 w 624911"/>
                <a:gd name="connsiteY5" fmla="*/ 21614 h 865261"/>
                <a:gd name="connsiteX6" fmla="*/ 583842 w 624911"/>
                <a:gd name="connsiteY6" fmla="*/ 355701 h 865261"/>
                <a:gd name="connsiteX7" fmla="*/ 631111 w 624911"/>
                <a:gd name="connsiteY7" fmla="*/ 555993 h 86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11" h="865261">
                  <a:moveTo>
                    <a:pt x="631111" y="555993"/>
                  </a:moveTo>
                  <a:cubicBezTo>
                    <a:pt x="635918" y="681777"/>
                    <a:pt x="546988" y="798747"/>
                    <a:pt x="442836" y="843613"/>
                  </a:cubicBezTo>
                  <a:cubicBezTo>
                    <a:pt x="323462" y="894887"/>
                    <a:pt x="191270" y="868449"/>
                    <a:pt x="99135" y="778718"/>
                  </a:cubicBezTo>
                  <a:cubicBezTo>
                    <a:pt x="-2613" y="680174"/>
                    <a:pt x="-34660" y="549584"/>
                    <a:pt x="43855" y="388549"/>
                  </a:cubicBezTo>
                  <a:cubicBezTo>
                    <a:pt x="107948" y="255555"/>
                    <a:pt x="191270" y="136982"/>
                    <a:pt x="283404" y="22415"/>
                  </a:cubicBezTo>
                  <a:cubicBezTo>
                    <a:pt x="305035" y="-4023"/>
                    <a:pt x="320258" y="-10433"/>
                    <a:pt x="346696" y="21614"/>
                  </a:cubicBezTo>
                  <a:cubicBezTo>
                    <a:pt x="435626" y="126567"/>
                    <a:pt x="522953" y="232321"/>
                    <a:pt x="583842" y="355701"/>
                  </a:cubicBezTo>
                  <a:cubicBezTo>
                    <a:pt x="615088" y="418192"/>
                    <a:pt x="627105" y="486292"/>
                    <a:pt x="631111" y="5559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D77FB4-80B8-4F1B-9C61-5B505A2024BE}"/>
                </a:ext>
              </a:extLst>
            </p:cNvPr>
            <p:cNvSpPr/>
            <p:nvPr/>
          </p:nvSpPr>
          <p:spPr>
            <a:xfrm>
              <a:off x="5799276" y="970979"/>
              <a:ext cx="136198" cy="288422"/>
            </a:xfrm>
            <a:custGeom>
              <a:avLst/>
              <a:gdLst>
                <a:gd name="connsiteX0" fmla="*/ 136326 w 136198"/>
                <a:gd name="connsiteY0" fmla="*/ 143378 h 288420"/>
                <a:gd name="connsiteX1" fmla="*/ 84250 w 136198"/>
                <a:gd name="connsiteY1" fmla="*/ 271565 h 288420"/>
                <a:gd name="connsiteX2" fmla="*/ 24963 w 136198"/>
                <a:gd name="connsiteY2" fmla="*/ 284384 h 288420"/>
                <a:gd name="connsiteX3" fmla="*/ 127 w 136198"/>
                <a:gd name="connsiteY3" fmla="*/ 233910 h 288420"/>
                <a:gd name="connsiteX4" fmla="*/ 127 w 136198"/>
                <a:gd name="connsiteY4" fmla="*/ 54449 h 288420"/>
                <a:gd name="connsiteX5" fmla="*/ 24162 w 136198"/>
                <a:gd name="connsiteY5" fmla="*/ 3975 h 288420"/>
                <a:gd name="connsiteX6" fmla="*/ 87455 w 136198"/>
                <a:gd name="connsiteY6" fmla="*/ 17595 h 288420"/>
                <a:gd name="connsiteX7" fmla="*/ 136326 w 136198"/>
                <a:gd name="connsiteY7" fmla="*/ 143378 h 2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98" h="288420">
                  <a:moveTo>
                    <a:pt x="136326" y="143378"/>
                  </a:moveTo>
                  <a:cubicBezTo>
                    <a:pt x="137127" y="193852"/>
                    <a:pt x="125911" y="238717"/>
                    <a:pt x="84250" y="271565"/>
                  </a:cubicBezTo>
                  <a:cubicBezTo>
                    <a:pt x="66624" y="285185"/>
                    <a:pt x="47396" y="293998"/>
                    <a:pt x="24963" y="284384"/>
                  </a:cubicBezTo>
                  <a:cubicBezTo>
                    <a:pt x="3332" y="274770"/>
                    <a:pt x="-674" y="253939"/>
                    <a:pt x="127" y="233910"/>
                  </a:cubicBezTo>
                  <a:cubicBezTo>
                    <a:pt x="2531" y="173823"/>
                    <a:pt x="4133" y="114536"/>
                    <a:pt x="127" y="54449"/>
                  </a:cubicBezTo>
                  <a:cubicBezTo>
                    <a:pt x="-674" y="34419"/>
                    <a:pt x="1730" y="11986"/>
                    <a:pt x="24162" y="3975"/>
                  </a:cubicBezTo>
                  <a:cubicBezTo>
                    <a:pt x="47396" y="-4838"/>
                    <a:pt x="69028" y="1571"/>
                    <a:pt x="87455" y="17595"/>
                  </a:cubicBezTo>
                  <a:cubicBezTo>
                    <a:pt x="125911" y="50443"/>
                    <a:pt x="136326" y="95308"/>
                    <a:pt x="136326" y="143378"/>
                  </a:cubicBezTo>
                  <a:close/>
                </a:path>
              </a:pathLst>
            </a:custGeom>
            <a:solidFill>
              <a:srgbClr val="FDFDFD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060B5D-5841-42DE-B0F2-C370BE895506}"/>
              </a:ext>
            </a:extLst>
          </p:cNvPr>
          <p:cNvGrpSpPr/>
          <p:nvPr/>
        </p:nvGrpSpPr>
        <p:grpSpPr>
          <a:xfrm>
            <a:off x="11099725" y="420061"/>
            <a:ext cx="536688" cy="690919"/>
            <a:chOff x="8985075" y="-1608"/>
            <a:chExt cx="536688" cy="690919"/>
          </a:xfrm>
          <a:solidFill>
            <a:schemeClr val="accent4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5B52EB8-844A-48AB-8853-EAEF49363B19}"/>
                </a:ext>
              </a:extLst>
            </p:cNvPr>
            <p:cNvSpPr/>
            <p:nvPr/>
          </p:nvSpPr>
          <p:spPr>
            <a:xfrm>
              <a:off x="9136495" y="102158"/>
              <a:ext cx="385268" cy="587153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0982F6-A83C-4178-B77E-E8A1946AB2AB}"/>
                </a:ext>
              </a:extLst>
            </p:cNvPr>
            <p:cNvSpPr/>
            <p:nvPr/>
          </p:nvSpPr>
          <p:spPr>
            <a:xfrm>
              <a:off x="8985075" y="-1608"/>
              <a:ext cx="187403" cy="285604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53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6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067" y="584037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>
                <a:solidFill>
                  <a:srgbClr val="14B01E"/>
                </a:solidFill>
              </a:rPr>
              <a:t>SOLUSI YANG DITAWARKAN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769A2-1585-4008-AFFA-0600871A663A}"/>
              </a:ext>
            </a:extLst>
          </p:cNvPr>
          <p:cNvSpPr txBox="1"/>
          <p:nvPr/>
        </p:nvSpPr>
        <p:spPr>
          <a:xfrm>
            <a:off x="7909834" y="2835428"/>
            <a:ext cx="3997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Mempermudah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pengepul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untuk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mencari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petani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hendak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menjual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hasil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tani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&amp;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ternaknya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5A6F6-61BC-4750-8163-43EF171E65B5}"/>
              </a:ext>
            </a:extLst>
          </p:cNvPr>
          <p:cNvSpPr txBox="1"/>
          <p:nvPr/>
        </p:nvSpPr>
        <p:spPr>
          <a:xfrm>
            <a:off x="323529" y="2835543"/>
            <a:ext cx="401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Menyediakan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platform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jual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beli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bahan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pangan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pertanian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peternakan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B783E-89D3-46EE-A2A3-F15FB4873713}"/>
              </a:ext>
            </a:extLst>
          </p:cNvPr>
          <p:cNvSpPr txBox="1"/>
          <p:nvPr/>
        </p:nvSpPr>
        <p:spPr>
          <a:xfrm>
            <a:off x="2935597" y="1709283"/>
            <a:ext cx="632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Transparasi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harga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jual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panen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berdasarkan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monitoring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realtime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harga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yang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berlaku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di pasar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saat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itu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0FBC9-43BC-41C4-9482-D81655E8AFF8}"/>
              </a:ext>
            </a:extLst>
          </p:cNvPr>
          <p:cNvSpPr txBox="1"/>
          <p:nvPr/>
        </p:nvSpPr>
        <p:spPr>
          <a:xfrm>
            <a:off x="8222023" y="4073462"/>
            <a:ext cx="3674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Meningkatkan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minat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masyarakat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dalam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bidang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pertanian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peternakan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FB1F2-5C3D-471F-978E-68F1029B8E15}"/>
              </a:ext>
            </a:extLst>
          </p:cNvPr>
          <p:cNvSpPr txBox="1"/>
          <p:nvPr/>
        </p:nvSpPr>
        <p:spPr>
          <a:xfrm>
            <a:off x="536921" y="4029217"/>
            <a:ext cx="348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Memperbaiki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Tata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Niaga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Sektor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Pertanian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&amp;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Peternakan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37CEB4-0394-447C-A5AE-58C69F24CEB1}"/>
              </a:ext>
            </a:extLst>
          </p:cNvPr>
          <p:cNvSpPr/>
          <p:nvPr/>
        </p:nvSpPr>
        <p:spPr>
          <a:xfrm>
            <a:off x="5145270" y="3410346"/>
            <a:ext cx="1950793" cy="19507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917E6F-E7C3-4C20-B6C4-A97746575DDC}"/>
              </a:ext>
            </a:extLst>
          </p:cNvPr>
          <p:cNvSpPr/>
          <p:nvPr/>
        </p:nvSpPr>
        <p:spPr>
          <a:xfrm>
            <a:off x="6055255" y="3341817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D291FC-2949-42BF-9D15-A0D19312B765}"/>
              </a:ext>
            </a:extLst>
          </p:cNvPr>
          <p:cNvSpPr/>
          <p:nvPr/>
        </p:nvSpPr>
        <p:spPr>
          <a:xfrm>
            <a:off x="7025117" y="430941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50F9D1-149F-4C76-82AE-A4650FDFA9B1}"/>
              </a:ext>
            </a:extLst>
          </p:cNvPr>
          <p:cNvSpPr/>
          <p:nvPr/>
        </p:nvSpPr>
        <p:spPr>
          <a:xfrm>
            <a:off x="5081872" y="430941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C9CA3ED-31A1-442B-8D6C-CF888084CDD0}"/>
              </a:ext>
            </a:extLst>
          </p:cNvPr>
          <p:cNvSpPr/>
          <p:nvPr/>
        </p:nvSpPr>
        <p:spPr>
          <a:xfrm>
            <a:off x="6798680" y="3663040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72221A-2E21-47F2-BFA1-96D6A45C2DBC}"/>
              </a:ext>
            </a:extLst>
          </p:cNvPr>
          <p:cNvSpPr/>
          <p:nvPr/>
        </p:nvSpPr>
        <p:spPr>
          <a:xfrm>
            <a:off x="5328135" y="3663040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0F1679-B2B8-43CF-8579-028A608CD1DC}"/>
              </a:ext>
            </a:extLst>
          </p:cNvPr>
          <p:cNvSpPr/>
          <p:nvPr/>
        </p:nvSpPr>
        <p:spPr>
          <a:xfrm>
            <a:off x="5823397" y="2523392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1F8EBE-D0EB-4F9C-876E-EFE40EC61D99}"/>
              </a:ext>
            </a:extLst>
          </p:cNvPr>
          <p:cNvSpPr/>
          <p:nvPr/>
        </p:nvSpPr>
        <p:spPr>
          <a:xfrm>
            <a:off x="4458259" y="3010926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0FAF3E-52AC-49EA-A84C-32CCBC0D07DA}"/>
              </a:ext>
            </a:extLst>
          </p:cNvPr>
          <p:cNvSpPr/>
          <p:nvPr/>
        </p:nvSpPr>
        <p:spPr>
          <a:xfrm>
            <a:off x="7188805" y="3010926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21E37E-4A46-4DD5-8F1B-96FA5F48DF62}"/>
              </a:ext>
            </a:extLst>
          </p:cNvPr>
          <p:cNvSpPr/>
          <p:nvPr/>
        </p:nvSpPr>
        <p:spPr>
          <a:xfrm>
            <a:off x="4112053" y="4073462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0CE629-94D9-4C39-802B-6A1CA3B098A6}"/>
              </a:ext>
            </a:extLst>
          </p:cNvPr>
          <p:cNvSpPr/>
          <p:nvPr/>
        </p:nvSpPr>
        <p:spPr>
          <a:xfrm>
            <a:off x="7535013" y="4073462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2F4EFA7-A7D3-4DB4-9EE5-31B62D74FA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5702" r="30311"/>
          <a:stretch/>
        </p:blipFill>
        <p:spPr>
          <a:xfrm>
            <a:off x="5464835" y="3711865"/>
            <a:ext cx="1386341" cy="1324159"/>
          </a:xfrm>
          <a:prstGeom prst="rect">
            <a:avLst/>
          </a:prstGeom>
        </p:spPr>
      </p:pic>
      <p:sp>
        <p:nvSpPr>
          <p:cNvPr id="47" name="Rectangle 7">
            <a:extLst>
              <a:ext uri="{FF2B5EF4-FFF2-40B4-BE49-F238E27FC236}">
                <a16:creationId xmlns:a16="http://schemas.microsoft.com/office/drawing/2014/main" id="{798CAA59-8EFC-479B-8095-8BF62DBE5341}"/>
              </a:ext>
            </a:extLst>
          </p:cNvPr>
          <p:cNvSpPr/>
          <p:nvPr/>
        </p:nvSpPr>
        <p:spPr>
          <a:xfrm>
            <a:off x="4268101" y="4199385"/>
            <a:ext cx="299104" cy="29910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648733D3-3A8A-4D29-B379-B5348164C92C}"/>
              </a:ext>
            </a:extLst>
          </p:cNvPr>
          <p:cNvSpPr/>
          <p:nvPr/>
        </p:nvSpPr>
        <p:spPr>
          <a:xfrm>
            <a:off x="4623655" y="3097768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25">
            <a:extLst>
              <a:ext uri="{FF2B5EF4-FFF2-40B4-BE49-F238E27FC236}">
                <a16:creationId xmlns:a16="http://schemas.microsoft.com/office/drawing/2014/main" id="{2D05D5FC-E8A5-40E8-8D5D-1785F7D8DD99}"/>
              </a:ext>
            </a:extLst>
          </p:cNvPr>
          <p:cNvSpPr>
            <a:spLocks noChangeAspect="1"/>
          </p:cNvSpPr>
          <p:nvPr/>
        </p:nvSpPr>
        <p:spPr>
          <a:xfrm>
            <a:off x="7292128" y="3113979"/>
            <a:ext cx="395440" cy="39598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0" name="Group 110">
            <a:extLst>
              <a:ext uri="{FF2B5EF4-FFF2-40B4-BE49-F238E27FC236}">
                <a16:creationId xmlns:a16="http://schemas.microsoft.com/office/drawing/2014/main" id="{890F0B68-06FE-46ED-97A4-93BD4CDA7651}"/>
              </a:ext>
            </a:extLst>
          </p:cNvPr>
          <p:cNvGrpSpPr/>
          <p:nvPr/>
        </p:nvGrpSpPr>
        <p:grpSpPr>
          <a:xfrm>
            <a:off x="7650060" y="4205970"/>
            <a:ext cx="327076" cy="361420"/>
            <a:chOff x="4835373" y="-44974"/>
            <a:chExt cx="2920830" cy="3227535"/>
          </a:xfrm>
          <a:solidFill>
            <a:schemeClr val="bg1"/>
          </a:solidFill>
        </p:grpSpPr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8850B2B-A8DD-4ADA-B18A-BDF41B588A56}"/>
                </a:ext>
              </a:extLst>
            </p:cNvPr>
            <p:cNvSpPr/>
            <p:nvPr/>
          </p:nvSpPr>
          <p:spPr>
            <a:xfrm>
              <a:off x="4835373" y="-44974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Oval 37">
              <a:extLst>
                <a:ext uri="{FF2B5EF4-FFF2-40B4-BE49-F238E27FC236}">
                  <a16:creationId xmlns:a16="http://schemas.microsoft.com/office/drawing/2014/main" id="{77709969-20A8-4260-B1DD-F215D4B9E03A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7" name="Rectangle 21">
            <a:extLst>
              <a:ext uri="{FF2B5EF4-FFF2-40B4-BE49-F238E27FC236}">
                <a16:creationId xmlns:a16="http://schemas.microsoft.com/office/drawing/2014/main" id="{65FD934C-CD34-4807-8651-3E3616BD4E2B}"/>
              </a:ext>
            </a:extLst>
          </p:cNvPr>
          <p:cNvSpPr/>
          <p:nvPr/>
        </p:nvSpPr>
        <p:spPr>
          <a:xfrm>
            <a:off x="5880021" y="2689629"/>
            <a:ext cx="481287" cy="269612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1767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/>
      <p:bldP spid="16" grpId="0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SITANI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0C4E57-6846-4548-B385-7DDFAF2B56E3}"/>
              </a:ext>
            </a:extLst>
          </p:cNvPr>
          <p:cNvGrpSpPr/>
          <p:nvPr/>
        </p:nvGrpSpPr>
        <p:grpSpPr>
          <a:xfrm>
            <a:off x="577971" y="3962401"/>
            <a:ext cx="3744012" cy="2083480"/>
            <a:chOff x="894662" y="4257675"/>
            <a:chExt cx="3744012" cy="14442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DFCD9F-79A8-4568-81A6-CBC145AAD8D0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</a:rPr>
                <a:t>01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54ACED-E67B-4E49-BC3B-751C7DE4D7DD}"/>
                </a:ext>
              </a:extLst>
            </p:cNvPr>
            <p:cNvSpPr txBox="1"/>
            <p:nvPr/>
          </p:nvSpPr>
          <p:spPr>
            <a:xfrm>
              <a:off x="1684453" y="4380785"/>
              <a:ext cx="2954221" cy="27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Open Platform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DF07F7-28C1-4D30-B315-10A168E9BE11}"/>
                </a:ext>
              </a:extLst>
            </p:cNvPr>
            <p:cNvSpPr txBox="1"/>
            <p:nvPr/>
          </p:nvSpPr>
          <p:spPr>
            <a:xfrm>
              <a:off x="1684453" y="4677847"/>
              <a:ext cx="2954221" cy="102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Menyediakan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sebuah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platform yang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dapat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membantu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masyarakat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melakukan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aktivitas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jual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beli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bahan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pangan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pertanian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peternakan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secara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adil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A80C54-F0FC-4FC3-87A6-D8722A8A4B6F}"/>
              </a:ext>
            </a:extLst>
          </p:cNvPr>
          <p:cNvGrpSpPr/>
          <p:nvPr/>
        </p:nvGrpSpPr>
        <p:grpSpPr>
          <a:xfrm>
            <a:off x="4236755" y="3962400"/>
            <a:ext cx="3744012" cy="646331"/>
            <a:chOff x="894662" y="4257675"/>
            <a:chExt cx="3744012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5EAED3-D09C-43BF-A947-231B2A79918C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3542C7-FDB8-44D3-A914-21EE6292D4C7}"/>
                </a:ext>
              </a:extLst>
            </p:cNvPr>
            <p:cNvSpPr txBox="1"/>
            <p:nvPr/>
          </p:nvSpPr>
          <p:spPr>
            <a:xfrm>
              <a:off x="1684453" y="4380785"/>
              <a:ext cx="2954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</a:rPr>
                <a:t>Scaling Farm &amp; Agriculture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29E4C-F183-4ACE-B954-15C931D1E538}"/>
              </a:ext>
            </a:extLst>
          </p:cNvPr>
          <p:cNvGrpSpPr/>
          <p:nvPr/>
        </p:nvGrpSpPr>
        <p:grpSpPr>
          <a:xfrm>
            <a:off x="7895539" y="3962400"/>
            <a:ext cx="3744012" cy="646331"/>
            <a:chOff x="894662" y="4257675"/>
            <a:chExt cx="3744012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21802D-FE80-44A2-9724-A3986ACB34DE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</a:rPr>
                <a:t>03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68969C-9B21-442B-9EAD-2386ACEEEDEB}"/>
                </a:ext>
              </a:extLst>
            </p:cNvPr>
            <p:cNvSpPr txBox="1"/>
            <p:nvPr/>
          </p:nvSpPr>
          <p:spPr>
            <a:xfrm>
              <a:off x="1684453" y="4380785"/>
              <a:ext cx="2954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Grow Up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7EE5AC3-12D3-4A6C-BEAC-DD75F2252E2E}"/>
              </a:ext>
            </a:extLst>
          </p:cNvPr>
          <p:cNvSpPr txBox="1"/>
          <p:nvPr/>
        </p:nvSpPr>
        <p:spPr>
          <a:xfrm>
            <a:off x="5026546" y="4569606"/>
            <a:ext cx="29542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Mendukung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peningkatan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kegiatan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perekononiam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sektor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pertanian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peternakan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masa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pandemi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pasca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pandemi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DDE877-D8D4-49D3-9901-8758B7A6F4D0}"/>
              </a:ext>
            </a:extLst>
          </p:cNvPr>
          <p:cNvSpPr txBox="1"/>
          <p:nvPr/>
        </p:nvSpPr>
        <p:spPr>
          <a:xfrm>
            <a:off x="8685330" y="4568553"/>
            <a:ext cx="29542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Meningkatkan &amp; menumbuhkan minat masyarakat dalam sektor pertanian.</a:t>
            </a:r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5A61F48C-6BF5-4100-875B-530166566F4E}"/>
              </a:ext>
            </a:extLst>
          </p:cNvPr>
          <p:cNvSpPr/>
          <p:nvPr/>
        </p:nvSpPr>
        <p:spPr>
          <a:xfrm>
            <a:off x="2111739" y="1691445"/>
            <a:ext cx="1190249" cy="20598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5AE4E295-AFB4-49BD-A505-96E7CDACBED3}"/>
              </a:ext>
            </a:extLst>
          </p:cNvPr>
          <p:cNvSpPr>
            <a:spLocks noChangeAspect="1"/>
          </p:cNvSpPr>
          <p:nvPr/>
        </p:nvSpPr>
        <p:spPr>
          <a:xfrm>
            <a:off x="5067495" y="1688198"/>
            <a:ext cx="2057010" cy="2059817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Freeform 108">
            <a:extLst>
              <a:ext uri="{FF2B5EF4-FFF2-40B4-BE49-F238E27FC236}">
                <a16:creationId xmlns:a16="http://schemas.microsoft.com/office/drawing/2014/main" id="{75EB0A1C-68CB-4C05-9B31-EBAB168B904A}"/>
              </a:ext>
            </a:extLst>
          </p:cNvPr>
          <p:cNvSpPr/>
          <p:nvPr/>
        </p:nvSpPr>
        <p:spPr>
          <a:xfrm>
            <a:off x="8890012" y="1688199"/>
            <a:ext cx="1864081" cy="2059817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31087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925FB6F-21EC-4162-B259-86EF775787C3}"/>
              </a:ext>
            </a:extLst>
          </p:cNvPr>
          <p:cNvSpPr txBox="1"/>
          <p:nvPr/>
        </p:nvSpPr>
        <p:spPr>
          <a:xfrm>
            <a:off x="3947483" y="2479286"/>
            <a:ext cx="718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Realtime Harga </a:t>
            </a:r>
            <a:r>
              <a:rPr lang="en-US" altLang="ko-KR" sz="28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Pangan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Tani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28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Ternak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33654-AF7C-49C7-A15D-C44E13913EC5}"/>
              </a:ext>
            </a:extLst>
          </p:cNvPr>
          <p:cNvSpPr txBox="1"/>
          <p:nvPr/>
        </p:nvSpPr>
        <p:spPr>
          <a:xfrm>
            <a:off x="3947483" y="3542488"/>
            <a:ext cx="374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Tebas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87B9F-BAB6-4574-8C52-90BA0ED5409C}"/>
              </a:ext>
            </a:extLst>
          </p:cNvPr>
          <p:cNvSpPr txBox="1"/>
          <p:nvPr/>
        </p:nvSpPr>
        <p:spPr>
          <a:xfrm>
            <a:off x="3947483" y="4605690"/>
            <a:ext cx="7407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Portal </a:t>
            </a:r>
            <a:r>
              <a:rPr lang="en-US" altLang="ko-KR" sz="28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Berita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Seputar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Pertanian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28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Peternakan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직사각형 3">
            <a:extLst>
              <a:ext uri="{FF2B5EF4-FFF2-40B4-BE49-F238E27FC236}">
                <a16:creationId xmlns:a16="http://schemas.microsoft.com/office/drawing/2014/main" id="{1310E5D8-725E-4F6C-B536-B73414EB4620}"/>
              </a:ext>
            </a:extLst>
          </p:cNvPr>
          <p:cNvSpPr/>
          <p:nvPr/>
        </p:nvSpPr>
        <p:spPr>
          <a:xfrm>
            <a:off x="538671" y="390690"/>
            <a:ext cx="5343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rgbClr val="92D050"/>
                </a:solidFill>
                <a:latin typeface="+mj-lt"/>
              </a:rPr>
              <a:t>Kelebihan</a:t>
            </a:r>
            <a:r>
              <a:rPr lang="en-US" altLang="ko-KR" sz="3600" b="1" dirty="0">
                <a:solidFill>
                  <a:srgbClr val="92D050"/>
                </a:solidFill>
                <a:latin typeface="+mj-lt"/>
              </a:rPr>
              <a:t> SITANI Dari </a:t>
            </a:r>
            <a:r>
              <a:rPr lang="en-US" altLang="ko-KR" sz="3600" b="1" dirty="0" err="1">
                <a:solidFill>
                  <a:srgbClr val="92D050"/>
                </a:solidFill>
                <a:latin typeface="+mj-lt"/>
              </a:rPr>
              <a:t>Aplikasi</a:t>
            </a:r>
            <a:r>
              <a:rPr lang="en-US" altLang="ko-KR" sz="3600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altLang="ko-KR" sz="3600" b="1" dirty="0" err="1">
                <a:solidFill>
                  <a:srgbClr val="92D050"/>
                </a:solidFill>
                <a:latin typeface="+mj-lt"/>
              </a:rPr>
              <a:t>Pembanding</a:t>
            </a:r>
            <a:endParaRPr lang="ko-KR" altLang="en-US" sz="3600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2D50B7-91E4-49BD-B6C5-E587E230A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1"/>
          <a:stretch/>
        </p:blipFill>
        <p:spPr>
          <a:xfrm>
            <a:off x="1180549" y="2306102"/>
            <a:ext cx="1957034" cy="34468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2CBA72-AE9F-45B7-94E0-7CB543AC1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1" y="1877749"/>
            <a:ext cx="3537152" cy="43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1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10F80AF2-B44F-4AF6-86EA-E9E0D2C81AD5}"/>
              </a:ext>
            </a:extLst>
          </p:cNvPr>
          <p:cNvSpPr txBox="1"/>
          <p:nvPr/>
        </p:nvSpPr>
        <p:spPr>
          <a:xfrm>
            <a:off x="309197" y="3562610"/>
            <a:ext cx="32610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14B01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SITANI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4B01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E557F8-B306-4E06-8A00-2031ACD30C1E}"/>
              </a:ext>
            </a:extLst>
          </p:cNvPr>
          <p:cNvSpPr txBox="1"/>
          <p:nvPr/>
        </p:nvSpPr>
        <p:spPr>
          <a:xfrm>
            <a:off x="5518092" y="1629974"/>
            <a:ext cx="466184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2C6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Manajemen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82C6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2C6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Bibit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C650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D14DE4-2FBC-4503-B246-20162D1CEFEF}"/>
              </a:ext>
            </a:extLst>
          </p:cNvPr>
          <p:cNvSpPr txBox="1"/>
          <p:nvPr/>
        </p:nvSpPr>
        <p:spPr>
          <a:xfrm>
            <a:off x="4485616" y="1533607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82C6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01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82C650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11184C-6E25-4BD5-A173-A88DA895C2BC}"/>
              </a:ext>
            </a:extLst>
          </p:cNvPr>
          <p:cNvSpPr txBox="1"/>
          <p:nvPr/>
        </p:nvSpPr>
        <p:spPr>
          <a:xfrm>
            <a:off x="5549721" y="2319550"/>
            <a:ext cx="466184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5CBE7A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Sewa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5CBE7A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5CBE7A"/>
                </a:solidFill>
                <a:effectLst/>
                <a:uLnTx/>
                <a:uFillTx/>
                <a:latin typeface="Arial"/>
                <a:cs typeface="Arial" pitchFamily="34" charset="0"/>
              </a:rPr>
              <a:t>Lahan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CBE7A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D4BB0A-6119-434A-82C9-538BB3E6FD8E}"/>
              </a:ext>
            </a:extLst>
          </p:cNvPr>
          <p:cNvSpPr txBox="1"/>
          <p:nvPr/>
        </p:nvSpPr>
        <p:spPr>
          <a:xfrm>
            <a:off x="4490115" y="2223183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CBE7A"/>
                </a:solidFill>
                <a:effectLst/>
                <a:uLnTx/>
                <a:uFillTx/>
                <a:latin typeface="Arial"/>
                <a:cs typeface="Arial" pitchFamily="34" charset="0"/>
              </a:rPr>
              <a:t>02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5CBE7A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890FE0-FF08-42D5-813D-68CAAF6E92EA}"/>
              </a:ext>
            </a:extLst>
          </p:cNvPr>
          <p:cNvSpPr txBox="1"/>
          <p:nvPr/>
        </p:nvSpPr>
        <p:spPr>
          <a:xfrm>
            <a:off x="5526823" y="3056793"/>
            <a:ext cx="466184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CB8A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Pencarian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CB8A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Tenaga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CB8AE"/>
                </a:solidFill>
                <a:effectLst/>
                <a:uLnTx/>
                <a:uFillTx/>
                <a:latin typeface="Arial"/>
                <a:cs typeface="Arial" pitchFamily="34" charset="0"/>
              </a:rPr>
              <a:t>Kuli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CB8A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F4EA97-0559-483C-B9FC-3CF15181E6D4}"/>
              </a:ext>
            </a:extLst>
          </p:cNvPr>
          <p:cNvSpPr txBox="1"/>
          <p:nvPr/>
        </p:nvSpPr>
        <p:spPr>
          <a:xfrm>
            <a:off x="4490115" y="2960721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2CB8A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03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2CB8A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0C64F6-4337-4657-86FD-2347BDDD5FC1}"/>
              </a:ext>
            </a:extLst>
          </p:cNvPr>
          <p:cNvSpPr txBox="1"/>
          <p:nvPr/>
        </p:nvSpPr>
        <p:spPr>
          <a:xfrm>
            <a:off x="5533689" y="3690866"/>
            <a:ext cx="466184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4A8C2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Sewa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4A8C2"/>
                </a:solidFill>
                <a:effectLst/>
                <a:uLnTx/>
                <a:uFillTx/>
                <a:latin typeface="Arial"/>
                <a:cs typeface="Arial" pitchFamily="34" charset="0"/>
              </a:rPr>
              <a:t> Alat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4A8C2"/>
                </a:solidFill>
                <a:effectLst/>
                <a:uLnTx/>
                <a:uFillTx/>
                <a:latin typeface="Arial"/>
                <a:cs typeface="Arial" pitchFamily="34" charset="0"/>
              </a:rPr>
              <a:t>Tani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4A8C2"/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4A8C2"/>
                </a:solidFill>
                <a:effectLst/>
                <a:uLnTx/>
                <a:uFillTx/>
                <a:latin typeface="Arial"/>
                <a:cs typeface="Arial" pitchFamily="34" charset="0"/>
              </a:rPr>
              <a:t>Ternak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4A8C2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330E34-78B7-4EFF-B456-4C4900BFD6C0}"/>
              </a:ext>
            </a:extLst>
          </p:cNvPr>
          <p:cNvSpPr txBox="1"/>
          <p:nvPr/>
        </p:nvSpPr>
        <p:spPr>
          <a:xfrm>
            <a:off x="4490115" y="3600386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24A8C2"/>
                </a:solidFill>
                <a:effectLst/>
                <a:uLnTx/>
                <a:uFillTx/>
                <a:latin typeface="Arial"/>
                <a:cs typeface="Arial" pitchFamily="34" charset="0"/>
              </a:rPr>
              <a:t>04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24A8C2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1A3A5-C72C-434F-AC73-1061340EB590}"/>
              </a:ext>
            </a:extLst>
          </p:cNvPr>
          <p:cNvSpPr txBox="1"/>
          <p:nvPr/>
        </p:nvSpPr>
        <p:spPr>
          <a:xfrm>
            <a:off x="5565318" y="4344071"/>
            <a:ext cx="598068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49ED2"/>
                </a:solidFill>
                <a:effectLst/>
                <a:uLnTx/>
                <a:uFillTx/>
                <a:latin typeface="Arial"/>
                <a:cs typeface="Arial" pitchFamily="34" charset="0"/>
              </a:rPr>
              <a:t>Perluas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49ED2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49ED2"/>
                </a:solidFill>
                <a:effectLst/>
                <a:uLnTx/>
                <a:uFillTx/>
                <a:latin typeface="Arial"/>
                <a:cs typeface="Arial" pitchFamily="34" charset="0"/>
              </a:rPr>
              <a:t>Jangkauan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49ED2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49ED2"/>
                </a:solidFill>
                <a:effectLst/>
                <a:uLnTx/>
                <a:uFillTx/>
                <a:latin typeface="Arial"/>
                <a:cs typeface="Arial" pitchFamily="34" charset="0"/>
              </a:rPr>
              <a:t>Pengguna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49ED2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49ED2"/>
                </a:solidFill>
                <a:effectLst/>
                <a:uLnTx/>
                <a:uFillTx/>
                <a:latin typeface="Arial"/>
                <a:cs typeface="Arial" pitchFamily="34" charset="0"/>
              </a:rPr>
              <a:t>Aplikasi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49ED2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D4318F-542A-4257-9878-579504C04174}"/>
              </a:ext>
            </a:extLst>
          </p:cNvPr>
          <p:cNvSpPr txBox="1"/>
          <p:nvPr/>
        </p:nvSpPr>
        <p:spPr>
          <a:xfrm>
            <a:off x="4490115" y="4249714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249ED2"/>
                </a:solidFill>
                <a:effectLst/>
                <a:uLnTx/>
                <a:uFillTx/>
                <a:latin typeface="Arial"/>
                <a:cs typeface="Arial" pitchFamily="34" charset="0"/>
              </a:rPr>
              <a:t>05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249ED2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D1833C-3BB8-4AAE-96C7-AF4A03381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5702" r="30311"/>
          <a:stretch/>
        </p:blipFill>
        <p:spPr>
          <a:xfrm>
            <a:off x="1007128" y="1560557"/>
            <a:ext cx="2016955" cy="19264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73685A-839C-4C13-ADA3-7EAF8FFDF01C}"/>
              </a:ext>
            </a:extLst>
          </p:cNvPr>
          <p:cNvSpPr txBox="1"/>
          <p:nvPr/>
        </p:nvSpPr>
        <p:spPr>
          <a:xfrm>
            <a:off x="5565318" y="4997276"/>
            <a:ext cx="466184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B84DB"/>
                </a:solidFill>
                <a:effectLst/>
                <a:uLnTx/>
                <a:uFillTx/>
                <a:latin typeface="Arial"/>
                <a:cs typeface="Arial" pitchFamily="34" charset="0"/>
              </a:rPr>
              <a:t>Maps Direction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B84DB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B0691-2E37-4BB0-AAA0-6736CAC7561F}"/>
              </a:ext>
            </a:extLst>
          </p:cNvPr>
          <p:cNvSpPr txBox="1"/>
          <p:nvPr/>
        </p:nvSpPr>
        <p:spPr>
          <a:xfrm>
            <a:off x="4490115" y="4902919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84DB"/>
                </a:solidFill>
                <a:effectLst/>
                <a:uLnTx/>
                <a:uFillTx/>
                <a:latin typeface="Arial"/>
                <a:cs typeface="Arial" pitchFamily="34" charset="0"/>
              </a:rPr>
              <a:t>06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B84DB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48368-FEE3-428C-B7D1-D3087FCD9744}"/>
              </a:ext>
            </a:extLst>
          </p:cNvPr>
          <p:cNvSpPr txBox="1"/>
          <p:nvPr/>
        </p:nvSpPr>
        <p:spPr>
          <a:xfrm>
            <a:off x="5565318" y="5624671"/>
            <a:ext cx="466184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176E5"/>
                </a:solidFill>
                <a:effectLst/>
                <a:uLnTx/>
                <a:uFillTx/>
                <a:latin typeface="Arial"/>
                <a:cs typeface="Arial" pitchFamily="34" charset="0"/>
              </a:rPr>
              <a:t>Pencarian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176E5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176E5"/>
                </a:solidFill>
                <a:effectLst/>
                <a:uLnTx/>
                <a:uFillTx/>
                <a:latin typeface="Arial"/>
                <a:cs typeface="Arial" pitchFamily="34" charset="0"/>
              </a:rPr>
              <a:t>Terdekat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76E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60AFE-5ACB-40EF-85CF-490CECFA6CD9}"/>
              </a:ext>
            </a:extLst>
          </p:cNvPr>
          <p:cNvSpPr txBox="1"/>
          <p:nvPr/>
        </p:nvSpPr>
        <p:spPr>
          <a:xfrm>
            <a:off x="4490115" y="5530314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176E5"/>
                </a:solidFill>
                <a:effectLst/>
                <a:uLnTx/>
                <a:uFillTx/>
                <a:latin typeface="Arial"/>
                <a:cs typeface="Arial" pitchFamily="34" charset="0"/>
              </a:rPr>
              <a:t>07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176E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0199A-9B2C-4C68-A7EC-081C653FBD85}"/>
              </a:ext>
            </a:extLst>
          </p:cNvPr>
          <p:cNvSpPr txBox="1"/>
          <p:nvPr/>
        </p:nvSpPr>
        <p:spPr>
          <a:xfrm>
            <a:off x="4249823" y="568453"/>
            <a:ext cx="5776365" cy="7207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210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Azmi</dc:creator>
  <cp:lastModifiedBy>Reza Azmi</cp:lastModifiedBy>
  <cp:revision>32</cp:revision>
  <dcterms:created xsi:type="dcterms:W3CDTF">2021-01-26T07:02:14Z</dcterms:created>
  <dcterms:modified xsi:type="dcterms:W3CDTF">2021-01-28T08:52:42Z</dcterms:modified>
</cp:coreProperties>
</file>