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F55C-0E85-4448-8681-B39442CF3FD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173E-79BE-456D-9C29-E0CEDDF6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4880" y="5335981"/>
            <a:ext cx="212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017" y="5784862"/>
            <a:ext cx="29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Abdul Latif </a:t>
            </a:r>
            <a:r>
              <a:rPr lang="en-US" dirty="0" err="1" smtClean="0"/>
              <a:t>Mubasir</a:t>
            </a:r>
            <a:endParaRPr lang="en-US" dirty="0" smtClean="0"/>
          </a:p>
          <a:p>
            <a:pPr algn="ctr"/>
            <a:r>
              <a:rPr lang="en-US" dirty="0" smtClean="0"/>
              <a:t>Full stack web developer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8640" y="5784861"/>
            <a:ext cx="29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Widya</a:t>
            </a:r>
            <a:r>
              <a:rPr lang="en-US" dirty="0" smtClean="0"/>
              <a:t> </a:t>
            </a:r>
            <a:r>
              <a:rPr lang="en-US" dirty="0" err="1" smtClean="0"/>
              <a:t>Puspitasari</a:t>
            </a:r>
            <a:endParaRPr lang="en-US" dirty="0" smtClean="0"/>
          </a:p>
          <a:p>
            <a:pPr algn="ctr"/>
            <a:r>
              <a:rPr lang="en-US" dirty="0" smtClean="0"/>
              <a:t>Graphic Designer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64880" y="5784861"/>
            <a:ext cx="29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Miftahul</a:t>
            </a:r>
            <a:r>
              <a:rPr lang="en-US" dirty="0" smtClean="0"/>
              <a:t> </a:t>
            </a:r>
            <a:r>
              <a:rPr lang="en-US" dirty="0" err="1" smtClean="0"/>
              <a:t>Banani</a:t>
            </a:r>
            <a:endParaRPr lang="en-US" dirty="0" smtClean="0"/>
          </a:p>
          <a:p>
            <a:pPr algn="ctr"/>
            <a:r>
              <a:rPr lang="en-US" dirty="0" smtClean="0"/>
              <a:t>Graphic Designer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65439" y="185352"/>
            <a:ext cx="3739746" cy="3369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8917693" y="185352"/>
            <a:ext cx="3739746" cy="33690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01" y="225283"/>
            <a:ext cx="2576650" cy="2551054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592753"/>
              </p:ext>
            </p:extLst>
          </p:nvPr>
        </p:nvGraphicFramePr>
        <p:xfrm>
          <a:off x="3447988" y="3204926"/>
          <a:ext cx="4705412" cy="170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orelDRAW" r:id="rId5" imgW="12170741" imgH="4403066" progId="CorelDraw.Graphic.17">
                  <p:embed/>
                </p:oleObj>
              </mc:Choice>
              <mc:Fallback>
                <p:oleObj name="CorelDRAW" r:id="rId5" imgW="12170741" imgH="4403066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7988" y="3204926"/>
                        <a:ext cx="4705412" cy="1702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0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solidFill>
                  <a:srgbClr val="3333CC"/>
                </a:solidFill>
                <a:latin typeface="+mn-lt"/>
              </a:rPr>
              <a:t>Latar</a:t>
            </a:r>
            <a:r>
              <a:rPr lang="en-US" sz="3200" b="1" dirty="0" smtClean="0">
                <a:solidFill>
                  <a:srgbClr val="3333CC"/>
                </a:solidFill>
                <a:latin typeface="+mn-lt"/>
              </a:rPr>
              <a:t> </a:t>
            </a:r>
            <a:r>
              <a:rPr lang="en-US" sz="3200" b="1" dirty="0" err="1" smtClean="0">
                <a:solidFill>
                  <a:srgbClr val="3333CC"/>
                </a:solidFill>
                <a:latin typeface="+mn-lt"/>
              </a:rPr>
              <a:t>Belakang</a:t>
            </a:r>
            <a:endParaRPr lang="en-US" sz="3200" b="1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2" y="1105989"/>
            <a:ext cx="6091687" cy="5070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Fira Code Light" panose="020B0809050000020004" pitchFamily="49" charset="0"/>
                <a:cs typeface="Fira Code Light" panose="020B0809050000020004" pitchFamily="49" charset="0"/>
              </a:rPr>
              <a:t>	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Seiring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berkembangnya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teknologi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yang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semakin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pesat</a:t>
            </a:r>
            <a:r>
              <a:rPr lang="en-US" sz="1800" dirty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dan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juga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karena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terjadinya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pandemi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akhir-akhir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ini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manusia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dipaksa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untuk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selalu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berinovasi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dan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beradaptasi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dengan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kemajuan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teknologi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yang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semakin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cepat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.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Kemajuan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teknologi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terjadi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diberbagai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bidang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salah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satunya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adalah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dibidang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pendidikan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a typeface="Fira Code Light" panose="020B0809050000020004" pitchFamily="49" charset="0"/>
                <a:cs typeface="Fira Code Light" panose="020B0809050000020004" pitchFamily="49" charset="0"/>
              </a:rPr>
              <a:t>	</a:t>
            </a:r>
            <a:endParaRPr lang="en-US" sz="1800" dirty="0" smtClean="0"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ea typeface="Fira Code Light" panose="020B0809050000020004" pitchFamily="49" charset="0"/>
                <a:cs typeface="Fira Code Light" panose="020B0809050000020004" pitchFamily="49" charset="0"/>
              </a:rPr>
              <a:t>	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Berdasarkan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dari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peristiwa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tersebut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maka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dibuatlah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aplikasi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SediaTek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ini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sebagai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solusi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untuk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mendukung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perkembangan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teknologi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dibidang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 </a:t>
            </a:r>
            <a:r>
              <a:rPr lang="en-US" sz="1800" dirty="0" err="1" smtClean="0">
                <a:ea typeface="Fira Code Light" panose="020B0809050000020004" pitchFamily="49" charset="0"/>
                <a:cs typeface="Fira Code Light" panose="020B0809050000020004" pitchFamily="49" charset="0"/>
              </a:rPr>
              <a:t>pendidikan</a:t>
            </a:r>
            <a:r>
              <a:rPr lang="en-US" sz="1800" dirty="0" smtClean="0">
                <a:ea typeface="Fira Code Light" panose="020B0809050000020004" pitchFamily="49" charset="0"/>
                <a:cs typeface="Fira Code Light" panose="020B0809050000020004" pitchFamily="49" charset="0"/>
              </a:rPr>
              <a:t>.</a:t>
            </a:r>
            <a:endParaRPr lang="en-US" sz="2400" dirty="0"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5125"/>
            <a:ext cx="3958087" cy="39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rgbClr val="3333CC"/>
                </a:solidFill>
                <a:latin typeface="+mn-lt"/>
              </a:rPr>
              <a:t>Manfaat</a:t>
            </a:r>
            <a:endParaRPr lang="en-US" sz="3200" dirty="0">
              <a:solidFill>
                <a:srgbClr val="3333CC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45" y="1162386"/>
            <a:ext cx="1008084" cy="1512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67" y="1321458"/>
            <a:ext cx="1436271" cy="1452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159" y="1386883"/>
            <a:ext cx="1530259" cy="1239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387" y="3829977"/>
            <a:ext cx="1871825" cy="1598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29" y="3829977"/>
            <a:ext cx="1272332" cy="170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5991" y="2844194"/>
            <a:ext cx="257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Mudah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dalam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membuat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materi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tugas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95218" y="2844194"/>
            <a:ext cx="2162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Mudah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mengawasi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perkembangan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siswa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40386" y="5598224"/>
            <a:ext cx="187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Data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tersimpan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secara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online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5163" y="2858713"/>
            <a:ext cx="257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Mudah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mengawasi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kegiatan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belajar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siswa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991" y="5736255"/>
            <a:ext cx="257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Akses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informasi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beasiswa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69" y="3829977"/>
            <a:ext cx="1859288" cy="18799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29724" y="5736255"/>
            <a:ext cx="257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Siswa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dapat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berjualan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rgbClr val="3333CC"/>
                </a:solidFill>
              </a:rPr>
              <a:t>Keunggulan</a:t>
            </a:r>
            <a:r>
              <a:rPr lang="en-US" sz="3200" dirty="0" smtClean="0">
                <a:solidFill>
                  <a:srgbClr val="3333CC"/>
                </a:solidFill>
              </a:rPr>
              <a:t> </a:t>
            </a:r>
            <a:r>
              <a:rPr lang="en-US" sz="3200" dirty="0" err="1" smtClean="0">
                <a:solidFill>
                  <a:srgbClr val="3333CC"/>
                </a:solidFill>
              </a:rPr>
              <a:t>Aplikasi</a:t>
            </a:r>
            <a:endParaRPr lang="en-US" sz="3200" dirty="0">
              <a:solidFill>
                <a:srgbClr val="3333C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809289" y="1265172"/>
            <a:ext cx="2002358" cy="2426534"/>
            <a:chOff x="598858" y="1265172"/>
            <a:chExt cx="2002358" cy="24265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265172"/>
              <a:ext cx="1523674" cy="151092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flipH="1">
              <a:off x="598858" y="3045375"/>
              <a:ext cx="2002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Materi</a:t>
              </a:r>
              <a:r>
                <a:rPr lang="en-US" dirty="0" smtClean="0"/>
                <a:t> &amp; </a:t>
              </a:r>
              <a:r>
                <a:rPr lang="en-US" dirty="0" err="1" smtClean="0"/>
                <a:t>Tugas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err="1" smtClean="0"/>
                <a:t>terstruktur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73883" y="1412662"/>
            <a:ext cx="2105118" cy="2279044"/>
            <a:chOff x="3367792" y="1412662"/>
            <a:chExt cx="2105118" cy="22790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250" y="1412662"/>
              <a:ext cx="1738900" cy="17564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flipH="1">
              <a:off x="3367792" y="3045375"/>
              <a:ext cx="2105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Keaktifan</a:t>
              </a:r>
              <a:r>
                <a:rPr lang="en-US" dirty="0" smtClean="0"/>
                <a:t> </a:t>
              </a:r>
              <a:r>
                <a:rPr lang="en-US" dirty="0" err="1" smtClean="0"/>
                <a:t>Kegiatan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KBM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5942" y="1174368"/>
            <a:ext cx="1716962" cy="2237224"/>
            <a:chOff x="6621526" y="1177483"/>
            <a:chExt cx="1716962" cy="22372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526" y="1177483"/>
              <a:ext cx="1716962" cy="168630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flipH="1">
              <a:off x="6621526" y="3045375"/>
              <a:ext cx="1716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Beasiswa</a:t>
              </a:r>
              <a:r>
                <a:rPr lang="en-US" dirty="0" smtClean="0"/>
                <a:t> </a:t>
              </a:r>
              <a:r>
                <a:rPr lang="en-US" dirty="0" err="1" smtClean="0"/>
                <a:t>Pelajar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94982" y="3972539"/>
            <a:ext cx="2146096" cy="2286968"/>
            <a:chOff x="9487104" y="1127739"/>
            <a:chExt cx="2146096" cy="22869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8864" y="1127739"/>
              <a:ext cx="1930036" cy="173604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flipH="1">
              <a:off x="9487104" y="3045375"/>
              <a:ext cx="2146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Lowongan</a:t>
              </a:r>
              <a:r>
                <a:rPr lang="en-US" dirty="0" smtClean="0"/>
                <a:t> </a:t>
              </a:r>
              <a:r>
                <a:rPr lang="en-US" dirty="0" err="1" smtClean="0"/>
                <a:t>Pekerjaan</a:t>
              </a:r>
              <a:endParaRPr lang="en-US" dirty="0" smtClean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09289" y="4168249"/>
            <a:ext cx="2002358" cy="2240080"/>
            <a:chOff x="598858" y="4168249"/>
            <a:chExt cx="2002358" cy="224008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43" y="4168249"/>
              <a:ext cx="1563931" cy="15760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 flipH="1">
              <a:off x="598858" y="5761998"/>
              <a:ext cx="2002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</a:t>
              </a:r>
              <a:r>
                <a:rPr lang="en-US" dirty="0" err="1" smtClean="0"/>
                <a:t>tersimpan</a:t>
              </a:r>
              <a:r>
                <a:rPr lang="en-US" dirty="0" smtClean="0"/>
                <a:t> </a:t>
              </a:r>
              <a:r>
                <a:rPr lang="en-US" dirty="0" err="1" smtClean="0"/>
                <a:t>ketika</a:t>
              </a:r>
              <a:r>
                <a:rPr lang="en-US" dirty="0" smtClean="0"/>
                <a:t> </a:t>
              </a:r>
              <a:r>
                <a:rPr lang="en-US" dirty="0" err="1" smtClean="0"/>
                <a:t>ujian</a:t>
              </a:r>
              <a:r>
                <a:rPr lang="en-US" dirty="0" smtClean="0"/>
                <a:t>/</a:t>
              </a:r>
              <a:r>
                <a:rPr lang="en-US" dirty="0" err="1" smtClean="0"/>
                <a:t>latihan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25263" y="4214851"/>
            <a:ext cx="2002358" cy="1916479"/>
            <a:chOff x="3419172" y="4214851"/>
            <a:chExt cx="2002358" cy="191647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636" y="4214851"/>
              <a:ext cx="1477320" cy="149373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 flipH="1">
              <a:off x="3419172" y="5761998"/>
              <a:ext cx="200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Toko</a:t>
              </a:r>
              <a:r>
                <a:rPr lang="en-US" dirty="0" smtClean="0"/>
                <a:t> online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6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rgbClr val="3333CC"/>
                </a:solidFill>
              </a:rPr>
              <a:t>Pengembangan</a:t>
            </a:r>
            <a:endParaRPr lang="en-US" sz="3200" dirty="0">
              <a:solidFill>
                <a:srgbClr val="3333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72" y="1246886"/>
            <a:ext cx="5664200" cy="4614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27" y="1146545"/>
            <a:ext cx="658705" cy="617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24" y="1845080"/>
            <a:ext cx="658708" cy="616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23" y="2542741"/>
            <a:ext cx="658710" cy="61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23" y="3243013"/>
            <a:ext cx="658710" cy="622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23" y="3949651"/>
            <a:ext cx="658708" cy="622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22" y="4674778"/>
            <a:ext cx="658710" cy="6166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85440" y="1270647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Forum </a:t>
            </a:r>
            <a:r>
              <a:rPr lang="en-US" dirty="0" err="1" smtClean="0"/>
              <a:t>Diskusi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440" y="1968745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Bimbingan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85440" y="2670353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5440" y="3391122"/>
            <a:ext cx="24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Pencarian</a:t>
            </a:r>
            <a:r>
              <a:rPr lang="en-US" dirty="0" smtClean="0"/>
              <a:t> Job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85440" y="409273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Tryout UTBK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85440" y="4798444"/>
            <a:ext cx="25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ibuat</a:t>
            </a:r>
            <a:r>
              <a:rPr lang="en-US" dirty="0" smtClean="0"/>
              <a:t> </a:t>
            </a:r>
            <a:r>
              <a:rPr lang="en-US" dirty="0" err="1" smtClean="0"/>
              <a:t>Permodul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7760" y="5685013"/>
            <a:ext cx="5120640" cy="6454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03" y="623866"/>
            <a:ext cx="9333333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532</TotalTime>
  <Words>82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Fira Code Light</vt:lpstr>
      <vt:lpstr>Office Theme</vt:lpstr>
      <vt:lpstr>CorelDRAW</vt:lpstr>
      <vt:lpstr>PowerPoint Presentation</vt:lpstr>
      <vt:lpstr>Latar Belakang</vt:lpstr>
      <vt:lpstr>Manfaat</vt:lpstr>
      <vt:lpstr>Keunggulan Aplikasi</vt:lpstr>
      <vt:lpstr>Pengembangan</vt:lpstr>
      <vt:lpstr>Demo Aplikasi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 SEDIATEK</dc:title>
  <dc:creator>user</dc:creator>
  <cp:lastModifiedBy>Lenovo</cp:lastModifiedBy>
  <cp:revision>31</cp:revision>
  <dcterms:created xsi:type="dcterms:W3CDTF">2021-01-25T03:38:06Z</dcterms:created>
  <dcterms:modified xsi:type="dcterms:W3CDTF">2021-01-28T08:48:49Z</dcterms:modified>
</cp:coreProperties>
</file>