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5" r:id="rId7"/>
    <p:sldId id="271" r:id="rId9"/>
    <p:sldId id="272" r:id="rId10"/>
    <p:sldId id="280" r:id="rId11"/>
    <p:sldId id="274" r:id="rId12"/>
    <p:sldId id="264" r:id="rId13"/>
    <p:sldId id="281" r:id="rId14"/>
    <p:sldId id="282" r:id="rId15"/>
    <p:sldId id="288" r:id="rId16"/>
    <p:sldId id="289" r:id="rId17"/>
    <p:sldId id="290" r:id="rId18"/>
    <p:sldId id="291" r:id="rId19"/>
    <p:sldId id="284" r:id="rId20"/>
    <p:sldId id="285" r:id="rId21"/>
    <p:sldId id="261" r:id="rId22"/>
    <p:sldId id="292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ublic.tableau.com/shared/WSCC3FWHZ?:display_count=n&amp;:origin=viz_share_li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45" y="716915"/>
            <a:ext cx="5203190" cy="7200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Sprocket Central Pty Ltd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Shape 58"/>
          <p:cNvSpPr/>
          <p:nvPr/>
        </p:nvSpPr>
        <p:spPr>
          <a:xfrm>
            <a:off x="633150" y="3688189"/>
            <a:ext cx="6249600" cy="55054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Irhas Fatkhullah Muhibi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2" name="Text Box 1"/>
          <p:cNvSpPr txBox="1"/>
          <p:nvPr/>
        </p:nvSpPr>
        <p:spPr>
          <a:xfrm>
            <a:off x="633095" y="1480185"/>
            <a:ext cx="545528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Targeted New Customers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52015" y="123639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RFM Analysis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7820" y="1881505"/>
            <a:ext cx="3579495" cy="2459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Identifying recency, frequency and monetary of customer for clustering.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use 1-4 scale for each R score, F score, and M score.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Customer with Diamond title is customers with highest RFM score from 11-12, and Platinum customer with RFM score 9-10.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143375" y="1083310"/>
            <a:ext cx="4724400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52015" y="123639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166235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Age Distribution of Diamond and Platinum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3850" y="1881505"/>
            <a:ext cx="357949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targeted new customers must be in age between 20 to 60 years old.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032885" y="1040130"/>
            <a:ext cx="4889500" cy="347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52015" y="123639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Gender of Diamond and Platinum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114300" y="1881505"/>
            <a:ext cx="433451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742950" marR="0" lvl="1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is almost no difference in gender to be targeted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 descr="gen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1216025"/>
            <a:ext cx="3468370" cy="3600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  <a:p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88632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Job Industry Distribution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865" y="2067560"/>
            <a:ext cx="314198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More than half of customers work in Manufacturing, Financial Services, and Health industries and should be targeted.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7" name="Picture 6" descr="indust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890" y="904875"/>
            <a:ext cx="5359400" cy="410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886325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Number of Cars owned and not owned by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0835" y="2067560"/>
            <a:ext cx="376237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There is almost no difference in car ownership to be targeted.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4" name="Picture 3" descr="car ownsersh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970" y="1138555"/>
            <a:ext cx="3422650" cy="36277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331279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Wealth Segmentation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950" y="2067560"/>
            <a:ext cx="399161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Mass Customers has the largest portion of the customer base in terms of wealth segment.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 High Net Worth and Affluent Customer should be targeted too because they have purchasing power.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4" name="Picture 3" descr="weal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320" y="1163320"/>
            <a:ext cx="4559300" cy="3728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341630" y="1292225"/>
            <a:ext cx="331279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Property Valuation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950" y="2067560"/>
            <a:ext cx="399161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Most of customers own properties value from 7 to 10 should be targeted.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property val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145" y="1170305"/>
            <a:ext cx="5029200" cy="3479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52015" y="123639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Model Development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3525520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 of Diamond and Platinum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9880" y="2235200"/>
            <a:ext cx="3220720" cy="1167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 of customers is from NSW or New South Wales.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QLD and VIC must be targeted too because they are in different state.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 descr="st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625" y="1270635"/>
            <a:ext cx="5359400" cy="3479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52015" y="123639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Interpretation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179625" y="91565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Who Should be Targeted on New Customer?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3850" y="1491615"/>
            <a:ext cx="8231505" cy="2244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targeted new customers must be in age between 20 to 60 years old.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is almost no difference in gender to be targeted.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There is almost no difference in car ownership to be targeted.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Mass Customers has the largest portion of the customer base in terms of wealth segment, High Net Worth and Affluent Customer should be targeted too because they have purchasing power.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than half of customers work in Manufacturing, Financial Services, and Health industries and should be targeted.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 of customers is from NSW or New South Wales, QLD and VIC must be targeted too because they are in different state.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 of customers own properties value from 7 to 10 should be targeted.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20955"/>
            <a:ext cx="9191625" cy="40195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121205" y="-64956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pic>
        <p:nvPicPr>
          <p:cNvPr id="3" name="Picture 2" descr="Dashboard 1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381000"/>
            <a:ext cx="8397240" cy="4717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970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Data Exploration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Model Development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Interpretation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US"/>
          </a:p>
        </p:txBody>
      </p:sp>
      <p:sp>
        <p:nvSpPr>
          <p:cNvPr id="131" name="Shape 80"/>
          <p:cNvSpPr/>
          <p:nvPr/>
        </p:nvSpPr>
        <p:spPr>
          <a:xfrm>
            <a:off x="252015" y="123639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Interpretation</a:t>
            </a:r>
            <a:endParaRPr lang="en-US"/>
          </a:p>
        </p:txBody>
      </p:sp>
      <p:sp>
        <p:nvSpPr>
          <p:cNvPr id="132" name="Shape 81"/>
          <p:cNvSpPr/>
          <p:nvPr/>
        </p:nvSpPr>
        <p:spPr>
          <a:xfrm>
            <a:off x="179625" y="915659"/>
            <a:ext cx="8565600" cy="510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Dashboard Link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2015" y="1520965"/>
            <a:ext cx="823150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FF00FF"/>
                      <wpsdc:hlinkUnderline xmlns:wpsdc="http://www.wps.cn/officeDocument/2017/drawingmlCustomData" val="1"/>
                    </a:ext>
                  </a:extLst>
                </a:hlinkClick>
              </a:rPr>
              <a:t>Link is here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Identify and Recommend Which Customer Should Be Targeted  From New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470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3" name="Text Box 2"/>
          <p:cNvSpPr txBox="1"/>
          <p:nvPr/>
        </p:nvSpPr>
        <p:spPr>
          <a:xfrm>
            <a:off x="467360" y="2096770"/>
            <a:ext cx="4102735" cy="18751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Outline of Problem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Sprocket Central is a company that specializes in high quality bikes and cycling accessories.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Their marketing team is looking to boost their business sales by analyzing provided datasets.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Using the 3 datasets provided the aim is to analyze and recommend which customer should be targeted from new customers dataset.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32020" y="2146935"/>
            <a:ext cx="4102735" cy="1443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Contents of Data Analysis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New and Old Customer age distributions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Which Job industry have potential customers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Which wealth segment have potential customers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RFM analysis and customer classification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List of targeted new customers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Quality Assessment and Clean Up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9" name="Text Box 8"/>
          <p:cNvSpPr txBox="1"/>
          <p:nvPr/>
        </p:nvSpPr>
        <p:spPr>
          <a:xfrm>
            <a:off x="323850" y="2068195"/>
            <a:ext cx="352742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Key Issues for Data Quality Assessment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Accuracy : Correct Values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Completeness : Data Fields with Values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Consistency : Values Free from Contradiction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Currency : Values up to Date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Relevancy : Data items with Value Meta-data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Validity : Data Containing Allowable Values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Uniqueness : Records that are Duplicated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15" name="Picture 14" descr="Screenshot 2022-07-02 162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1779270"/>
            <a:ext cx="5290185" cy="2819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Customer Age Distribution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6555" y="2096770"/>
            <a:ext cx="341376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Total customer of Sprocket Central is 3.249 customers.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Most customers age are between 40-50 years old with more than 900 people.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881120" y="1320800"/>
            <a:ext cx="4889500" cy="347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67360" y="1191260"/>
            <a:ext cx="488632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Customer by Gender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7360" y="2096770"/>
            <a:ext cx="410273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Female gender have higher percentage than male with 51.9%.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gen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430" y="1083310"/>
            <a:ext cx="3788410" cy="38760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88632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Job Industry Distribution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865" y="2067560"/>
            <a:ext cx="314198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More than 50% customer are from Manufacturing, Financial Services, and Health industry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indust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953770"/>
            <a:ext cx="5257800" cy="410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4886325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Number of Cars owned and not owned by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0835" y="2067560"/>
            <a:ext cx="376237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Customers who own cars are 0.9% more than customers who don't own cars.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car ownershi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1083310"/>
            <a:ext cx="3776345" cy="3920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105" y="1083310"/>
            <a:ext cx="331279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Wealth Segmentation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950" y="2067560"/>
            <a:ext cx="356108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The largest number of customers are classified as ‘Mass Customer’.</a:t>
            </a:r>
            <a:endParaRPr kumimoji="0" lang="en-US" sz="1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The next category is ‘High New Worth’ customers and Affluent Customer</a:t>
            </a:r>
            <a:endParaRPr kumimoji="0" lang="en-US" sz="1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weal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901700"/>
            <a:ext cx="5029200" cy="410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4609</Words>
  <Application>WPS Presentation</Application>
  <PresentationFormat>On-screen Show (16:9)</PresentationFormat>
  <Paragraphs>163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Open Sans Extrabold</vt:lpstr>
      <vt:lpstr>Alex Brush</vt:lpstr>
      <vt:lpstr>Times New Roman</vt:lpstr>
      <vt:lpstr>Open Sans Light</vt:lpstr>
      <vt:lpstr>Calibri</vt:lpstr>
      <vt:lpstr>Open Sans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11</cp:revision>
  <dcterms:created xsi:type="dcterms:W3CDTF">2022-07-02T09:39:00Z</dcterms:created>
  <dcterms:modified xsi:type="dcterms:W3CDTF">2022-10-17T09:47:04Z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4C9EF539D7E8456F978D27EF68A24F63</vt:lpwstr>
  </property>
  <property fmtid="{D5CDD505-2E9C-101B-9397-08002B2CF9AE}" pid="3" name="KSOProductBuildVer">
    <vt:lpwstr>1033-11.2.0.11341</vt:lpwstr>
  </property>
</Properties>
</file>