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2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D8F9-E497-4FCF-A382-20E88F1BC318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509" y="2125895"/>
            <a:ext cx="10002980" cy="176983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Разработка программного продукта "Угадай слово по картинкам" с применением СУБД".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709" y="235528"/>
            <a:ext cx="1061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Федеральное казенное профессиональное образовательное учреждение </a:t>
            </a:r>
          </a:p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«Новокузнецкий государственный гуманитарно-технический колледж-интернат» </a:t>
            </a:r>
          </a:p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Министерства Труда и социальной защиты Российской Федерации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595" y="6289964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Новокузнецк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2019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г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8848" y="4953595"/>
            <a:ext cx="560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Выполнила студентка гр. ИС-17 : Юдина И.Е</a:t>
            </a:r>
          </a:p>
          <a:p>
            <a:pPr algn="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Руководитель проекта: Грисман С.С.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Microsoft Excel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редоставляет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возможности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экономико-статистических расчетов</a:t>
            </a: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Г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рафические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инструменты 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Я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зык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макропрограммирования VBA (Visual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Basic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Application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ходит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 состав Microsoft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Office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На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сегодняшний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день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является одним из наиболее популярных приложений в мире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8" y="4000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8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Сервис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бесплатен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для проектов с открытым исходным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кодом</a:t>
            </a:r>
          </a:p>
          <a:p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Репозиторий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делает тестирование вашего кода куда проще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Небольшой и быстрый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эффективен в хранении </a:t>
            </a:r>
            <a:r>
              <a:rPr lang="ru-RU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бэкапов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Является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одним из крупнейших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онлайн-хранилищ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совместной работы по всему миру.</a:t>
            </a:r>
          </a:p>
          <a:p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68" y="4710544"/>
            <a:ext cx="5200141" cy="1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1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Прототипы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0996" t="14253" r="30632" b="6599"/>
          <a:stretch/>
        </p:blipFill>
        <p:spPr bwMode="auto">
          <a:xfrm>
            <a:off x="838200" y="1690688"/>
            <a:ext cx="4559935" cy="3295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31475" t="17245" r="8553" b="18099"/>
          <a:stretch/>
        </p:blipFill>
        <p:spPr bwMode="auto">
          <a:xfrm>
            <a:off x="6096000" y="2902903"/>
            <a:ext cx="5458142" cy="3317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424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" y="1508760"/>
            <a:ext cx="11158062" cy="3719354"/>
          </a:xfrm>
        </p:spPr>
      </p:pic>
    </p:spTree>
    <p:extLst>
      <p:ext uri="{BB962C8B-B14F-4D97-AF65-F5344CB8AC3E}">
        <p14:creationId xmlns:p14="http://schemas.microsoft.com/office/powerpoint/2010/main" val="108003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Вход и регистрация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430" y="1690688"/>
            <a:ext cx="3882390" cy="432149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0761" y="1690688"/>
            <a:ext cx="5273040" cy="43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Меню пользователя и администратора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40" y="1690688"/>
            <a:ext cx="3413760" cy="44815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0761" y="1690688"/>
            <a:ext cx="4961572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9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Процесс игры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144"/>
            <a:ext cx="4689764" cy="382529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46618" y="4168161"/>
            <a:ext cx="3207327" cy="23345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982" y="671270"/>
            <a:ext cx="3981050" cy="327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8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Рейтинг и сброс прогресса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24375" cy="40862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1690688"/>
            <a:ext cx="4718176" cy="1846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37" y="3726872"/>
            <a:ext cx="4057668" cy="20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Добавление и редактирование уровней 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0725" cy="38385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56107" y="1690688"/>
            <a:ext cx="4397693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Удаление и регистрация пользователей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59780" cy="33613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75183" y="1690688"/>
            <a:ext cx="4178617" cy="31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Актуальность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690" y="2707222"/>
            <a:ext cx="4484996" cy="1158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Помогает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тренировать </a:t>
            </a:r>
            <a:b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логику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, внимание, развивает интеллект.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3F3F5"/>
              </a:clrFrom>
              <a:clrTo>
                <a:srgbClr val="F3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003"/>
            <a:ext cx="7973291" cy="39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Создание отчетов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24239"/>
            <a:ext cx="7432992" cy="3900963"/>
          </a:xfrm>
          <a:prstGeom prst="rect">
            <a:avLst/>
          </a:prstGeom>
        </p:spPr>
      </p:pic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9903" y="2849802"/>
            <a:ext cx="6182577" cy="36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4509" y="2125895"/>
            <a:ext cx="10002980" cy="176983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Разработка программного продукта "Угадай слово по картинкам" с применением СУБД".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709" y="235528"/>
            <a:ext cx="1061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Федеральное казенное профессиональное образовательное учреждение </a:t>
            </a:r>
          </a:p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«Новокузнецкий государственный гуманитарно-технический колледж-интернат» </a:t>
            </a:r>
          </a:p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Министерства Труда и социальной защиты Российской Федерации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595" y="6289964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Новокузнецк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2019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г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8848" y="4953595"/>
            <a:ext cx="560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Выполнила студентка гр. ИС-17 : Юдина И.Е</a:t>
            </a:r>
          </a:p>
          <a:p>
            <a:pPr algn="r"/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Руководитель проекта: Грисман С.С.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Цель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6396" y="2254945"/>
            <a:ext cx="4329545" cy="1250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Разработка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программного продукта «Угадай слово по картинкам»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68A5BA"/>
              </a:clrFrom>
              <a:clrTo>
                <a:srgbClr val="68A5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218" y="1554424"/>
            <a:ext cx="8008755" cy="5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Гипотеза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78927" cy="3314411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Приложение будет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являться полезным для использования в образовательных учреждениях и в личных целях развития функций интеллекта.</a:t>
            </a:r>
          </a:p>
          <a:p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78" y="899174"/>
            <a:ext cx="623634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108" y="578716"/>
            <a:ext cx="11184081" cy="181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Объект - </a:t>
            </a:r>
            <a:r>
              <a:rPr lang="ru-RU" sz="2400" dirty="0"/>
              <a:t>приложение «Угадай слово по картинкам»</a:t>
            </a:r>
          </a:p>
          <a:p>
            <a:pPr marL="0" indent="0">
              <a:buNone/>
            </a:pPr>
            <a:r>
              <a:rPr lang="ru-RU" sz="2400" dirty="0" smtClean="0"/>
              <a:t>Предмет - </a:t>
            </a:r>
            <a:r>
              <a:rPr lang="ru-RU" sz="2400" dirty="0"/>
              <a:t>возможность оптимизации процессов, связанных с обработкой информации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9408" y="3297383"/>
            <a:ext cx="5735781" cy="22285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9" y="2396836"/>
            <a:ext cx="48768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Задачи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2098"/>
            <a:ext cx="10515600" cy="2774084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Разработать техническое задание;</a:t>
            </a:r>
          </a:p>
          <a:p>
            <a:pPr lvl="0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Проанализировать прототипы;</a:t>
            </a:r>
          </a:p>
          <a:p>
            <a:pPr lvl="0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Разработать программный продукт</a:t>
            </a:r>
          </a:p>
          <a:p>
            <a:pPr lvl="0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Провести тестирование и отладить программный продукт;</a:t>
            </a:r>
          </a:p>
          <a:p>
            <a:pPr lvl="0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Разработать руководство пользователя</a:t>
            </a:r>
          </a:p>
          <a:p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Выбор и обоснование средств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СУБД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Microsoft SQL Server 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Visual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Studio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MS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Excel</a:t>
            </a:r>
            <a:endParaRPr lang="ru-RU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3292" y="2214374"/>
            <a:ext cx="6636327" cy="4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6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СУБД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Microsoft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Server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Она очень популярна в корпоративном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секторе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Это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целый комплекс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приложений, предоставляющий много возможностей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Включена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поддержка языка XML и протокола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HTTP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Сложный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доступ к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данным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Позволяет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резервное копирование в любой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момент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Простота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применения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595" y="4001294"/>
            <a:ext cx="2742205" cy="29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Visual Studio</a:t>
            </a:r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Позволяет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редактировать, отлаживать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создавать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код</a:t>
            </a:r>
          </a:p>
          <a:p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Включает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 себя компиляторы, средства выполнения кода, графические конструкторы и многие другие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функции</a:t>
            </a: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омогает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при написании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кода</a:t>
            </a:r>
          </a:p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Более высокая скорость разработки.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03" y="4357255"/>
            <a:ext cx="4445769" cy="2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344</Words>
  <Application>Microsoft Office PowerPoint</Application>
  <PresentationFormat>Широкоэкранный</PresentationFormat>
  <Paragraphs>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Тема Office</vt:lpstr>
      <vt:lpstr>Разработка программного продукта "Угадай слово по картинкам" с применением СУБД".</vt:lpstr>
      <vt:lpstr>Актуальность</vt:lpstr>
      <vt:lpstr>Цель</vt:lpstr>
      <vt:lpstr>Гипотеза</vt:lpstr>
      <vt:lpstr>Презентация PowerPoint</vt:lpstr>
      <vt:lpstr>Задачи</vt:lpstr>
      <vt:lpstr>Выбор и обоснование средств</vt:lpstr>
      <vt:lpstr>СУБД Microsoft SQL Server </vt:lpstr>
      <vt:lpstr>Visual Studio</vt:lpstr>
      <vt:lpstr>Microsoft Excel</vt:lpstr>
      <vt:lpstr>GitHub</vt:lpstr>
      <vt:lpstr>Прототипы</vt:lpstr>
      <vt:lpstr>Презентация PowerPoint</vt:lpstr>
      <vt:lpstr>Вход и регистрация</vt:lpstr>
      <vt:lpstr>Меню пользователя и администратора</vt:lpstr>
      <vt:lpstr>Процесс игры</vt:lpstr>
      <vt:lpstr>Рейтинг и сброс прогресса</vt:lpstr>
      <vt:lpstr>Добавление и редактирование уровней </vt:lpstr>
      <vt:lpstr>Удаление и регистрация пользователей</vt:lpstr>
      <vt:lpstr>Создание отчетов</vt:lpstr>
      <vt:lpstr>Разработка программного продукта "Угадай слово по картинкам" с применением СУБД".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"Угадай слово по картинкам" с применением СУБД".</dc:title>
  <dc:creator>RePack by Diakov</dc:creator>
  <cp:lastModifiedBy>RePack by Diakov</cp:lastModifiedBy>
  <cp:revision>21</cp:revision>
  <dcterms:created xsi:type="dcterms:W3CDTF">2019-12-14T02:28:17Z</dcterms:created>
  <dcterms:modified xsi:type="dcterms:W3CDTF">2019-12-16T04:30:12Z</dcterms:modified>
</cp:coreProperties>
</file>