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9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8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8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52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2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D8F9-E497-4FCF-A382-20E88F1BC318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FBAA-A2FF-4B83-8203-3FB0F72995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6859" y="2244435"/>
            <a:ext cx="9144000" cy="1839105"/>
          </a:xfrm>
        </p:spPr>
        <p:txBody>
          <a:bodyPr>
            <a:noAutofit/>
          </a:bodyPr>
          <a:lstStyle/>
          <a:p>
            <a:r>
              <a:rPr lang="ru-RU" sz="4000" dirty="0"/>
              <a:t>Разработка программного продукта "Угадай слово по картинкам" с применением СУБД".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860" y="235528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Федеральное казенное профессиональное образовательное учреждение </a:t>
            </a:r>
          </a:p>
          <a:p>
            <a:pPr algn="ctr"/>
            <a:r>
              <a:rPr lang="ru-RU" sz="1600" dirty="0"/>
              <a:t>«Новокузнецкий государственный гуманитарно-технический колледж-интернат» </a:t>
            </a:r>
          </a:p>
          <a:p>
            <a:pPr algn="ctr"/>
            <a:r>
              <a:rPr lang="ru-RU" sz="1600" dirty="0"/>
              <a:t>Министерства Труда и социальной защиты Российской Федерации</a:t>
            </a:r>
          </a:p>
          <a:p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200595" y="6289964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Новокузнецк</a:t>
            </a:r>
            <a:r>
              <a:rPr lang="ru-RU" dirty="0"/>
              <a:t>, </a:t>
            </a:r>
            <a:r>
              <a:rPr lang="ru-RU" sz="1400" dirty="0"/>
              <a:t>2019</a:t>
            </a:r>
            <a:r>
              <a:rPr lang="ru-RU" dirty="0"/>
              <a:t> 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43140" y="4953595"/>
            <a:ext cx="3981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600" dirty="0" smtClean="0"/>
              <a:t>Выполнила студентка гр. ИС-17 : Юдина И.Е</a:t>
            </a:r>
          </a:p>
          <a:p>
            <a:pPr algn="r"/>
            <a:r>
              <a:rPr lang="ru-RU" sz="1600" dirty="0" smtClean="0"/>
              <a:t>Руководитель проекта: </a:t>
            </a:r>
            <a:r>
              <a:rPr lang="ru-RU" sz="1600" dirty="0" err="1" smtClean="0"/>
              <a:t>Грисман</a:t>
            </a:r>
            <a:r>
              <a:rPr lang="ru-RU" sz="1600" dirty="0" smtClean="0"/>
              <a:t> С.С.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693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smtClean="0"/>
              <a:t>Помогает </a:t>
            </a:r>
            <a:r>
              <a:rPr lang="ru-RU" dirty="0"/>
              <a:t>тренировать логику, внимание, развивает интеллект.</a:t>
            </a:r>
          </a:p>
        </p:txBody>
      </p:sp>
    </p:spTree>
    <p:extLst>
      <p:ext uri="{BB962C8B-B14F-4D97-AF65-F5344CB8AC3E}">
        <p14:creationId xmlns:p14="http://schemas.microsoft.com/office/powerpoint/2010/main" val="8602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/>
              <a:t>программного продукта «Угадай слово по картинкам»</a:t>
            </a:r>
          </a:p>
        </p:txBody>
      </p:sp>
    </p:spTree>
    <p:extLst>
      <p:ext uri="{BB962C8B-B14F-4D97-AF65-F5344CB8AC3E}">
        <p14:creationId xmlns:p14="http://schemas.microsoft.com/office/powerpoint/2010/main" val="11789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будет </a:t>
            </a:r>
            <a:r>
              <a:rPr lang="ru-RU" dirty="0"/>
              <a:t>являться полезным для использования в образовательных учреждениях и в личных целях развития функций интеллекта.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 - </a:t>
            </a:r>
            <a:r>
              <a:rPr lang="ru-RU" dirty="0"/>
              <a:t>приложение «Угадай слово по картинкам»</a:t>
            </a:r>
          </a:p>
          <a:p>
            <a:pPr marL="0" indent="0">
              <a:buNone/>
            </a:pPr>
            <a:r>
              <a:rPr lang="ru-RU" dirty="0" smtClean="0"/>
              <a:t>Предмет - </a:t>
            </a:r>
            <a:r>
              <a:rPr lang="ru-RU" dirty="0"/>
              <a:t>возможность оптимизации процессов, связанных с обработкой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10971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Разработать техническое задание;</a:t>
            </a:r>
          </a:p>
          <a:p>
            <a:pPr lvl="0"/>
            <a:r>
              <a:rPr lang="ru-RU" dirty="0"/>
              <a:t>Проанализировать прототипы;</a:t>
            </a:r>
          </a:p>
          <a:p>
            <a:pPr lvl="0"/>
            <a:r>
              <a:rPr lang="ru-RU" dirty="0"/>
              <a:t>Разработать программный продукт</a:t>
            </a:r>
          </a:p>
          <a:p>
            <a:pPr lvl="0"/>
            <a:r>
              <a:rPr lang="ru-RU" dirty="0"/>
              <a:t>Провести тестирование и отладить программный продукт;</a:t>
            </a:r>
          </a:p>
          <a:p>
            <a:pPr lvl="0"/>
            <a:r>
              <a:rPr lang="ru-RU" dirty="0"/>
              <a:t>Разработать руководство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 обоснование средств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 </a:t>
            </a:r>
            <a:endParaRPr lang="ru-RU" dirty="0" smtClean="0"/>
          </a:p>
          <a:p>
            <a:r>
              <a:rPr lang="en-US" dirty="0"/>
              <a:t>Visual </a:t>
            </a:r>
            <a:r>
              <a:rPr lang="en-US" dirty="0" smtClean="0"/>
              <a:t>Studio</a:t>
            </a:r>
            <a:endParaRPr lang="ru-RU" dirty="0" smtClean="0"/>
          </a:p>
          <a:p>
            <a:r>
              <a:rPr lang="en-US" dirty="0"/>
              <a:t>MS </a:t>
            </a:r>
            <a:r>
              <a:rPr lang="en-US" dirty="0" smtClean="0"/>
              <a:t>Excel</a:t>
            </a:r>
            <a:endParaRPr lang="ru-RU" dirty="0" smtClean="0"/>
          </a:p>
          <a:p>
            <a:r>
              <a:rPr lang="ru-RU" dirty="0" smtClean="0"/>
              <a:t>Система </a:t>
            </a:r>
            <a:r>
              <a:rPr lang="ru-RU" dirty="0"/>
              <a:t>контроля версий </a:t>
            </a:r>
            <a:r>
              <a:rPr lang="en-US" dirty="0"/>
              <a:t>GIT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6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СУБД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Она очень популярна в корпоративном </a:t>
            </a:r>
            <a:r>
              <a:rPr lang="ru-RU" dirty="0" smtClean="0"/>
              <a:t>секторе</a:t>
            </a:r>
          </a:p>
          <a:p>
            <a:r>
              <a:rPr lang="ru-RU" dirty="0" smtClean="0"/>
              <a:t>Это </a:t>
            </a:r>
            <a:r>
              <a:rPr lang="ru-RU" dirty="0"/>
              <a:t>целый комплекс </a:t>
            </a:r>
            <a:r>
              <a:rPr lang="ru-RU" dirty="0" smtClean="0"/>
              <a:t>приложений, предоставляющий много возможностей</a:t>
            </a:r>
          </a:p>
          <a:p>
            <a:r>
              <a:rPr lang="ru-RU" dirty="0" smtClean="0"/>
              <a:t>Включена </a:t>
            </a:r>
            <a:r>
              <a:rPr lang="ru-RU" dirty="0"/>
              <a:t>поддержка языка XML и протокола </a:t>
            </a:r>
            <a:r>
              <a:rPr lang="ru-RU" dirty="0" smtClean="0"/>
              <a:t>HTTP</a:t>
            </a:r>
          </a:p>
          <a:p>
            <a:r>
              <a:rPr lang="ru-RU" dirty="0" smtClean="0"/>
              <a:t>Сложный </a:t>
            </a:r>
            <a:r>
              <a:rPr lang="ru-RU" dirty="0"/>
              <a:t>доступ к </a:t>
            </a:r>
            <a:r>
              <a:rPr lang="ru-RU" dirty="0" smtClean="0"/>
              <a:t>данным</a:t>
            </a:r>
          </a:p>
          <a:p>
            <a:r>
              <a:rPr lang="ru-RU" dirty="0" smtClean="0"/>
              <a:t>Позволяет </a:t>
            </a:r>
            <a:r>
              <a:rPr lang="ru-RU" dirty="0"/>
              <a:t>резервное копирование в любой </a:t>
            </a:r>
            <a:r>
              <a:rPr lang="ru-RU" dirty="0" smtClean="0"/>
              <a:t>момент</a:t>
            </a:r>
          </a:p>
          <a:p>
            <a:r>
              <a:rPr lang="ru-RU" dirty="0" smtClean="0"/>
              <a:t>Простота </a:t>
            </a:r>
            <a:r>
              <a:rPr lang="ru-RU" dirty="0"/>
              <a:t>применения</a:t>
            </a:r>
          </a:p>
        </p:txBody>
      </p:sp>
    </p:spTree>
    <p:extLst>
      <p:ext uri="{BB962C8B-B14F-4D97-AF65-F5344CB8AC3E}">
        <p14:creationId xmlns:p14="http://schemas.microsoft.com/office/powerpoint/2010/main" val="272892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</a:t>
            </a:r>
            <a:r>
              <a:rPr lang="ru-RU" dirty="0"/>
              <a:t>редактировать, отлаживать </a:t>
            </a:r>
            <a:r>
              <a:rPr lang="ru-RU" dirty="0" smtClean="0"/>
              <a:t>и</a:t>
            </a:r>
          </a:p>
          <a:p>
            <a:r>
              <a:rPr lang="ru-RU" dirty="0" smtClean="0"/>
              <a:t> </a:t>
            </a:r>
            <a:r>
              <a:rPr lang="ru-RU" dirty="0"/>
              <a:t>создавать </a:t>
            </a:r>
            <a:r>
              <a:rPr lang="ru-RU" dirty="0" smtClean="0"/>
              <a:t>код</a:t>
            </a:r>
          </a:p>
          <a:p>
            <a:r>
              <a:rPr lang="ru-RU" dirty="0" smtClean="0"/>
              <a:t>Включает </a:t>
            </a:r>
            <a:r>
              <a:rPr lang="ru-RU" dirty="0"/>
              <a:t>в себя компиляторы, средства выполнения кода, графические конструкторы и многие </a:t>
            </a:r>
            <a:r>
              <a:rPr lang="ru-RU"/>
              <a:t>другие </a:t>
            </a:r>
            <a:r>
              <a:rPr lang="ru-RU" smtClean="0"/>
              <a:t>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87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199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программного продукта "Угадай слово по картинкам" с применением СУБД".</vt:lpstr>
      <vt:lpstr>Актуальность</vt:lpstr>
      <vt:lpstr>Цель</vt:lpstr>
      <vt:lpstr>Гипотеза</vt:lpstr>
      <vt:lpstr>Презентация PowerPoint</vt:lpstr>
      <vt:lpstr>Задачи</vt:lpstr>
      <vt:lpstr>Выбор и обоснование средств</vt:lpstr>
      <vt:lpstr>СУБД Microsoft SQL Server </vt:lpstr>
      <vt:lpstr>Visual Studio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продукта "Угадай слово по картинкам" с применением СУБД".</dc:title>
  <dc:creator>RePack by Diakov</dc:creator>
  <cp:lastModifiedBy>RePack by Diakov</cp:lastModifiedBy>
  <cp:revision>5</cp:revision>
  <dcterms:created xsi:type="dcterms:W3CDTF">2019-12-14T02:28:17Z</dcterms:created>
  <dcterms:modified xsi:type="dcterms:W3CDTF">2019-12-14T02:56:42Z</dcterms:modified>
</cp:coreProperties>
</file>