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4" r:id="rId6"/>
    <p:sldId id="259" r:id="rId7"/>
    <p:sldId id="261" r:id="rId8"/>
    <p:sldId id="262" r:id="rId9"/>
    <p:sldId id="267" r:id="rId10"/>
    <p:sldId id="272" r:id="rId11"/>
    <p:sldId id="273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831"/>
  </p:normalViewPr>
  <p:slideViewPr>
    <p:cSldViewPr>
      <p:cViewPr varScale="1">
        <p:scale>
          <a:sx n="94" d="100"/>
          <a:sy n="94" d="100"/>
        </p:scale>
        <p:origin x="26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13A4A-EE9E-2D4B-9C9A-7C65C0934EB6}" type="datetimeFigureOut">
              <a:rPr lang="en-KR" smtClean="0"/>
              <a:t>2023/05/25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56982-5ED4-154A-9020-CEFBCC1FE5F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526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56982-5ED4-154A-9020-CEFBCC1FE5F5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632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10" Type="http://schemas.openxmlformats.org/officeDocument/2006/relationships/image" Target="../media/image67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gif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0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76500"/>
            <a:ext cx="14694402" cy="47136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9411" y="8035039"/>
            <a:ext cx="3835223" cy="1105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23972" y="3947649"/>
            <a:ext cx="4343775" cy="332445"/>
            <a:chOff x="2323972" y="3947649"/>
            <a:chExt cx="4343775" cy="332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3972" y="3947649"/>
              <a:ext cx="4343775" cy="332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65223" y="6089992"/>
            <a:ext cx="815873" cy="269977"/>
            <a:chOff x="14665223" y="6089992"/>
            <a:chExt cx="815873" cy="2699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5223" y="6089992"/>
              <a:ext cx="815873" cy="2699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389" y="828500"/>
            <a:ext cx="2284183" cy="9567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1840" y="874834"/>
            <a:ext cx="2000699" cy="672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441" y="1897780"/>
            <a:ext cx="1659931" cy="4954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48411" y="767050"/>
            <a:ext cx="828274" cy="4967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3029" y="1592309"/>
            <a:ext cx="3406723" cy="7138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54222" y="656830"/>
            <a:ext cx="911121" cy="4854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1344" y="1187267"/>
            <a:ext cx="2255723" cy="3676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326" y="2337045"/>
            <a:ext cx="3652971" cy="3914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83029" y="1069217"/>
            <a:ext cx="3109218" cy="3676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29277" y="2364746"/>
            <a:ext cx="3291258" cy="2453888"/>
            <a:chOff x="12729277" y="2364746"/>
            <a:chExt cx="3291258" cy="24538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3648" y="1137802"/>
              <a:ext cx="6582516" cy="490777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29277" y="2364746"/>
              <a:ext cx="3291258" cy="245388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83029" y="5457074"/>
            <a:ext cx="4314971" cy="3624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82985" y="8314182"/>
            <a:ext cx="4861247" cy="108105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36953" y="5764970"/>
            <a:ext cx="4890942" cy="3566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68695" y="6058688"/>
            <a:ext cx="4837380" cy="3566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21406" y="1946561"/>
            <a:ext cx="15490" cy="7363659"/>
            <a:chOff x="6821406" y="1946561"/>
            <a:chExt cx="15490" cy="73636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21406" y="1946561"/>
              <a:ext cx="15490" cy="73636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9821" y="898543"/>
            <a:ext cx="15490" cy="8488628"/>
            <a:chOff x="11529821" y="898543"/>
            <a:chExt cx="15490" cy="84886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29821" y="898543"/>
              <a:ext cx="15490" cy="84886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95314" y="6514696"/>
            <a:ext cx="1771117" cy="1410334"/>
            <a:chOff x="13595314" y="6514696"/>
            <a:chExt cx="1771117" cy="141033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09756" y="5809529"/>
              <a:ext cx="3542234" cy="282066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95314" y="6514696"/>
              <a:ext cx="1771117" cy="14103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07527" y="7372322"/>
            <a:ext cx="957736" cy="286408"/>
            <a:chOff x="12907527" y="7372322"/>
            <a:chExt cx="957736" cy="2864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47353" y="7247812"/>
              <a:ext cx="1915473" cy="572816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07527" y="7372322"/>
              <a:ext cx="957736" cy="28640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16807" y="4506213"/>
            <a:ext cx="4490542" cy="36244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6326" y="6803604"/>
            <a:ext cx="3150247" cy="37834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93443" y="2877191"/>
            <a:ext cx="2788151" cy="35578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78810" y="3170909"/>
            <a:ext cx="2639256" cy="107039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221859" y="3779186"/>
            <a:ext cx="4719442" cy="10044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432233" y="2196897"/>
            <a:ext cx="2824058" cy="1749147"/>
            <a:chOff x="7432233" y="2196897"/>
            <a:chExt cx="2824058" cy="174914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67775" y="1369894"/>
              <a:ext cx="5648116" cy="349829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32233" y="2196897"/>
              <a:ext cx="2824058" cy="174914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197793" y="1739937"/>
            <a:ext cx="4131018" cy="35599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036812" y="4446766"/>
            <a:ext cx="3648085" cy="3783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32233" y="4913299"/>
            <a:ext cx="3372466" cy="1290545"/>
            <a:chOff x="7432233" y="4913299"/>
            <a:chExt cx="3372466" cy="129054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81098" y="4303124"/>
              <a:ext cx="6744933" cy="258109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32233" y="4913299"/>
              <a:ext cx="3372466" cy="12905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34224" y="7219863"/>
            <a:ext cx="3217266" cy="2056832"/>
            <a:chOff x="7534224" y="7219863"/>
            <a:chExt cx="3217266" cy="205683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15092" y="6280949"/>
              <a:ext cx="6434532" cy="4113664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34224" y="7219863"/>
              <a:ext cx="3217266" cy="2056832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161301" y="6828174"/>
            <a:ext cx="3364323" cy="355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240022" y="4927872"/>
            <a:ext cx="3002374" cy="1584074"/>
            <a:chOff x="2240022" y="4927872"/>
            <a:chExt cx="3002374" cy="158407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38835" y="4135835"/>
              <a:ext cx="6004747" cy="3168149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40022" y="4927872"/>
              <a:ext cx="3002374" cy="15840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47781" y="7296132"/>
            <a:ext cx="3576101" cy="2590849"/>
            <a:chOff x="2247781" y="7296132"/>
            <a:chExt cx="3576101" cy="259084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59731" y="6000707"/>
              <a:ext cx="7152202" cy="5181697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47781" y="7296132"/>
              <a:ext cx="3576101" cy="25908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6" y="2909704"/>
            <a:ext cx="15278385" cy="4566604"/>
          </a:xfrm>
          <a:prstGeom prst="rect">
            <a:avLst/>
          </a:prstGeom>
        </p:spPr>
      </p:pic>
      <p:pic>
        <p:nvPicPr>
          <p:cNvPr id="6" name="Picture 5" descr="A cartoon character with a football ball&#10;&#10;Description automatically generated with low confidence">
            <a:extLst>
              <a:ext uri="{FF2B5EF4-FFF2-40B4-BE49-F238E27FC236}">
                <a16:creationId xmlns:a16="http://schemas.microsoft.com/office/drawing/2014/main" id="{4B9AB294-1BF0-C8CB-4D54-FED71047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5753100"/>
            <a:ext cx="1371600" cy="1371600"/>
          </a:xfrm>
          <a:prstGeom prst="rect">
            <a:avLst/>
          </a:prstGeom>
        </p:spPr>
      </p:pic>
      <p:pic>
        <p:nvPicPr>
          <p:cNvPr id="8" name="Picture 7" descr="A cartoon character lifting weights&#10;&#10;Description automatically generated with medium confidence">
            <a:extLst>
              <a:ext uri="{FF2B5EF4-FFF2-40B4-BE49-F238E27FC236}">
                <a16:creationId xmlns:a16="http://schemas.microsoft.com/office/drawing/2014/main" id="{4F64CF7C-D19A-6D5C-F8AD-EB377B757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8130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3125"/>
            <a:ext cx="2286687" cy="9543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6995" y="3217353"/>
            <a:ext cx="2604341" cy="7742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9603" y="3330345"/>
            <a:ext cx="5551552" cy="6486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6991" y="4306553"/>
            <a:ext cx="2604341" cy="7742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9603" y="4419537"/>
            <a:ext cx="5750742" cy="5981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6991" y="5414658"/>
            <a:ext cx="2991550" cy="7742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9603" y="5527641"/>
            <a:ext cx="3228085" cy="540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38021" y="2451566"/>
            <a:ext cx="4036883" cy="5382582"/>
            <a:chOff x="12538021" y="2451566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021" y="2451566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1840" y="872084"/>
            <a:ext cx="1604832" cy="63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54082" y="4678512"/>
            <a:ext cx="1767274" cy="1458001"/>
            <a:chOff x="14254082" y="4678512"/>
            <a:chExt cx="1767274" cy="1458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4082" y="4678512"/>
              <a:ext cx="1767274" cy="1458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8467" y="4745179"/>
            <a:ext cx="1507918" cy="1507918"/>
            <a:chOff x="11128467" y="4745179"/>
            <a:chExt cx="1507918" cy="15079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8467" y="4745179"/>
              <a:ext cx="1507918" cy="15079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93175" y="4899413"/>
            <a:ext cx="1389508" cy="1389508"/>
            <a:chOff x="7593175" y="4899413"/>
            <a:chExt cx="1389508" cy="13895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3175" y="4899413"/>
              <a:ext cx="1389508" cy="1389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7505" y="2629229"/>
            <a:ext cx="1489310" cy="1640812"/>
            <a:chOff x="11147505" y="2629229"/>
            <a:chExt cx="1489310" cy="16408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7505" y="2629229"/>
              <a:ext cx="1489310" cy="1640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3599" y="2451566"/>
            <a:ext cx="4036883" cy="5382582"/>
            <a:chOff x="1543599" y="2451566"/>
            <a:chExt cx="4036883" cy="53825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599" y="2451566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389" y="833125"/>
            <a:ext cx="2286687" cy="9543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68553" y="9267540"/>
            <a:ext cx="6194213" cy="6640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03773" y="2691480"/>
            <a:ext cx="2768311" cy="1453363"/>
            <a:chOff x="6903773" y="2691480"/>
            <a:chExt cx="2768311" cy="14533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3773" y="2691480"/>
              <a:ext cx="2768311" cy="14533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17845" y="2457510"/>
            <a:ext cx="2476164" cy="613730"/>
            <a:chOff x="8617845" y="2457510"/>
            <a:chExt cx="2476164" cy="6137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7845" y="2457510"/>
              <a:ext cx="2476164" cy="61373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73998" y="2418363"/>
            <a:ext cx="2422384" cy="70469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171160" y="2457510"/>
            <a:ext cx="1738236" cy="613730"/>
            <a:chOff x="12171160" y="2457510"/>
            <a:chExt cx="1738236" cy="6137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71160" y="2457510"/>
              <a:ext cx="1738236" cy="61373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27293" y="2418365"/>
            <a:ext cx="1698127" cy="70469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35843" y="4633514"/>
            <a:ext cx="1036241" cy="613730"/>
            <a:chOff x="8635843" y="4633514"/>
            <a:chExt cx="1036241" cy="6137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35843" y="4633514"/>
              <a:ext cx="1036241" cy="61373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91979" y="4594371"/>
            <a:ext cx="1076165" cy="6380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421102" y="4521748"/>
            <a:ext cx="2062196" cy="613730"/>
            <a:chOff x="15421102" y="4521748"/>
            <a:chExt cx="2062196" cy="61373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21102" y="4521748"/>
              <a:ext cx="2062196" cy="61373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477217" y="4482607"/>
            <a:ext cx="2086841" cy="70469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673938" y="6311324"/>
            <a:ext cx="1361701" cy="613730"/>
            <a:chOff x="8673938" y="6311324"/>
            <a:chExt cx="1361701" cy="61373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73938" y="6311324"/>
              <a:ext cx="1361701" cy="61373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30068" y="6272181"/>
            <a:ext cx="1321927" cy="70469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171160" y="4633514"/>
            <a:ext cx="1224315" cy="613730"/>
            <a:chOff x="12171160" y="4633514"/>
            <a:chExt cx="1224315" cy="61373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171160" y="4633514"/>
              <a:ext cx="1224315" cy="61373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27255" y="4594369"/>
            <a:ext cx="1245327" cy="63803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754852" y="6618190"/>
            <a:ext cx="1437207" cy="1437207"/>
            <a:chOff x="7754852" y="6618190"/>
            <a:chExt cx="1437207" cy="14372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54852" y="6618190"/>
              <a:ext cx="1437207" cy="143720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43195" y="2122927"/>
            <a:ext cx="53993" cy="7363659"/>
            <a:chOff x="6443195" y="2122927"/>
            <a:chExt cx="53993" cy="736365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43195" y="2122927"/>
              <a:ext cx="53993" cy="7363659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11840" y="872084"/>
            <a:ext cx="1662022" cy="654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502" y="1931839"/>
            <a:ext cx="4390911" cy="1432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389" y="833125"/>
            <a:ext cx="2202954" cy="8971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1400" y="1931839"/>
            <a:ext cx="13259148" cy="7091671"/>
            <a:chOff x="3581400" y="1931839"/>
            <a:chExt cx="13259148" cy="70916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1931839"/>
              <a:ext cx="13259148" cy="70916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02" y="893394"/>
              <a:ext cx="750129" cy="14576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389" y="837211"/>
            <a:ext cx="2204068" cy="896897"/>
          </a:xfrm>
          <a:prstGeom prst="rect">
            <a:avLst/>
          </a:prstGeom>
        </p:spPr>
      </p:pic>
      <p:grpSp>
        <p:nvGrpSpPr>
          <p:cNvPr id="3" name="그룹 1002">
            <a:extLst>
              <a:ext uri="{FF2B5EF4-FFF2-40B4-BE49-F238E27FC236}">
                <a16:creationId xmlns:a16="http://schemas.microsoft.com/office/drawing/2014/main" id="{F8CD531E-407A-F8F3-88CC-7878B40254F6}"/>
              </a:ext>
            </a:extLst>
          </p:cNvPr>
          <p:cNvGrpSpPr/>
          <p:nvPr/>
        </p:nvGrpSpPr>
        <p:grpSpPr>
          <a:xfrm>
            <a:off x="7086600" y="1058531"/>
            <a:ext cx="10096812" cy="8838286"/>
            <a:chOff x="4974420" y="925077"/>
            <a:chExt cx="10096812" cy="8838286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67B20D42-CE34-B897-81C8-EED597F76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383" y="-3253696"/>
              <a:ext cx="20193624" cy="17676571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E5746AB8-6706-A8DC-1916-833623FC4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4420" y="925077"/>
              <a:ext cx="10096812" cy="8838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02" y="893394"/>
              <a:ext cx="750129" cy="145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446" y="456269"/>
            <a:ext cx="3726725" cy="24209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1182" y="1036188"/>
            <a:ext cx="13684223" cy="80873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37695-8676-70E1-34A1-FACD342EA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82" y="4457700"/>
            <a:ext cx="1374485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02" y="893394"/>
              <a:ext cx="750129" cy="145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389" y="837211"/>
            <a:ext cx="2204068" cy="89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84527" y="1623076"/>
            <a:ext cx="10716661" cy="7475075"/>
            <a:chOff x="5384527" y="1623076"/>
            <a:chExt cx="10716661" cy="74750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492" y="-1911166"/>
              <a:ext cx="21433322" cy="1495015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4527" y="1623076"/>
              <a:ext cx="10716661" cy="74750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02" y="893394"/>
              <a:ext cx="750129" cy="145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389" y="837211"/>
            <a:ext cx="2204068" cy="89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4515" y="909204"/>
            <a:ext cx="11363650" cy="8140573"/>
            <a:chOff x="5144515" y="909204"/>
            <a:chExt cx="11363650" cy="81405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5915" y="-2939688"/>
              <a:ext cx="22727300" cy="1628114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4515" y="909204"/>
              <a:ext cx="11363650" cy="81405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02" y="893394"/>
              <a:ext cx="750129" cy="145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389" y="837211"/>
            <a:ext cx="2204068" cy="896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09473" y="886982"/>
            <a:ext cx="8866768" cy="7475075"/>
            <a:chOff x="4709473" y="886982"/>
            <a:chExt cx="8866768" cy="74750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074" y="-2706804"/>
              <a:ext cx="17733536" cy="1495015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473" y="886982"/>
              <a:ext cx="8866768" cy="7475075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6394AADF-3905-FB74-01EA-DBBE3762E274}"/>
              </a:ext>
            </a:extLst>
          </p:cNvPr>
          <p:cNvGrpSpPr/>
          <p:nvPr/>
        </p:nvGrpSpPr>
        <p:grpSpPr>
          <a:xfrm>
            <a:off x="8698413" y="4418244"/>
            <a:ext cx="8987868" cy="4765901"/>
            <a:chOff x="8698413" y="4418244"/>
            <a:chExt cx="8987868" cy="4765901"/>
          </a:xfrm>
        </p:grpSpPr>
        <p:pic>
          <p:nvPicPr>
            <p:cNvPr id="5" name="Object 11">
              <a:extLst>
                <a:ext uri="{FF2B5EF4-FFF2-40B4-BE49-F238E27FC236}">
                  <a16:creationId xmlns:a16="http://schemas.microsoft.com/office/drawing/2014/main" id="{AE1F19B5-08C7-8C1D-E250-9353C33D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3225" y="2126945"/>
              <a:ext cx="17975735" cy="9531802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6780621B-4794-E7A3-D4B0-34F21B759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8413" y="4418244"/>
              <a:ext cx="8987868" cy="476590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009" y="892601"/>
              <a:ext cx="750129" cy="145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446" y="456269"/>
            <a:ext cx="3726725" cy="24209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0476" y="925077"/>
            <a:ext cx="9054523" cy="7650584"/>
            <a:chOff x="4390476" y="925077"/>
            <a:chExt cx="9054523" cy="76505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83" y="-2692146"/>
              <a:ext cx="18109047" cy="1530116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0476" y="925077"/>
              <a:ext cx="9054523" cy="76505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6665" y="4813861"/>
            <a:ext cx="7417196" cy="4594017"/>
            <a:chOff x="9506665" y="4813861"/>
            <a:chExt cx="7417196" cy="45940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3008" y="2641793"/>
              <a:ext cx="14834392" cy="918803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6665" y="4813861"/>
              <a:ext cx="7417196" cy="45940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Custom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김규리</cp:lastModifiedBy>
  <cp:revision>6</cp:revision>
  <dcterms:created xsi:type="dcterms:W3CDTF">2023-05-25T22:50:42Z</dcterms:created>
  <dcterms:modified xsi:type="dcterms:W3CDTF">2023-05-25T14:10:56Z</dcterms:modified>
</cp:coreProperties>
</file>