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D429E-E93F-48C7-9E0F-B02DAD4618EF}" v="167" dt="2023-05-25T12:52:17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slide" Target="slides/slide3.xml" Id="rId4" /><Relationship Type="http://schemas.openxmlformats.org/officeDocument/2006/relationships/theme" Target="theme/theme1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9FDC49-7C0B-C631-71E4-BDAB1D95972C}"/>
              </a:ext>
            </a:extLst>
          </p:cNvPr>
          <p:cNvSpPr txBox="1"/>
          <p:nvPr/>
        </p:nvSpPr>
        <p:spPr>
          <a:xfrm>
            <a:off x="1270000" y="385704"/>
            <a:ext cx="571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dirty="0">
                <a:ea typeface="+mn-lt"/>
                <a:cs typeface="+mn-lt"/>
              </a:rPr>
              <a:t>users</a:t>
            </a:r>
            <a:endParaRPr lang="ko-KR" dirty="0"/>
          </a:p>
        </p:txBody>
      </p:sp>
      <p:pic>
        <p:nvPicPr>
          <p:cNvPr id="4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18E5BDF-9877-C6DA-F97B-1E12768E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81" y="749438"/>
            <a:ext cx="8858014" cy="30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1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BCEC7A-3055-5DEC-3AE4-2A0AC197CE38}"/>
              </a:ext>
            </a:extLst>
          </p:cNvPr>
          <p:cNvSpPr txBox="1"/>
          <p:nvPr/>
        </p:nvSpPr>
        <p:spPr>
          <a:xfrm>
            <a:off x="1307629" y="216370"/>
            <a:ext cx="571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dirty="0" err="1">
                <a:ea typeface="+mn-lt"/>
                <a:cs typeface="+mn-lt"/>
              </a:rPr>
              <a:t>gender</a:t>
            </a:r>
            <a:endParaRPr lang="ko-KR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DC49-7C0B-C631-71E4-BDAB1D95972C}"/>
              </a:ext>
            </a:extLst>
          </p:cNvPr>
          <p:cNvSpPr txBox="1"/>
          <p:nvPr/>
        </p:nvSpPr>
        <p:spPr>
          <a:xfrm>
            <a:off x="1279407" y="1862667"/>
            <a:ext cx="571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dirty="0">
                <a:ea typeface="+mn-lt"/>
                <a:cs typeface="+mn-lt"/>
              </a:rPr>
              <a:t>group</a:t>
            </a:r>
            <a:r>
              <a:rPr lang="ko-KR" dirty="0">
                <a:ea typeface="+mn-lt"/>
                <a:cs typeface="+mn-lt"/>
              </a:rPr>
              <a:t>_</a:t>
            </a:r>
            <a:r>
              <a:rPr lang="en-US" altLang="ko-KR" dirty="0">
                <a:ea typeface="+mn-lt"/>
                <a:cs typeface="+mn-lt"/>
              </a:rPr>
              <a:t>code</a:t>
            </a:r>
            <a:endParaRPr lang="ko-KR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F8B19F8-37A0-0B25-BE3A-03FBE9F3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89" y="583639"/>
            <a:ext cx="7691496" cy="657759"/>
          </a:xfrm>
          <a:prstGeom prst="rect">
            <a:avLst/>
          </a:prstGeom>
        </p:spPr>
      </p:pic>
      <p:pic>
        <p:nvPicPr>
          <p:cNvPr id="3" name="그림 7">
            <a:extLst>
              <a:ext uri="{FF2B5EF4-FFF2-40B4-BE49-F238E27FC236}">
                <a16:creationId xmlns:a16="http://schemas.microsoft.com/office/drawing/2014/main" id="{29A49CB0-E16E-9F2D-0C99-DC127790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89" y="2232848"/>
            <a:ext cx="7691496" cy="651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449F9-41D0-9537-21A8-95B4EC64DE00}"/>
              </a:ext>
            </a:extLst>
          </p:cNvPr>
          <p:cNvSpPr txBox="1"/>
          <p:nvPr/>
        </p:nvSpPr>
        <p:spPr>
          <a:xfrm>
            <a:off x="1279407" y="3273777"/>
            <a:ext cx="571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dirty="0" err="1">
                <a:ea typeface="+mn-lt"/>
                <a:cs typeface="+mn-lt"/>
              </a:rPr>
              <a:t>sido</a:t>
            </a:r>
            <a:r>
              <a:rPr lang="ko-KR" dirty="0">
                <a:ea typeface="+mn-lt"/>
                <a:cs typeface="+mn-lt"/>
              </a:rPr>
              <a:t>_</a:t>
            </a:r>
            <a:r>
              <a:rPr lang="en-US" altLang="ko-KR" dirty="0">
                <a:ea typeface="+mn-lt"/>
                <a:cs typeface="+mn-lt"/>
              </a:rPr>
              <a:t>code</a:t>
            </a:r>
            <a:endParaRPr lang="ko-KR" dirty="0"/>
          </a:p>
        </p:txBody>
      </p:sp>
      <p:pic>
        <p:nvPicPr>
          <p:cNvPr id="10" name="그림 8">
            <a:extLst>
              <a:ext uri="{FF2B5EF4-FFF2-40B4-BE49-F238E27FC236}">
                <a16:creationId xmlns:a16="http://schemas.microsoft.com/office/drawing/2014/main" id="{7F188E8D-CCA6-9942-5632-3AD6A338E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511" y="5221578"/>
            <a:ext cx="7691496" cy="817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CB2D66-C4FD-346E-EA68-F1BC0E2F2640}"/>
              </a:ext>
            </a:extLst>
          </p:cNvPr>
          <p:cNvSpPr txBox="1"/>
          <p:nvPr/>
        </p:nvSpPr>
        <p:spPr>
          <a:xfrm>
            <a:off x="1307629" y="4854222"/>
            <a:ext cx="571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dirty="0" err="1">
                <a:ea typeface="+mn-lt"/>
                <a:cs typeface="+mn-lt"/>
              </a:rPr>
              <a:t>gugun</a:t>
            </a:r>
            <a:r>
              <a:rPr lang="ko-KR" dirty="0">
                <a:ea typeface="+mn-lt"/>
                <a:cs typeface="+mn-lt"/>
              </a:rPr>
              <a:t>_</a:t>
            </a:r>
            <a:r>
              <a:rPr lang="en-US" altLang="ko-KR" dirty="0">
                <a:ea typeface="+mn-lt"/>
                <a:cs typeface="+mn-lt"/>
              </a:rPr>
              <a:t>code</a:t>
            </a:r>
            <a:endParaRPr lang="ko-KR" dirty="0"/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242A1ECC-817E-B2E2-46A9-AEF0D3848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289" y="3639443"/>
            <a:ext cx="7691496" cy="66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3EF090-FC72-D890-E6AC-389E23D3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04" y="867420"/>
            <a:ext cx="8472311" cy="1491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CEC7A-3055-5DEC-3AE4-2A0AC197CE38}"/>
              </a:ext>
            </a:extLst>
          </p:cNvPr>
          <p:cNvSpPr txBox="1"/>
          <p:nvPr/>
        </p:nvSpPr>
        <p:spPr>
          <a:xfrm>
            <a:off x="1298222" y="470370"/>
            <a:ext cx="571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Attraction_description</a:t>
            </a:r>
            <a:endParaRPr lang="ko-KR" altLang="en-US" dirty="0" err="1"/>
          </a:p>
        </p:txBody>
      </p:sp>
      <p:pic>
        <p:nvPicPr>
          <p:cNvPr id="6" name="그림 6" descr="텍스트, 전자제품, 키보드이(가) 표시된 사진&#10;&#10;자동 생성된 설명">
            <a:extLst>
              <a:ext uri="{FF2B5EF4-FFF2-40B4-BE49-F238E27FC236}">
                <a16:creationId xmlns:a16="http://schemas.microsoft.com/office/drawing/2014/main" id="{C23C48D2-F3EF-BDFA-65CF-F4D43E9F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04" y="3500966"/>
            <a:ext cx="8472311" cy="1652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FDC49-7C0B-C631-71E4-BDAB1D95972C}"/>
              </a:ext>
            </a:extLst>
          </p:cNvPr>
          <p:cNvSpPr txBox="1"/>
          <p:nvPr/>
        </p:nvSpPr>
        <p:spPr>
          <a:xfrm>
            <a:off x="1298222" y="2982148"/>
            <a:ext cx="571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dirty="0" err="1">
                <a:ea typeface="+mn-lt"/>
                <a:cs typeface="+mn-lt"/>
              </a:rPr>
              <a:t>attraction_detail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BCEC7A-3055-5DEC-3AE4-2A0AC197CE38}"/>
              </a:ext>
            </a:extLst>
          </p:cNvPr>
          <p:cNvSpPr txBox="1"/>
          <p:nvPr/>
        </p:nvSpPr>
        <p:spPr>
          <a:xfrm>
            <a:off x="1298222" y="470370"/>
            <a:ext cx="571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dirty="0" err="1">
                <a:ea typeface="+mn-lt"/>
                <a:cs typeface="+mn-lt"/>
              </a:rPr>
              <a:t>attraction_info</a:t>
            </a:r>
            <a:endParaRPr lang="ko-KR" dirty="0" err="1"/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54AE4B6-0C0F-EF33-9A67-386A0A01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04" y="966192"/>
            <a:ext cx="8594607" cy="33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8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BCEC7A-3055-5DEC-3AE4-2A0AC197CE38}"/>
              </a:ext>
            </a:extLst>
          </p:cNvPr>
          <p:cNvSpPr txBox="1"/>
          <p:nvPr/>
        </p:nvSpPr>
        <p:spPr>
          <a:xfrm>
            <a:off x="1241778" y="3339629"/>
            <a:ext cx="571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dirty="0" err="1">
                <a:ea typeface="+mn-lt"/>
                <a:cs typeface="+mn-lt"/>
              </a:rPr>
              <a:t>board</a:t>
            </a:r>
            <a:endParaRPr lang="ko-KR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DC49-7C0B-C631-71E4-BDAB1D95972C}"/>
              </a:ext>
            </a:extLst>
          </p:cNvPr>
          <p:cNvSpPr txBox="1"/>
          <p:nvPr/>
        </p:nvSpPr>
        <p:spPr>
          <a:xfrm>
            <a:off x="1270000" y="385704"/>
            <a:ext cx="571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>
                <a:ea typeface="+mn-lt"/>
                <a:cs typeface="+mn-lt"/>
              </a:rPr>
              <a:t>favorite_</a:t>
            </a:r>
            <a:r>
              <a:rPr lang="ko-KR">
                <a:ea typeface="+mn-lt"/>
                <a:cs typeface="+mn-lt"/>
              </a:rPr>
              <a:t>attraction</a:t>
            </a:r>
          </a:p>
        </p:txBody>
      </p:sp>
      <p:pic>
        <p:nvPicPr>
          <p:cNvPr id="2" name="그림 2" descr="텍스트, 전자제품, 키보드이(가) 표시된 사진&#10;&#10;자동 생성된 설명">
            <a:extLst>
              <a:ext uri="{FF2B5EF4-FFF2-40B4-BE49-F238E27FC236}">
                <a16:creationId xmlns:a16="http://schemas.microsoft.com/office/drawing/2014/main" id="{72CFCE60-5F42-2C7E-F463-FE36DCA7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60" y="3776520"/>
            <a:ext cx="7823200" cy="1412216"/>
          </a:xfrm>
          <a:prstGeom prst="rect">
            <a:avLst/>
          </a:prstGeom>
        </p:spPr>
      </p:pic>
      <p:pic>
        <p:nvPicPr>
          <p:cNvPr id="3" name="그림 7" descr="텍스트, 전자제품, 스크린샷이(가) 표시된 사진&#10;&#10;자동 생성된 설명">
            <a:extLst>
              <a:ext uri="{FF2B5EF4-FFF2-40B4-BE49-F238E27FC236}">
                <a16:creationId xmlns:a16="http://schemas.microsoft.com/office/drawing/2014/main" id="{D686D484-5752-ECEC-C0A8-73FF7ADC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82" y="1177630"/>
            <a:ext cx="7823200" cy="12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4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56</cp:revision>
  <dcterms:created xsi:type="dcterms:W3CDTF">2023-05-25T12:44:30Z</dcterms:created>
  <dcterms:modified xsi:type="dcterms:W3CDTF">2023-05-25T12:52:18Z</dcterms:modified>
</cp:coreProperties>
</file>