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9933"/>
    <a:srgbClr val="FFCC66"/>
    <a:srgbClr val="CC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29B48-BC9A-437A-8404-02CD7A233439}" v="1196" dt="2025-07-29T17:16:5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diel Pérez, Iria" userId="8dbc90f3-a808-4c45-b25b-bbf0bb79f7b8" providerId="ADAL" clId="{8AD29B48-BC9A-437A-8404-02CD7A233439}"/>
    <pc:docChg chg="undo redo custSel addSld delSld modSld">
      <pc:chgData name="Cardiel Pérez, Iria" userId="8dbc90f3-a808-4c45-b25b-bbf0bb79f7b8" providerId="ADAL" clId="{8AD29B48-BC9A-437A-8404-02CD7A233439}" dt="2025-07-29T17:20:04.461" v="3522" actId="1076"/>
      <pc:docMkLst>
        <pc:docMk/>
      </pc:docMkLst>
      <pc:sldChg chg="modSp mod">
        <pc:chgData name="Cardiel Pérez, Iria" userId="8dbc90f3-a808-4c45-b25b-bbf0bb79f7b8" providerId="ADAL" clId="{8AD29B48-BC9A-437A-8404-02CD7A233439}" dt="2025-07-28T16:55:21.815" v="1062" actId="27636"/>
        <pc:sldMkLst>
          <pc:docMk/>
          <pc:sldMk cId="2550466156" sldId="256"/>
        </pc:sldMkLst>
        <pc:spChg chg="mod">
          <ac:chgData name="Cardiel Pérez, Iria" userId="8dbc90f3-a808-4c45-b25b-bbf0bb79f7b8" providerId="ADAL" clId="{8AD29B48-BC9A-437A-8404-02CD7A233439}" dt="2025-07-28T16:28:42.539" v="512"/>
          <ac:spMkLst>
            <pc:docMk/>
            <pc:sldMk cId="2550466156" sldId="256"/>
            <ac:spMk id="2" creationId="{3433C6B3-7074-B418-D74A-36F17FE2BF04}"/>
          </ac:spMkLst>
        </pc:spChg>
        <pc:spChg chg="mod">
          <ac:chgData name="Cardiel Pérez, Iria" userId="8dbc90f3-a808-4c45-b25b-bbf0bb79f7b8" providerId="ADAL" clId="{8AD29B48-BC9A-437A-8404-02CD7A233439}" dt="2025-07-28T16:55:21.815" v="1062" actId="27636"/>
          <ac:spMkLst>
            <pc:docMk/>
            <pc:sldMk cId="2550466156" sldId="256"/>
            <ac:spMk id="3" creationId="{E57AA983-24B9-4ED1-E874-734E3C2D658C}"/>
          </ac:spMkLst>
        </pc:spChg>
      </pc:sldChg>
      <pc:sldChg chg="addSp delSp del mod">
        <pc:chgData name="Cardiel Pérez, Iria" userId="8dbc90f3-a808-4c45-b25b-bbf0bb79f7b8" providerId="ADAL" clId="{8AD29B48-BC9A-437A-8404-02CD7A233439}" dt="2025-07-28T15:43:50.998" v="4" actId="47"/>
        <pc:sldMkLst>
          <pc:docMk/>
          <pc:sldMk cId="163299852" sldId="257"/>
        </pc:sldMkLst>
        <pc:spChg chg="del">
          <ac:chgData name="Cardiel Pérez, Iria" userId="8dbc90f3-a808-4c45-b25b-bbf0bb79f7b8" providerId="ADAL" clId="{8AD29B48-BC9A-437A-8404-02CD7A233439}" dt="2025-07-28T15:43:06.475" v="0" actId="478"/>
          <ac:spMkLst>
            <pc:docMk/>
            <pc:sldMk cId="163299852" sldId="257"/>
            <ac:spMk id="2" creationId="{94B87EC8-ECA7-C401-F5F5-34A2FEDBC6B1}"/>
          </ac:spMkLst>
        </pc:spChg>
        <pc:spChg chg="del">
          <ac:chgData name="Cardiel Pérez, Iria" userId="8dbc90f3-a808-4c45-b25b-bbf0bb79f7b8" providerId="ADAL" clId="{8AD29B48-BC9A-437A-8404-02CD7A233439}" dt="2025-07-28T15:43:06.475" v="0" actId="478"/>
          <ac:spMkLst>
            <pc:docMk/>
            <pc:sldMk cId="163299852" sldId="257"/>
            <ac:spMk id="3" creationId="{AC615A33-98D1-6462-E5F5-05A79D690B63}"/>
          </ac:spMkLst>
        </pc:spChg>
        <pc:spChg chg="add del">
          <ac:chgData name="Cardiel Pérez, Iria" userId="8dbc90f3-a808-4c45-b25b-bbf0bb79f7b8" providerId="ADAL" clId="{8AD29B48-BC9A-437A-8404-02CD7A233439}" dt="2025-07-28T15:43:08.203" v="2" actId="22"/>
          <ac:spMkLst>
            <pc:docMk/>
            <pc:sldMk cId="163299852" sldId="257"/>
            <ac:spMk id="5" creationId="{302609BA-30AC-581E-E8CB-C61844FC8189}"/>
          </ac:spMkLst>
        </pc:spChg>
        <pc:picChg chg="add">
          <ac:chgData name="Cardiel Pérez, Iria" userId="8dbc90f3-a808-4c45-b25b-bbf0bb79f7b8" providerId="ADAL" clId="{8AD29B48-BC9A-437A-8404-02CD7A233439}" dt="2025-07-28T15:43:40.663" v="3" actId="22"/>
          <ac:picMkLst>
            <pc:docMk/>
            <pc:sldMk cId="163299852" sldId="257"/>
            <ac:picMk id="7" creationId="{0B463BA3-7FF3-AD40-6B49-729095EDB4AE}"/>
          </ac:picMkLst>
        </pc:picChg>
      </pc:sldChg>
      <pc:sldChg chg="addSp delSp modSp new add del mod modClrScheme chgLayout">
        <pc:chgData name="Cardiel Pérez, Iria" userId="8dbc90f3-a808-4c45-b25b-bbf0bb79f7b8" providerId="ADAL" clId="{8AD29B48-BC9A-437A-8404-02CD7A233439}" dt="2025-07-29T08:48:09.621" v="1490" actId="20577"/>
        <pc:sldMkLst>
          <pc:docMk/>
          <pc:sldMk cId="1855433238" sldId="257"/>
        </pc:sldMkLst>
        <pc:spChg chg="del">
          <ac:chgData name="Cardiel Pérez, Iria" userId="8dbc90f3-a808-4c45-b25b-bbf0bb79f7b8" providerId="ADAL" clId="{8AD29B48-BC9A-437A-8404-02CD7A233439}" dt="2025-07-28T15:44:02.319" v="6" actId="478"/>
          <ac:spMkLst>
            <pc:docMk/>
            <pc:sldMk cId="1855433238" sldId="257"/>
            <ac:spMk id="2" creationId="{551618ED-DD2E-1F23-58D2-FF804D62A785}"/>
          </ac:spMkLst>
        </pc:spChg>
        <pc:spChg chg="del">
          <ac:chgData name="Cardiel Pérez, Iria" userId="8dbc90f3-a808-4c45-b25b-bbf0bb79f7b8" providerId="ADAL" clId="{8AD29B48-BC9A-437A-8404-02CD7A233439}" dt="2025-07-28T15:44:02.319" v="6" actId="478"/>
          <ac:spMkLst>
            <pc:docMk/>
            <pc:sldMk cId="1855433238" sldId="257"/>
            <ac:spMk id="3" creationId="{2D882F31-34D1-D6E8-0989-573DDDC69FA9}"/>
          </ac:spMkLst>
        </pc:spChg>
        <pc:spChg chg="add del mod">
          <ac:chgData name="Cardiel Pérez, Iria" userId="8dbc90f3-a808-4c45-b25b-bbf0bb79f7b8" providerId="ADAL" clId="{8AD29B48-BC9A-437A-8404-02CD7A233439}" dt="2025-07-28T16:30:42.165" v="527" actId="478"/>
          <ac:spMkLst>
            <pc:docMk/>
            <pc:sldMk cId="1855433238" sldId="257"/>
            <ac:spMk id="10" creationId="{ECF253C8-2F10-2D86-A730-5EF0067FE60B}"/>
          </ac:spMkLst>
        </pc:spChg>
        <pc:spChg chg="add del mod">
          <ac:chgData name="Cardiel Pérez, Iria" userId="8dbc90f3-a808-4c45-b25b-bbf0bb79f7b8" providerId="ADAL" clId="{8AD29B48-BC9A-437A-8404-02CD7A233439}" dt="2025-07-28T16:02:51.979" v="183" actId="478"/>
          <ac:spMkLst>
            <pc:docMk/>
            <pc:sldMk cId="1855433238" sldId="257"/>
            <ac:spMk id="12" creationId="{9470F0EF-011D-31DD-ECFD-E6E06299C547}"/>
          </ac:spMkLst>
        </pc:spChg>
        <pc:spChg chg="add del mod">
          <ac:chgData name="Cardiel Pérez, Iria" userId="8dbc90f3-a808-4c45-b25b-bbf0bb79f7b8" providerId="ADAL" clId="{8AD29B48-BC9A-437A-8404-02CD7A233439}" dt="2025-07-28T15:59:08.114" v="105" actId="478"/>
          <ac:spMkLst>
            <pc:docMk/>
            <pc:sldMk cId="1855433238" sldId="257"/>
            <ac:spMk id="14" creationId="{B79362B1-BBEC-47D4-0F9E-16D4BA7CA0D3}"/>
          </ac:spMkLst>
        </pc:spChg>
        <pc:spChg chg="add del mod">
          <ac:chgData name="Cardiel Pérez, Iria" userId="8dbc90f3-a808-4c45-b25b-bbf0bb79f7b8" providerId="ADAL" clId="{8AD29B48-BC9A-437A-8404-02CD7A233439}" dt="2025-07-28T16:02:51.979" v="183" actId="478"/>
          <ac:spMkLst>
            <pc:docMk/>
            <pc:sldMk cId="1855433238" sldId="257"/>
            <ac:spMk id="16" creationId="{48B33AC2-20EA-5C0B-AB90-3E0D23D99E97}"/>
          </ac:spMkLst>
        </pc:spChg>
        <pc:spChg chg="add del mod">
          <ac:chgData name="Cardiel Pérez, Iria" userId="8dbc90f3-a808-4c45-b25b-bbf0bb79f7b8" providerId="ADAL" clId="{8AD29B48-BC9A-437A-8404-02CD7A233439}" dt="2025-07-28T16:30:42.165" v="527" actId="478"/>
          <ac:spMkLst>
            <pc:docMk/>
            <pc:sldMk cId="1855433238" sldId="257"/>
            <ac:spMk id="18" creationId="{9E56948B-D82C-552B-6921-A9A82E1E0339}"/>
          </ac:spMkLst>
        </pc:spChg>
        <pc:spChg chg="add del">
          <ac:chgData name="Cardiel Pérez, Iria" userId="8dbc90f3-a808-4c45-b25b-bbf0bb79f7b8" providerId="ADAL" clId="{8AD29B48-BC9A-437A-8404-02CD7A233439}" dt="2025-07-28T16:03:52.031" v="188" actId="22"/>
          <ac:spMkLst>
            <pc:docMk/>
            <pc:sldMk cId="1855433238" sldId="257"/>
            <ac:spMk id="20" creationId="{5301888D-5E4D-C445-96F0-C679A138B384}"/>
          </ac:spMkLst>
        </pc:spChg>
        <pc:spChg chg="add del mod">
          <ac:chgData name="Cardiel Pérez, Iria" userId="8dbc90f3-a808-4c45-b25b-bbf0bb79f7b8" providerId="ADAL" clId="{8AD29B48-BC9A-437A-8404-02CD7A233439}" dt="2025-07-28T16:30:42.165" v="527" actId="478"/>
          <ac:spMkLst>
            <pc:docMk/>
            <pc:sldMk cId="1855433238" sldId="257"/>
            <ac:spMk id="21" creationId="{66DBB73F-9F67-9376-2697-022D80AFCEC9}"/>
          </ac:spMkLst>
        </pc:spChg>
        <pc:spChg chg="add del mod ord">
          <ac:chgData name="Cardiel Pérez, Iria" userId="8dbc90f3-a808-4c45-b25b-bbf0bb79f7b8" providerId="ADAL" clId="{8AD29B48-BC9A-437A-8404-02CD7A233439}" dt="2025-07-28T16:29:32.566" v="514" actId="700"/>
          <ac:spMkLst>
            <pc:docMk/>
            <pc:sldMk cId="1855433238" sldId="257"/>
            <ac:spMk id="22" creationId="{AE35B7A1-42A2-CC0C-C0E3-2876618C5047}"/>
          </ac:spMkLst>
        </pc:spChg>
        <pc:spChg chg="add del mod ord">
          <ac:chgData name="Cardiel Pérez, Iria" userId="8dbc90f3-a808-4c45-b25b-bbf0bb79f7b8" providerId="ADAL" clId="{8AD29B48-BC9A-437A-8404-02CD7A233439}" dt="2025-07-28T16:29:32.566" v="514" actId="700"/>
          <ac:spMkLst>
            <pc:docMk/>
            <pc:sldMk cId="1855433238" sldId="257"/>
            <ac:spMk id="23" creationId="{7BB1AC8E-9BEB-4186-3B0F-34594BD0393D}"/>
          </ac:spMkLst>
        </pc:spChg>
        <pc:spChg chg="add del mod ord">
          <ac:chgData name="Cardiel Pérez, Iria" userId="8dbc90f3-a808-4c45-b25b-bbf0bb79f7b8" providerId="ADAL" clId="{8AD29B48-BC9A-437A-8404-02CD7A233439}" dt="2025-07-28T16:29:32.566" v="514" actId="700"/>
          <ac:spMkLst>
            <pc:docMk/>
            <pc:sldMk cId="1855433238" sldId="257"/>
            <ac:spMk id="24" creationId="{44184354-F77D-8498-44B9-D33E6DCCDD84}"/>
          </ac:spMkLst>
        </pc:spChg>
        <pc:spChg chg="add del mod ord">
          <ac:chgData name="Cardiel Pérez, Iria" userId="8dbc90f3-a808-4c45-b25b-bbf0bb79f7b8" providerId="ADAL" clId="{8AD29B48-BC9A-437A-8404-02CD7A233439}" dt="2025-07-28T16:37:53.983" v="860" actId="478"/>
          <ac:spMkLst>
            <pc:docMk/>
            <pc:sldMk cId="1855433238" sldId="257"/>
            <ac:spMk id="25" creationId="{E12F5D4F-C316-75A0-D67F-01E9033E7DD6}"/>
          </ac:spMkLst>
        </pc:spChg>
        <pc:spChg chg="add del mod ord">
          <ac:chgData name="Cardiel Pérez, Iria" userId="8dbc90f3-a808-4c45-b25b-bbf0bb79f7b8" providerId="ADAL" clId="{8AD29B48-BC9A-437A-8404-02CD7A233439}" dt="2025-07-28T16:30:11.107" v="517" actId="478"/>
          <ac:spMkLst>
            <pc:docMk/>
            <pc:sldMk cId="1855433238" sldId="257"/>
            <ac:spMk id="26" creationId="{700C4389-4A61-925B-CB46-38B93E180F05}"/>
          </ac:spMkLst>
        </pc:spChg>
        <pc:spChg chg="add del mod ord">
          <ac:chgData name="Cardiel Pérez, Iria" userId="8dbc90f3-a808-4c45-b25b-bbf0bb79f7b8" providerId="ADAL" clId="{8AD29B48-BC9A-437A-8404-02CD7A233439}" dt="2025-07-28T16:42:08.915" v="1021" actId="14100"/>
          <ac:spMkLst>
            <pc:docMk/>
            <pc:sldMk cId="1855433238" sldId="257"/>
            <ac:spMk id="27" creationId="{E1A15974-508C-D7FD-9AD1-31054A7EDC80}"/>
          </ac:spMkLst>
        </pc:spChg>
        <pc:spChg chg="add mod">
          <ac:chgData name="Cardiel Pérez, Iria" userId="8dbc90f3-a808-4c45-b25b-bbf0bb79f7b8" providerId="ADAL" clId="{8AD29B48-BC9A-437A-8404-02CD7A233439}" dt="2025-07-28T16:30:21.276" v="521"/>
          <ac:spMkLst>
            <pc:docMk/>
            <pc:sldMk cId="1855433238" sldId="257"/>
            <ac:spMk id="28" creationId="{EDAC37EB-C110-F27E-22FC-3F5EFB8E6C95}"/>
          </ac:spMkLst>
        </pc:spChg>
        <pc:spChg chg="add del mod">
          <ac:chgData name="Cardiel Pérez, Iria" userId="8dbc90f3-a808-4c45-b25b-bbf0bb79f7b8" providerId="ADAL" clId="{8AD29B48-BC9A-437A-8404-02CD7A233439}" dt="2025-07-28T16:37:56.233" v="863" actId="478"/>
          <ac:spMkLst>
            <pc:docMk/>
            <pc:sldMk cId="1855433238" sldId="257"/>
            <ac:spMk id="30" creationId="{EFCACBA0-7E4B-A070-E7BF-1016AFD24E19}"/>
          </ac:spMkLst>
        </pc:spChg>
        <pc:spChg chg="add mod">
          <ac:chgData name="Cardiel Pérez, Iria" userId="8dbc90f3-a808-4c45-b25b-bbf0bb79f7b8" providerId="ADAL" clId="{8AD29B48-BC9A-437A-8404-02CD7A233439}" dt="2025-07-28T16:37:55.312" v="862"/>
          <ac:spMkLst>
            <pc:docMk/>
            <pc:sldMk cId="1855433238" sldId="257"/>
            <ac:spMk id="31" creationId="{EDF2A795-7AC0-D47A-3B22-2CEEDB169914}"/>
          </ac:spMkLst>
        </pc:spChg>
        <pc:spChg chg="add mod">
          <ac:chgData name="Cardiel Pérez, Iria" userId="8dbc90f3-a808-4c45-b25b-bbf0bb79f7b8" providerId="ADAL" clId="{8AD29B48-BC9A-437A-8404-02CD7A233439}" dt="2025-07-29T08:48:09.621" v="1490" actId="20577"/>
          <ac:spMkLst>
            <pc:docMk/>
            <pc:sldMk cId="1855433238" sldId="257"/>
            <ac:spMk id="32" creationId="{C51DB4FB-20FD-7A0F-0B36-47B38348FD8C}"/>
          </ac:spMkLst>
        </pc:spChg>
        <pc:spChg chg="add mod">
          <ac:chgData name="Cardiel Pérez, Iria" userId="8dbc90f3-a808-4c45-b25b-bbf0bb79f7b8" providerId="ADAL" clId="{8AD29B48-BC9A-437A-8404-02CD7A233439}" dt="2025-07-28T16:43:09.061" v="1057"/>
          <ac:spMkLst>
            <pc:docMk/>
            <pc:sldMk cId="1855433238" sldId="257"/>
            <ac:spMk id="33" creationId="{C3A94125-5E37-D786-02EA-9937337CF410}"/>
          </ac:spMkLst>
        </pc:spChg>
        <pc:spChg chg="add del mod">
          <ac:chgData name="Cardiel Pérez, Iria" userId="8dbc90f3-a808-4c45-b25b-bbf0bb79f7b8" providerId="ADAL" clId="{8AD29B48-BC9A-437A-8404-02CD7A233439}" dt="2025-07-28T16:41:19.903" v="1009"/>
          <ac:spMkLst>
            <pc:docMk/>
            <pc:sldMk cId="1855433238" sldId="257"/>
            <ac:spMk id="35" creationId="{E8774DD0-D458-69B1-7EDE-4ED1340CC094}"/>
          </ac:spMkLst>
        </pc:spChg>
        <pc:spChg chg="add mod">
          <ac:chgData name="Cardiel Pérez, Iria" userId="8dbc90f3-a808-4c45-b25b-bbf0bb79f7b8" providerId="ADAL" clId="{8AD29B48-BC9A-437A-8404-02CD7A233439}" dt="2025-07-29T07:24:42.222" v="1081" actId="1076"/>
          <ac:spMkLst>
            <pc:docMk/>
            <pc:sldMk cId="1855433238" sldId="257"/>
            <ac:spMk id="37" creationId="{7D14D765-7B66-905D-4385-BC8A4CFDC7E3}"/>
          </ac:spMkLst>
        </pc:spChg>
        <pc:spChg chg="add mod">
          <ac:chgData name="Cardiel Pérez, Iria" userId="8dbc90f3-a808-4c45-b25b-bbf0bb79f7b8" providerId="ADAL" clId="{8AD29B48-BC9A-437A-8404-02CD7A233439}" dt="2025-07-29T07:24:48.133" v="1083" actId="1076"/>
          <ac:spMkLst>
            <pc:docMk/>
            <pc:sldMk cId="1855433238" sldId="257"/>
            <ac:spMk id="39" creationId="{968CE216-AC6B-D923-35B2-5EFA2E10B987}"/>
          </ac:spMkLst>
        </pc:spChg>
        <pc:picChg chg="add mod">
          <ac:chgData name="Cardiel Pérez, Iria" userId="8dbc90f3-a808-4c45-b25b-bbf0bb79f7b8" providerId="ADAL" clId="{8AD29B48-BC9A-437A-8404-02CD7A233439}" dt="2025-07-29T07:24:38.037" v="1079"/>
          <ac:picMkLst>
            <pc:docMk/>
            <pc:sldMk cId="1855433238" sldId="257"/>
            <ac:picMk id="2" creationId="{C5984799-1AD1-163E-7421-F07E1CC4919A}"/>
          </ac:picMkLst>
        </pc:picChg>
        <pc:picChg chg="add del mod">
          <ac:chgData name="Cardiel Pérez, Iria" userId="8dbc90f3-a808-4c45-b25b-bbf0bb79f7b8" providerId="ADAL" clId="{8AD29B48-BC9A-437A-8404-02CD7A233439}" dt="2025-07-28T15:51:23.528" v="39" actId="478"/>
          <ac:picMkLst>
            <pc:docMk/>
            <pc:sldMk cId="1855433238" sldId="257"/>
            <ac:picMk id="4" creationId="{6E412931-870E-83E5-9533-2FEA2AA4E20A}"/>
          </ac:picMkLst>
        </pc:picChg>
        <pc:picChg chg="add del mod">
          <ac:chgData name="Cardiel Pérez, Iria" userId="8dbc90f3-a808-4c45-b25b-bbf0bb79f7b8" providerId="ADAL" clId="{8AD29B48-BC9A-437A-8404-02CD7A233439}" dt="2025-07-28T15:53:11.082" v="65" actId="478"/>
          <ac:picMkLst>
            <pc:docMk/>
            <pc:sldMk cId="1855433238" sldId="257"/>
            <ac:picMk id="5" creationId="{6EDB6666-14B0-9B40-0CFA-1CA9D43D69E5}"/>
          </ac:picMkLst>
        </pc:picChg>
        <pc:picChg chg="add del">
          <ac:chgData name="Cardiel Pérez, Iria" userId="8dbc90f3-a808-4c45-b25b-bbf0bb79f7b8" providerId="ADAL" clId="{8AD29B48-BC9A-437A-8404-02CD7A233439}" dt="2025-07-28T15:55:45.362" v="69" actId="22"/>
          <ac:picMkLst>
            <pc:docMk/>
            <pc:sldMk cId="1855433238" sldId="257"/>
            <ac:picMk id="7" creationId="{57E02214-FCC1-98E5-3AB5-33C712686EC0}"/>
          </ac:picMkLst>
        </pc:picChg>
        <pc:picChg chg="add del mod">
          <ac:chgData name="Cardiel Pérez, Iria" userId="8dbc90f3-a808-4c45-b25b-bbf0bb79f7b8" providerId="ADAL" clId="{8AD29B48-BC9A-437A-8404-02CD7A233439}" dt="2025-07-28T16:02:44.033" v="181" actId="478"/>
          <ac:picMkLst>
            <pc:docMk/>
            <pc:sldMk cId="1855433238" sldId="257"/>
            <ac:picMk id="8" creationId="{2609CC74-192D-DC99-7303-DDD1DCA0AA32}"/>
          </ac:picMkLst>
        </pc:picChg>
        <pc:picChg chg="add del mod">
          <ac:chgData name="Cardiel Pérez, Iria" userId="8dbc90f3-a808-4c45-b25b-bbf0bb79f7b8" providerId="ADAL" clId="{8AD29B48-BC9A-437A-8404-02CD7A233439}" dt="2025-07-28T15:44:13.234" v="13" actId="478"/>
          <ac:picMkLst>
            <pc:docMk/>
            <pc:sldMk cId="1855433238" sldId="257"/>
            <ac:picMk id="1026" creationId="{799C07C7-C132-33C7-09A5-E1784F701297}"/>
          </ac:picMkLst>
        </pc:picChg>
        <pc:picChg chg="add del mod">
          <ac:chgData name="Cardiel Pérez, Iria" userId="8dbc90f3-a808-4c45-b25b-bbf0bb79f7b8" providerId="ADAL" clId="{8AD29B48-BC9A-437A-8404-02CD7A233439}" dt="2025-07-28T15:46:27.940" v="37" actId="478"/>
          <ac:picMkLst>
            <pc:docMk/>
            <pc:sldMk cId="1855433238" sldId="257"/>
            <ac:picMk id="1028" creationId="{D2DDF9BA-EB8B-E18D-60E9-7F1AC338ED72}"/>
          </ac:picMkLst>
        </pc:picChg>
        <pc:picChg chg="add del mod">
          <ac:chgData name="Cardiel Pérez, Iria" userId="8dbc90f3-a808-4c45-b25b-bbf0bb79f7b8" providerId="ADAL" clId="{8AD29B48-BC9A-437A-8404-02CD7A233439}" dt="2025-07-28T15:53:12.966" v="66" actId="478"/>
          <ac:picMkLst>
            <pc:docMk/>
            <pc:sldMk cId="1855433238" sldId="257"/>
            <ac:picMk id="1030" creationId="{0643D0A8-6A11-505A-164C-83A835144253}"/>
          </ac:picMkLst>
        </pc:picChg>
        <pc:picChg chg="add del mod">
          <ac:chgData name="Cardiel Pérez, Iria" userId="8dbc90f3-a808-4c45-b25b-bbf0bb79f7b8" providerId="ADAL" clId="{8AD29B48-BC9A-437A-8404-02CD7A233439}" dt="2025-07-28T15:57:47.577" v="95" actId="478"/>
          <ac:picMkLst>
            <pc:docMk/>
            <pc:sldMk cId="1855433238" sldId="257"/>
            <ac:picMk id="1032" creationId="{416B22A2-9B39-F4E9-C62D-A9CF89685175}"/>
          </ac:picMkLst>
        </pc:picChg>
        <pc:picChg chg="add del mod">
          <ac:chgData name="Cardiel Pérez, Iria" userId="8dbc90f3-a808-4c45-b25b-bbf0bb79f7b8" providerId="ADAL" clId="{8AD29B48-BC9A-437A-8404-02CD7A233439}" dt="2025-07-28T16:02:45.128" v="182" actId="478"/>
          <ac:picMkLst>
            <pc:docMk/>
            <pc:sldMk cId="1855433238" sldId="257"/>
            <ac:picMk id="1034" creationId="{DE30F2BC-5E2F-9137-9D78-9F3EE89C74E7}"/>
          </ac:picMkLst>
        </pc:picChg>
        <pc:picChg chg="add del mod">
          <ac:chgData name="Cardiel Pérez, Iria" userId="8dbc90f3-a808-4c45-b25b-bbf0bb79f7b8" providerId="ADAL" clId="{8AD29B48-BC9A-437A-8404-02CD7A233439}" dt="2025-07-28T16:04:35.418" v="195" actId="478"/>
          <ac:picMkLst>
            <pc:docMk/>
            <pc:sldMk cId="1855433238" sldId="257"/>
            <ac:picMk id="1036" creationId="{B8CF8A65-B2B6-702D-3D16-86AFB0968F59}"/>
          </ac:picMkLst>
        </pc:picChg>
        <pc:picChg chg="add del mod">
          <ac:chgData name="Cardiel Pérez, Iria" userId="8dbc90f3-a808-4c45-b25b-bbf0bb79f7b8" providerId="ADAL" clId="{8AD29B48-BC9A-437A-8404-02CD7A233439}" dt="2025-07-29T07:24:39.012" v="1080" actId="478"/>
          <ac:picMkLst>
            <pc:docMk/>
            <pc:sldMk cId="1855433238" sldId="257"/>
            <ac:picMk id="1038" creationId="{BD86A1D5-453E-D0AB-04B1-E45E80A4F271}"/>
          </ac:picMkLst>
        </pc:picChg>
      </pc:sldChg>
      <pc:sldChg chg="delSp add del">
        <pc:chgData name="Cardiel Pérez, Iria" userId="8dbc90f3-a808-4c45-b25b-bbf0bb79f7b8" providerId="ADAL" clId="{8AD29B48-BC9A-437A-8404-02CD7A233439}" dt="2025-07-28T15:59:13.132" v="108" actId="47"/>
        <pc:sldMkLst>
          <pc:docMk/>
          <pc:sldMk cId="24795632" sldId="258"/>
        </pc:sldMkLst>
        <pc:picChg chg="del">
          <ac:chgData name="Cardiel Pérez, Iria" userId="8dbc90f3-a808-4c45-b25b-bbf0bb79f7b8" providerId="ADAL" clId="{8AD29B48-BC9A-437A-8404-02CD7A233439}" dt="2025-07-28T15:57:26.142" v="93" actId="478"/>
          <ac:picMkLst>
            <pc:docMk/>
            <pc:sldMk cId="24795632" sldId="258"/>
            <ac:picMk id="1034" creationId="{2E09479E-2626-1001-84E1-62BC1AB10EDB}"/>
          </ac:picMkLst>
        </pc:picChg>
      </pc:sldChg>
      <pc:sldChg chg="addSp delSp modSp add mod modClrScheme chgLayout">
        <pc:chgData name="Cardiel Pérez, Iria" userId="8dbc90f3-a808-4c45-b25b-bbf0bb79f7b8" providerId="ADAL" clId="{8AD29B48-BC9A-437A-8404-02CD7A233439}" dt="2025-07-29T08:48:06.544" v="1489" actId="20577"/>
        <pc:sldMkLst>
          <pc:docMk/>
          <pc:sldMk cId="1833532258" sldId="258"/>
        </pc:sldMkLst>
        <pc:spChg chg="add del mod">
          <ac:chgData name="Cardiel Pérez, Iria" userId="8dbc90f3-a808-4c45-b25b-bbf0bb79f7b8" providerId="ADAL" clId="{8AD29B48-BC9A-437A-8404-02CD7A233439}" dt="2025-07-28T16:32:28.146" v="554" actId="478"/>
          <ac:spMkLst>
            <pc:docMk/>
            <pc:sldMk cId="1833532258" sldId="258"/>
            <ac:spMk id="2" creationId="{1CD083F2-9A56-E139-971A-0E1E80EA691D}"/>
          </ac:spMkLst>
        </pc:spChg>
        <pc:spChg chg="add del mod">
          <ac:chgData name="Cardiel Pérez, Iria" userId="8dbc90f3-a808-4c45-b25b-bbf0bb79f7b8" providerId="ADAL" clId="{8AD29B48-BC9A-437A-8404-02CD7A233439}" dt="2025-07-28T16:32:44.002" v="572" actId="478"/>
          <ac:spMkLst>
            <pc:docMk/>
            <pc:sldMk cId="1833532258" sldId="258"/>
            <ac:spMk id="4" creationId="{55C7D74E-8566-9782-984B-E1F2695C0B87}"/>
          </ac:spMkLst>
        </pc:spChg>
        <pc:spChg chg="add mod ord">
          <ac:chgData name="Cardiel Pérez, Iria" userId="8dbc90f3-a808-4c45-b25b-bbf0bb79f7b8" providerId="ADAL" clId="{8AD29B48-BC9A-437A-8404-02CD7A233439}" dt="2025-07-29T08:48:06.544" v="1489" actId="20577"/>
          <ac:spMkLst>
            <pc:docMk/>
            <pc:sldMk cId="1833532258" sldId="258"/>
            <ac:spMk id="5" creationId="{B09DEF7B-7BFC-8BED-549E-A9BFFE813312}"/>
          </ac:spMkLst>
        </pc:spChg>
        <pc:spChg chg="add del mod ord">
          <ac:chgData name="Cardiel Pérez, Iria" userId="8dbc90f3-a808-4c45-b25b-bbf0bb79f7b8" providerId="ADAL" clId="{8AD29B48-BC9A-437A-8404-02CD7A233439}" dt="2025-07-28T16:34:38.622" v="696" actId="478"/>
          <ac:spMkLst>
            <pc:docMk/>
            <pc:sldMk cId="1833532258" sldId="258"/>
            <ac:spMk id="6" creationId="{7A88FE4A-3B83-B4A2-4A2E-3D5AED89F730}"/>
          </ac:spMkLst>
        </pc:spChg>
        <pc:spChg chg="add mod ord">
          <ac:chgData name="Cardiel Pérez, Iria" userId="8dbc90f3-a808-4c45-b25b-bbf0bb79f7b8" providerId="ADAL" clId="{8AD29B48-BC9A-437A-8404-02CD7A233439}" dt="2025-07-28T16:43:00.156" v="1055"/>
          <ac:spMkLst>
            <pc:docMk/>
            <pc:sldMk cId="1833532258" sldId="258"/>
            <ac:spMk id="7" creationId="{FD3F15C7-5FAC-688B-437E-035F3B8343B7}"/>
          </ac:spMkLst>
        </pc:spChg>
        <pc:spChg chg="del">
          <ac:chgData name="Cardiel Pérez, Iria" userId="8dbc90f3-a808-4c45-b25b-bbf0bb79f7b8" providerId="ADAL" clId="{8AD29B48-BC9A-437A-8404-02CD7A233439}" dt="2025-07-28T16:04:47.671" v="201" actId="478"/>
          <ac:spMkLst>
            <pc:docMk/>
            <pc:sldMk cId="1833532258" sldId="258"/>
            <ac:spMk id="10" creationId="{B4B2AC1C-1558-058E-F453-2BE9B14E12DD}"/>
          </ac:spMkLst>
        </pc:spChg>
        <pc:spChg chg="add del mod">
          <ac:chgData name="Cardiel Pérez, Iria" userId="8dbc90f3-a808-4c45-b25b-bbf0bb79f7b8" providerId="ADAL" clId="{8AD29B48-BC9A-437A-8404-02CD7A233439}" dt="2025-07-28T16:32:00.575" v="545" actId="22"/>
          <ac:spMkLst>
            <pc:docMk/>
            <pc:sldMk cId="1833532258" sldId="258"/>
            <ac:spMk id="11" creationId="{EBC739A0-B343-B189-16AB-E75E932A7949}"/>
          </ac:spMkLst>
        </pc:spChg>
        <pc:spChg chg="del mod">
          <ac:chgData name="Cardiel Pérez, Iria" userId="8dbc90f3-a808-4c45-b25b-bbf0bb79f7b8" providerId="ADAL" clId="{8AD29B48-BC9A-437A-8404-02CD7A233439}" dt="2025-07-28T16:32:23.614" v="553"/>
          <ac:spMkLst>
            <pc:docMk/>
            <pc:sldMk cId="1833532258" sldId="258"/>
            <ac:spMk id="12" creationId="{BD2F6B91-7C4F-F9EF-FC8C-838F00666228}"/>
          </ac:spMkLst>
        </pc:spChg>
        <pc:spChg chg="add mod">
          <ac:chgData name="Cardiel Pérez, Iria" userId="8dbc90f3-a808-4c45-b25b-bbf0bb79f7b8" providerId="ADAL" clId="{8AD29B48-BC9A-437A-8404-02CD7A233439}" dt="2025-07-28T16:43:12.710" v="1058"/>
          <ac:spMkLst>
            <pc:docMk/>
            <pc:sldMk cId="1833532258" sldId="258"/>
            <ac:spMk id="13" creationId="{AFB4D4E4-AD6B-EA47-FEEE-7C0483B57671}"/>
          </ac:spMkLst>
        </pc:spChg>
        <pc:spChg chg="del mod">
          <ac:chgData name="Cardiel Pérez, Iria" userId="8dbc90f3-a808-4c45-b25b-bbf0bb79f7b8" providerId="ADAL" clId="{8AD29B48-BC9A-437A-8404-02CD7A233439}" dt="2025-07-28T16:05:34.973" v="217" actId="478"/>
          <ac:spMkLst>
            <pc:docMk/>
            <pc:sldMk cId="1833532258" sldId="258"/>
            <ac:spMk id="16" creationId="{ACE6BE32-769C-0BB4-3A62-2175B4820E3D}"/>
          </ac:spMkLst>
        </pc:spChg>
        <pc:spChg chg="del mod">
          <ac:chgData name="Cardiel Pérez, Iria" userId="8dbc90f3-a808-4c45-b25b-bbf0bb79f7b8" providerId="ADAL" clId="{8AD29B48-BC9A-437A-8404-02CD7A233439}" dt="2025-07-28T16:32:44.002" v="572" actId="478"/>
          <ac:spMkLst>
            <pc:docMk/>
            <pc:sldMk cId="1833532258" sldId="258"/>
            <ac:spMk id="18" creationId="{1CA8C63E-3EF1-D62E-677E-2D463346BAA7}"/>
          </ac:spMkLst>
        </pc:spChg>
        <pc:picChg chg="add del mod">
          <ac:chgData name="Cardiel Pérez, Iria" userId="8dbc90f3-a808-4c45-b25b-bbf0bb79f7b8" providerId="ADAL" clId="{8AD29B48-BC9A-437A-8404-02CD7A233439}" dt="2025-07-29T07:24:35.916" v="1078" actId="21"/>
          <ac:picMkLst>
            <pc:docMk/>
            <pc:sldMk cId="1833532258" sldId="258"/>
            <ac:picMk id="2" creationId="{C5984799-1AD1-163E-7421-F07E1CC4919A}"/>
          </ac:picMkLst>
        </pc:picChg>
        <pc:picChg chg="add del mod">
          <ac:chgData name="Cardiel Pérez, Iria" userId="8dbc90f3-a808-4c45-b25b-bbf0bb79f7b8" providerId="ADAL" clId="{8AD29B48-BC9A-437A-8404-02CD7A233439}" dt="2025-07-28T16:36:31.175" v="820" actId="1076"/>
          <ac:picMkLst>
            <pc:docMk/>
            <pc:sldMk cId="1833532258" sldId="258"/>
            <ac:picMk id="8" creationId="{F229DD8F-6C27-3B86-1F5F-B427E2221FAC}"/>
          </ac:picMkLst>
        </pc:picChg>
        <pc:picChg chg="add del mod">
          <ac:chgData name="Cardiel Pérez, Iria" userId="8dbc90f3-a808-4c45-b25b-bbf0bb79f7b8" providerId="ADAL" clId="{8AD29B48-BC9A-437A-8404-02CD7A233439}" dt="2025-07-28T16:36:48.889" v="823" actId="478"/>
          <ac:picMkLst>
            <pc:docMk/>
            <pc:sldMk cId="1833532258" sldId="258"/>
            <ac:picMk id="14" creationId="{3E60C631-86E7-BB25-D51F-EDC2D8402F21}"/>
          </ac:picMkLst>
        </pc:picChg>
        <pc:picChg chg="del">
          <ac:chgData name="Cardiel Pérez, Iria" userId="8dbc90f3-a808-4c45-b25b-bbf0bb79f7b8" providerId="ADAL" clId="{8AD29B48-BC9A-437A-8404-02CD7A233439}" dt="2025-07-28T16:06:55.651" v="230" actId="478"/>
          <ac:picMkLst>
            <pc:docMk/>
            <pc:sldMk cId="1833532258" sldId="258"/>
            <ac:picMk id="1034" creationId="{DF93ECBD-D48F-1662-8B28-C08C660A64A4}"/>
          </ac:picMkLst>
        </pc:picChg>
      </pc:sldChg>
      <pc:sldChg chg="addSp delSp modSp new del mod">
        <pc:chgData name="Cardiel Pérez, Iria" userId="8dbc90f3-a808-4c45-b25b-bbf0bb79f7b8" providerId="ADAL" clId="{8AD29B48-BC9A-437A-8404-02CD7A233439}" dt="2025-07-28T15:53:15.150" v="67" actId="47"/>
        <pc:sldMkLst>
          <pc:docMk/>
          <pc:sldMk cId="4095865673" sldId="258"/>
        </pc:sldMkLst>
        <pc:spChg chg="del">
          <ac:chgData name="Cardiel Pérez, Iria" userId="8dbc90f3-a808-4c45-b25b-bbf0bb79f7b8" providerId="ADAL" clId="{8AD29B48-BC9A-437A-8404-02CD7A233439}" dt="2025-07-28T15:44:51.059" v="16" actId="478"/>
          <ac:spMkLst>
            <pc:docMk/>
            <pc:sldMk cId="4095865673" sldId="258"/>
            <ac:spMk id="2" creationId="{9C3B76DB-87F8-D072-3417-3DE211CF1A0E}"/>
          </ac:spMkLst>
        </pc:spChg>
        <pc:spChg chg="del">
          <ac:chgData name="Cardiel Pérez, Iria" userId="8dbc90f3-a808-4c45-b25b-bbf0bb79f7b8" providerId="ADAL" clId="{8AD29B48-BC9A-437A-8404-02CD7A233439}" dt="2025-07-28T15:44:51.059" v="16" actId="478"/>
          <ac:spMkLst>
            <pc:docMk/>
            <pc:sldMk cId="4095865673" sldId="258"/>
            <ac:spMk id="3" creationId="{CD99C80E-F2DF-608D-6E90-FE99C6147941}"/>
          </ac:spMkLst>
        </pc:spChg>
        <pc:spChg chg="add del">
          <ac:chgData name="Cardiel Pérez, Iria" userId="8dbc90f3-a808-4c45-b25b-bbf0bb79f7b8" providerId="ADAL" clId="{8AD29B48-BC9A-437A-8404-02CD7A233439}" dt="2025-07-28T15:51:44.622" v="43" actId="22"/>
          <ac:spMkLst>
            <pc:docMk/>
            <pc:sldMk cId="4095865673" sldId="258"/>
            <ac:spMk id="6" creationId="{36BC00EC-1B4C-09DA-6E50-83DD6E5D0FA6}"/>
          </ac:spMkLst>
        </pc:spChg>
        <pc:picChg chg="add del mod">
          <ac:chgData name="Cardiel Pérez, Iria" userId="8dbc90f3-a808-4c45-b25b-bbf0bb79f7b8" providerId="ADAL" clId="{8AD29B48-BC9A-437A-8404-02CD7A233439}" dt="2025-07-28T15:46:25.932" v="36" actId="21"/>
          <ac:picMkLst>
            <pc:docMk/>
            <pc:sldMk cId="4095865673" sldId="258"/>
            <ac:picMk id="4" creationId="{6E412931-870E-83E5-9533-2FEA2AA4E20A}"/>
          </ac:picMkLst>
        </pc:picChg>
        <pc:picChg chg="add del mod">
          <ac:chgData name="Cardiel Pérez, Iria" userId="8dbc90f3-a808-4c45-b25b-bbf0bb79f7b8" providerId="ADAL" clId="{8AD29B48-BC9A-437A-8404-02CD7A233439}" dt="2025-07-28T15:51:26.187" v="41" actId="478"/>
          <ac:picMkLst>
            <pc:docMk/>
            <pc:sldMk cId="4095865673" sldId="258"/>
            <ac:picMk id="2050" creationId="{F367121D-2D32-C5F9-AAF9-38E55A3B01A3}"/>
          </ac:picMkLst>
        </pc:picChg>
        <pc:picChg chg="add mod">
          <ac:chgData name="Cardiel Pérez, Iria" userId="8dbc90f3-a808-4c45-b25b-bbf0bb79f7b8" providerId="ADAL" clId="{8AD29B48-BC9A-437A-8404-02CD7A233439}" dt="2025-07-28T15:52:22.852" v="51" actId="1076"/>
          <ac:picMkLst>
            <pc:docMk/>
            <pc:sldMk cId="4095865673" sldId="258"/>
            <ac:picMk id="2052" creationId="{5A3AA93B-386F-8913-64C8-0294FF4E9F2B}"/>
          </ac:picMkLst>
        </pc:picChg>
      </pc:sldChg>
      <pc:sldChg chg="addSp delSp modSp add del mod">
        <pc:chgData name="Cardiel Pérez, Iria" userId="8dbc90f3-a808-4c45-b25b-bbf0bb79f7b8" providerId="ADAL" clId="{8AD29B48-BC9A-437A-8404-02CD7A233439}" dt="2025-07-29T07:25:14.984" v="1084" actId="47"/>
        <pc:sldMkLst>
          <pc:docMk/>
          <pc:sldMk cId="1461131265" sldId="259"/>
        </pc:sldMkLst>
        <pc:spChg chg="add del">
          <ac:chgData name="Cardiel Pérez, Iria" userId="8dbc90f3-a808-4c45-b25b-bbf0bb79f7b8" providerId="ADAL" clId="{8AD29B48-BC9A-437A-8404-02CD7A233439}" dt="2025-07-28T16:06:44.873" v="229" actId="478"/>
          <ac:spMkLst>
            <pc:docMk/>
            <pc:sldMk cId="1461131265" sldId="259"/>
            <ac:spMk id="3" creationId="{EBB91ECC-FA41-4FF4-1844-A2E7C2AA5A06}"/>
          </ac:spMkLst>
        </pc:spChg>
        <pc:spChg chg="add del mod">
          <ac:chgData name="Cardiel Pérez, Iria" userId="8dbc90f3-a808-4c45-b25b-bbf0bb79f7b8" providerId="ADAL" clId="{8AD29B48-BC9A-437A-8404-02CD7A233439}" dt="2025-07-28T16:09:16.994" v="300" actId="478"/>
          <ac:spMkLst>
            <pc:docMk/>
            <pc:sldMk cId="1461131265" sldId="259"/>
            <ac:spMk id="4" creationId="{CD22F810-C2CB-C1C9-DC47-5F46EB57C920}"/>
          </ac:spMkLst>
        </pc:spChg>
        <pc:spChg chg="add mod">
          <ac:chgData name="Cardiel Pérez, Iria" userId="8dbc90f3-a808-4c45-b25b-bbf0bb79f7b8" providerId="ADAL" clId="{8AD29B48-BC9A-437A-8404-02CD7A233439}" dt="2025-07-28T16:25:25.851" v="492" actId="20577"/>
          <ac:spMkLst>
            <pc:docMk/>
            <pc:sldMk cId="1461131265" sldId="259"/>
            <ac:spMk id="5" creationId="{17F70576-B039-67CD-8766-FA137D50CA95}"/>
          </ac:spMkLst>
        </pc:spChg>
        <pc:spChg chg="add mod">
          <ac:chgData name="Cardiel Pérez, Iria" userId="8dbc90f3-a808-4c45-b25b-bbf0bb79f7b8" providerId="ADAL" clId="{8AD29B48-BC9A-437A-8404-02CD7A233439}" dt="2025-07-28T16:22:35.927" v="450" actId="207"/>
          <ac:spMkLst>
            <pc:docMk/>
            <pc:sldMk cId="1461131265" sldId="259"/>
            <ac:spMk id="6" creationId="{6D4F90C2-6253-6CC4-520F-83ED464CF5CD}"/>
          </ac:spMkLst>
        </pc:spChg>
        <pc:spChg chg="add mod">
          <ac:chgData name="Cardiel Pérez, Iria" userId="8dbc90f3-a808-4c45-b25b-bbf0bb79f7b8" providerId="ADAL" clId="{8AD29B48-BC9A-437A-8404-02CD7A233439}" dt="2025-07-28T16:25:06.578" v="489" actId="14100"/>
          <ac:spMkLst>
            <pc:docMk/>
            <pc:sldMk cId="1461131265" sldId="259"/>
            <ac:spMk id="7" creationId="{26089F6C-FB1B-65F4-02F5-FC48B8C6D879}"/>
          </ac:spMkLst>
        </pc:spChg>
        <pc:spChg chg="del">
          <ac:chgData name="Cardiel Pérez, Iria" userId="8dbc90f3-a808-4c45-b25b-bbf0bb79f7b8" providerId="ADAL" clId="{8AD29B48-BC9A-437A-8404-02CD7A233439}" dt="2025-07-28T16:05:56.941" v="220" actId="478"/>
          <ac:spMkLst>
            <pc:docMk/>
            <pc:sldMk cId="1461131265" sldId="259"/>
            <ac:spMk id="10" creationId="{B85B4384-862C-7368-81C2-00FCBFE27D7A}"/>
          </ac:spMkLst>
        </pc:spChg>
        <pc:spChg chg="del">
          <ac:chgData name="Cardiel Pérez, Iria" userId="8dbc90f3-a808-4c45-b25b-bbf0bb79f7b8" providerId="ADAL" clId="{8AD29B48-BC9A-437A-8404-02CD7A233439}" dt="2025-07-28T16:05:55.082" v="219" actId="478"/>
          <ac:spMkLst>
            <pc:docMk/>
            <pc:sldMk cId="1461131265" sldId="259"/>
            <ac:spMk id="12" creationId="{BD8E92AB-B1FB-9ABA-CBDF-72672596CCB5}"/>
          </ac:spMkLst>
        </pc:spChg>
        <pc:spChg chg="del">
          <ac:chgData name="Cardiel Pérez, Iria" userId="8dbc90f3-a808-4c45-b25b-bbf0bb79f7b8" providerId="ADAL" clId="{8AD29B48-BC9A-437A-8404-02CD7A233439}" dt="2025-07-28T16:05:56.941" v="220" actId="478"/>
          <ac:spMkLst>
            <pc:docMk/>
            <pc:sldMk cId="1461131265" sldId="259"/>
            <ac:spMk id="16" creationId="{30B5FC26-4CED-4BF0-2E93-4E6616FCA0A1}"/>
          </ac:spMkLst>
        </pc:spChg>
        <pc:spChg chg="mod">
          <ac:chgData name="Cardiel Pérez, Iria" userId="8dbc90f3-a808-4c45-b25b-bbf0bb79f7b8" providerId="ADAL" clId="{8AD29B48-BC9A-437A-8404-02CD7A233439}" dt="2025-07-28T16:25:51.252" v="496" actId="14100"/>
          <ac:spMkLst>
            <pc:docMk/>
            <pc:sldMk cId="1461131265" sldId="259"/>
            <ac:spMk id="18" creationId="{42819B6A-660C-5DCC-4D24-8CBB625DCC10}"/>
          </ac:spMkLst>
        </pc:spChg>
        <pc:picChg chg="del">
          <ac:chgData name="Cardiel Pérez, Iria" userId="8dbc90f3-a808-4c45-b25b-bbf0bb79f7b8" providerId="ADAL" clId="{8AD29B48-BC9A-437A-8404-02CD7A233439}" dt="2025-07-28T16:06:58.506" v="231" actId="478"/>
          <ac:picMkLst>
            <pc:docMk/>
            <pc:sldMk cId="1461131265" sldId="259"/>
            <ac:picMk id="8" creationId="{1F9C0A3A-61C5-20C4-F369-8C62B22708CB}"/>
          </ac:picMkLst>
        </pc:picChg>
      </pc:sldChg>
      <pc:sldChg chg="addSp delSp modSp add mod">
        <pc:chgData name="Cardiel Pérez, Iria" userId="8dbc90f3-a808-4c45-b25b-bbf0bb79f7b8" providerId="ADAL" clId="{8AD29B48-BC9A-437A-8404-02CD7A233439}" dt="2025-07-29T08:48:02.579" v="1488" actId="20577"/>
        <pc:sldMkLst>
          <pc:docMk/>
          <pc:sldMk cId="341303534" sldId="260"/>
        </pc:sldMkLst>
        <pc:spChg chg="add mod">
          <ac:chgData name="Cardiel Pérez, Iria" userId="8dbc90f3-a808-4c45-b25b-bbf0bb79f7b8" providerId="ADAL" clId="{8AD29B48-BC9A-437A-8404-02CD7A233439}" dt="2025-07-28T16:43:15.945" v="1059"/>
          <ac:spMkLst>
            <pc:docMk/>
            <pc:sldMk cId="341303534" sldId="260"/>
            <ac:spMk id="4" creationId="{E8B6938B-4E39-DA7F-3373-16879288C890}"/>
          </ac:spMkLst>
        </pc:spChg>
        <pc:spChg chg="mod">
          <ac:chgData name="Cardiel Pérez, Iria" userId="8dbc90f3-a808-4c45-b25b-bbf0bb79f7b8" providerId="ADAL" clId="{8AD29B48-BC9A-437A-8404-02CD7A233439}" dt="2025-07-29T08:48:02.579" v="1488" actId="20577"/>
          <ac:spMkLst>
            <pc:docMk/>
            <pc:sldMk cId="341303534" sldId="260"/>
            <ac:spMk id="5" creationId="{2464BE7B-E2FF-CD4A-69B8-DFD9F50D0281}"/>
          </ac:spMkLst>
        </pc:spChg>
        <pc:spChg chg="mod">
          <ac:chgData name="Cardiel Pérez, Iria" userId="8dbc90f3-a808-4c45-b25b-bbf0bb79f7b8" providerId="ADAL" clId="{8AD29B48-BC9A-437A-8404-02CD7A233439}" dt="2025-07-28T16:43:05.028" v="1056"/>
          <ac:spMkLst>
            <pc:docMk/>
            <pc:sldMk cId="341303534" sldId="260"/>
            <ac:spMk id="7" creationId="{063400F0-2AB3-7B8A-4286-533F1592921D}"/>
          </ac:spMkLst>
        </pc:spChg>
        <pc:spChg chg="del">
          <ac:chgData name="Cardiel Pérez, Iria" userId="8dbc90f3-a808-4c45-b25b-bbf0bb79f7b8" providerId="ADAL" clId="{8AD29B48-BC9A-437A-8404-02CD7A233439}" dt="2025-07-28T16:38:03.185" v="866" actId="478"/>
          <ac:spMkLst>
            <pc:docMk/>
            <pc:sldMk cId="341303534" sldId="260"/>
            <ac:spMk id="13" creationId="{EC29AD44-EF2F-D575-50AA-ECB653E4C5B0}"/>
          </ac:spMkLst>
        </pc:spChg>
        <pc:picChg chg="add del mod">
          <ac:chgData name="Cardiel Pérez, Iria" userId="8dbc90f3-a808-4c45-b25b-bbf0bb79f7b8" providerId="ADAL" clId="{8AD29B48-BC9A-437A-8404-02CD7A233439}" dt="2025-07-28T16:37:04.635" v="825" actId="478"/>
          <ac:picMkLst>
            <pc:docMk/>
            <pc:sldMk cId="341303534" sldId="260"/>
            <ac:picMk id="2" creationId="{EB9AD51C-E8EA-485E-ADAE-243D23A217BE}"/>
          </ac:picMkLst>
        </pc:picChg>
        <pc:picChg chg="add mod">
          <ac:chgData name="Cardiel Pérez, Iria" userId="8dbc90f3-a808-4c45-b25b-bbf0bb79f7b8" providerId="ADAL" clId="{8AD29B48-BC9A-437A-8404-02CD7A233439}" dt="2025-07-28T16:36:35.791" v="822"/>
          <ac:picMkLst>
            <pc:docMk/>
            <pc:sldMk cId="341303534" sldId="260"/>
            <ac:picMk id="3" creationId="{07D247B6-E566-1F93-A54D-BA6921D19E9F}"/>
          </ac:picMkLst>
        </pc:picChg>
        <pc:picChg chg="del mod">
          <ac:chgData name="Cardiel Pérez, Iria" userId="8dbc90f3-a808-4c45-b25b-bbf0bb79f7b8" providerId="ADAL" clId="{8AD29B48-BC9A-437A-8404-02CD7A233439}" dt="2025-07-28T16:36:35.397" v="821" actId="478"/>
          <ac:picMkLst>
            <pc:docMk/>
            <pc:sldMk cId="341303534" sldId="260"/>
            <ac:picMk id="8" creationId="{75666367-E29C-5355-DF95-36D2ADE7DBF0}"/>
          </ac:picMkLst>
        </pc:picChg>
      </pc:sldChg>
      <pc:sldChg chg="addSp delSp modSp new mod modClrScheme chgLayout">
        <pc:chgData name="Cardiel Pérez, Iria" userId="8dbc90f3-a808-4c45-b25b-bbf0bb79f7b8" providerId="ADAL" clId="{8AD29B48-BC9A-437A-8404-02CD7A233439}" dt="2025-07-29T08:33:06.406" v="1342" actId="14861"/>
        <pc:sldMkLst>
          <pc:docMk/>
          <pc:sldMk cId="3047749659" sldId="261"/>
        </pc:sldMkLst>
        <pc:spChg chg="del">
          <ac:chgData name="Cardiel Pérez, Iria" userId="8dbc90f3-a808-4c45-b25b-bbf0bb79f7b8" providerId="ADAL" clId="{8AD29B48-BC9A-437A-8404-02CD7A233439}" dt="2025-07-29T07:53:07.519" v="1086" actId="700"/>
          <ac:spMkLst>
            <pc:docMk/>
            <pc:sldMk cId="3047749659" sldId="261"/>
            <ac:spMk id="2" creationId="{122332C2-4B0E-D5D8-4464-855ABCF9B006}"/>
          </ac:spMkLst>
        </pc:spChg>
        <pc:spChg chg="del">
          <ac:chgData name="Cardiel Pérez, Iria" userId="8dbc90f3-a808-4c45-b25b-bbf0bb79f7b8" providerId="ADAL" clId="{8AD29B48-BC9A-437A-8404-02CD7A233439}" dt="2025-07-29T07:53:07.519" v="1086" actId="700"/>
          <ac:spMkLst>
            <pc:docMk/>
            <pc:sldMk cId="3047749659" sldId="261"/>
            <ac:spMk id="3" creationId="{81D1B375-AACD-01DB-B916-D9010E55EBD8}"/>
          </ac:spMkLst>
        </pc:spChg>
        <pc:spChg chg="del">
          <ac:chgData name="Cardiel Pérez, Iria" userId="8dbc90f3-a808-4c45-b25b-bbf0bb79f7b8" providerId="ADAL" clId="{8AD29B48-BC9A-437A-8404-02CD7A233439}" dt="2025-07-29T07:53:07.519" v="1086" actId="700"/>
          <ac:spMkLst>
            <pc:docMk/>
            <pc:sldMk cId="3047749659" sldId="261"/>
            <ac:spMk id="4" creationId="{9A17818D-24E6-AEB3-9807-3AF5B38FC9B6}"/>
          </ac:spMkLst>
        </pc:spChg>
        <pc:spChg chg="add mod">
          <ac:chgData name="Cardiel Pérez, Iria" userId="8dbc90f3-a808-4c45-b25b-bbf0bb79f7b8" providerId="ADAL" clId="{8AD29B48-BC9A-437A-8404-02CD7A233439}" dt="2025-07-29T07:57:11.059" v="1185" actId="1076"/>
          <ac:spMkLst>
            <pc:docMk/>
            <pc:sldMk cId="3047749659" sldId="261"/>
            <ac:spMk id="8" creationId="{443622B7-855D-FFE7-E0F4-63C276D5DA4E}"/>
          </ac:spMkLst>
        </pc:spChg>
        <pc:spChg chg="add del mod">
          <ac:chgData name="Cardiel Pérez, Iria" userId="8dbc90f3-a808-4c45-b25b-bbf0bb79f7b8" providerId="ADAL" clId="{8AD29B48-BC9A-437A-8404-02CD7A233439}" dt="2025-07-29T08:32:56.360" v="1339" actId="478"/>
          <ac:spMkLst>
            <pc:docMk/>
            <pc:sldMk cId="3047749659" sldId="261"/>
            <ac:spMk id="9" creationId="{DEEFCEBB-EA15-5B5D-2617-EAB77892CE07}"/>
          </ac:spMkLst>
        </pc:spChg>
        <pc:spChg chg="add mod">
          <ac:chgData name="Cardiel Pérez, Iria" userId="8dbc90f3-a808-4c45-b25b-bbf0bb79f7b8" providerId="ADAL" clId="{8AD29B48-BC9A-437A-8404-02CD7A233439}" dt="2025-07-29T07:54:29" v="1106"/>
          <ac:spMkLst>
            <pc:docMk/>
            <pc:sldMk cId="3047749659" sldId="261"/>
            <ac:spMk id="11" creationId="{03736A5B-F41A-E370-6410-B61A5D5CE827}"/>
          </ac:spMkLst>
        </pc:spChg>
        <pc:spChg chg="add mod">
          <ac:chgData name="Cardiel Pérez, Iria" userId="8dbc90f3-a808-4c45-b25b-bbf0bb79f7b8" providerId="ADAL" clId="{8AD29B48-BC9A-437A-8404-02CD7A233439}" dt="2025-07-29T07:54:31.526" v="1107"/>
          <ac:spMkLst>
            <pc:docMk/>
            <pc:sldMk cId="3047749659" sldId="261"/>
            <ac:spMk id="13" creationId="{DEB644CA-3D5F-4A62-015E-ED00ABECA2B2}"/>
          </ac:spMkLst>
        </pc:spChg>
        <pc:spChg chg="add mod">
          <ac:chgData name="Cardiel Pérez, Iria" userId="8dbc90f3-a808-4c45-b25b-bbf0bb79f7b8" providerId="ADAL" clId="{8AD29B48-BC9A-437A-8404-02CD7A233439}" dt="2025-07-29T07:57:11.059" v="1185" actId="1076"/>
          <ac:spMkLst>
            <pc:docMk/>
            <pc:sldMk cId="3047749659" sldId="261"/>
            <ac:spMk id="14" creationId="{F0FD0128-433F-0903-5B8F-1FB62C245078}"/>
          </ac:spMkLst>
        </pc:spChg>
        <pc:spChg chg="add del mod">
          <ac:chgData name="Cardiel Pérez, Iria" userId="8dbc90f3-a808-4c45-b25b-bbf0bb79f7b8" providerId="ADAL" clId="{8AD29B48-BC9A-437A-8404-02CD7A233439}" dt="2025-07-29T07:55:17.153" v="1123" actId="478"/>
          <ac:spMkLst>
            <pc:docMk/>
            <pc:sldMk cId="3047749659" sldId="261"/>
            <ac:spMk id="15" creationId="{47229C14-66D7-E21C-50F0-98CF984CA993}"/>
          </ac:spMkLst>
        </pc:spChg>
        <pc:spChg chg="add del mod">
          <ac:chgData name="Cardiel Pérez, Iria" userId="8dbc90f3-a808-4c45-b25b-bbf0bb79f7b8" providerId="ADAL" clId="{8AD29B48-BC9A-437A-8404-02CD7A233439}" dt="2025-07-29T08:32:56.360" v="1339" actId="478"/>
          <ac:spMkLst>
            <pc:docMk/>
            <pc:sldMk cId="3047749659" sldId="261"/>
            <ac:spMk id="16" creationId="{7CCA15A8-5B76-D718-292B-1F66F0B2596F}"/>
          </ac:spMkLst>
        </pc:spChg>
        <pc:spChg chg="add mod">
          <ac:chgData name="Cardiel Pérez, Iria" userId="8dbc90f3-a808-4c45-b25b-bbf0bb79f7b8" providerId="ADAL" clId="{8AD29B48-BC9A-437A-8404-02CD7A233439}" dt="2025-07-29T07:57:11.059" v="1185" actId="1076"/>
          <ac:spMkLst>
            <pc:docMk/>
            <pc:sldMk cId="3047749659" sldId="261"/>
            <ac:spMk id="17" creationId="{C97C2968-D50C-CDF7-2775-4C53D0EFC31F}"/>
          </ac:spMkLst>
        </pc:spChg>
        <pc:spChg chg="add del mod">
          <ac:chgData name="Cardiel Pérez, Iria" userId="8dbc90f3-a808-4c45-b25b-bbf0bb79f7b8" providerId="ADAL" clId="{8AD29B48-BC9A-437A-8404-02CD7A233439}" dt="2025-07-29T08:32:56.360" v="1339" actId="478"/>
          <ac:spMkLst>
            <pc:docMk/>
            <pc:sldMk cId="3047749659" sldId="261"/>
            <ac:spMk id="18" creationId="{C0015357-FCCB-09E4-C2A3-6E8DDC7E76DD}"/>
          </ac:spMkLst>
        </pc:spChg>
        <pc:spChg chg="add mod">
          <ac:chgData name="Cardiel Pérez, Iria" userId="8dbc90f3-a808-4c45-b25b-bbf0bb79f7b8" providerId="ADAL" clId="{8AD29B48-BC9A-437A-8404-02CD7A233439}" dt="2025-07-29T07:57:13.100" v="1186" actId="1076"/>
          <ac:spMkLst>
            <pc:docMk/>
            <pc:sldMk cId="3047749659" sldId="261"/>
            <ac:spMk id="19" creationId="{8DFB4581-8C3E-CB68-786D-41E5EFD50B5C}"/>
          </ac:spMkLst>
        </pc:spChg>
        <pc:spChg chg="add del mod">
          <ac:chgData name="Cardiel Pérez, Iria" userId="8dbc90f3-a808-4c45-b25b-bbf0bb79f7b8" providerId="ADAL" clId="{8AD29B48-BC9A-437A-8404-02CD7A233439}" dt="2025-07-29T08:32:51.634" v="1338" actId="478"/>
          <ac:spMkLst>
            <pc:docMk/>
            <pc:sldMk cId="3047749659" sldId="261"/>
            <ac:spMk id="20" creationId="{FE219587-8EF0-072B-E1A0-61E8E6403BF9}"/>
          </ac:spMkLst>
        </pc:spChg>
        <pc:spChg chg="add mod">
          <ac:chgData name="Cardiel Pérez, Iria" userId="8dbc90f3-a808-4c45-b25b-bbf0bb79f7b8" providerId="ADAL" clId="{8AD29B48-BC9A-437A-8404-02CD7A233439}" dt="2025-07-29T07:59:16.169" v="1307" actId="1076"/>
          <ac:spMkLst>
            <pc:docMk/>
            <pc:sldMk cId="3047749659" sldId="261"/>
            <ac:spMk id="21" creationId="{9D0FB4A8-6195-4F86-E8B9-2A0EA9BA3F2D}"/>
          </ac:spMkLst>
        </pc:spChg>
        <pc:spChg chg="add del mod">
          <ac:chgData name="Cardiel Pérez, Iria" userId="8dbc90f3-a808-4c45-b25b-bbf0bb79f7b8" providerId="ADAL" clId="{8AD29B48-BC9A-437A-8404-02CD7A233439}" dt="2025-07-29T07:58:39.570" v="1261" actId="21"/>
          <ac:spMkLst>
            <pc:docMk/>
            <pc:sldMk cId="3047749659" sldId="261"/>
            <ac:spMk id="22" creationId="{0DF5B189-A26E-BC6A-172C-9B732CAE4209}"/>
          </ac:spMkLst>
        </pc:spChg>
        <pc:spChg chg="add mod">
          <ac:chgData name="Cardiel Pérez, Iria" userId="8dbc90f3-a808-4c45-b25b-bbf0bb79f7b8" providerId="ADAL" clId="{8AD29B48-BC9A-437A-8404-02CD7A233439}" dt="2025-07-29T07:59:02.766" v="1301" actId="1036"/>
          <ac:spMkLst>
            <pc:docMk/>
            <pc:sldMk cId="3047749659" sldId="261"/>
            <ac:spMk id="23" creationId="{DD232EA3-9F34-1FB7-5EF5-DCB41BDD5731}"/>
          </ac:spMkLst>
        </pc:spChg>
        <pc:spChg chg="add del mod">
          <ac:chgData name="Cardiel Pérez, Iria" userId="8dbc90f3-a808-4c45-b25b-bbf0bb79f7b8" providerId="ADAL" clId="{8AD29B48-BC9A-437A-8404-02CD7A233439}" dt="2025-07-29T07:58:49.014" v="1267" actId="478"/>
          <ac:spMkLst>
            <pc:docMk/>
            <pc:sldMk cId="3047749659" sldId="261"/>
            <ac:spMk id="24" creationId="{AEEBCD86-B9F3-6A8D-4B1C-BFA9C9F4D41C}"/>
          </ac:spMkLst>
        </pc:spChg>
        <pc:spChg chg="add mod">
          <ac:chgData name="Cardiel Pérez, Iria" userId="8dbc90f3-a808-4c45-b25b-bbf0bb79f7b8" providerId="ADAL" clId="{8AD29B48-BC9A-437A-8404-02CD7A233439}" dt="2025-07-29T07:58:40.373" v="1262"/>
          <ac:spMkLst>
            <pc:docMk/>
            <pc:sldMk cId="3047749659" sldId="261"/>
            <ac:spMk id="25" creationId="{0DF5B189-A26E-BC6A-172C-9B732CAE4209}"/>
          </ac:spMkLst>
        </pc:spChg>
        <pc:spChg chg="add mod">
          <ac:chgData name="Cardiel Pérez, Iria" userId="8dbc90f3-a808-4c45-b25b-bbf0bb79f7b8" providerId="ADAL" clId="{8AD29B48-BC9A-437A-8404-02CD7A233439}" dt="2025-07-29T07:58:46.769" v="1266" actId="1076"/>
          <ac:spMkLst>
            <pc:docMk/>
            <pc:sldMk cId="3047749659" sldId="261"/>
            <ac:spMk id="26" creationId="{3C8DD47C-F607-96E6-1DF5-6E11EBAC359B}"/>
          </ac:spMkLst>
        </pc:spChg>
        <pc:picChg chg="add mod modCrop">
          <ac:chgData name="Cardiel Pérez, Iria" userId="8dbc90f3-a808-4c45-b25b-bbf0bb79f7b8" providerId="ADAL" clId="{8AD29B48-BC9A-437A-8404-02CD7A233439}" dt="2025-07-29T07:58:42.844" v="1265" actId="1076"/>
          <ac:picMkLst>
            <pc:docMk/>
            <pc:sldMk cId="3047749659" sldId="261"/>
            <ac:picMk id="6" creationId="{45D78352-C173-312C-EF0A-B572CB88C70A}"/>
          </ac:picMkLst>
        </pc:picChg>
        <pc:picChg chg="add del mod modCrop">
          <ac:chgData name="Cardiel Pérez, Iria" userId="8dbc90f3-a808-4c45-b25b-bbf0bb79f7b8" providerId="ADAL" clId="{8AD29B48-BC9A-437A-8404-02CD7A233439}" dt="2025-07-29T08:32:51.634" v="1338" actId="478"/>
          <ac:picMkLst>
            <pc:docMk/>
            <pc:sldMk cId="3047749659" sldId="261"/>
            <ac:picMk id="7" creationId="{29DC3A53-F4A5-30DD-F988-4D814081C0CA}"/>
          </ac:picMkLst>
        </pc:picChg>
        <pc:picChg chg="add mod">
          <ac:chgData name="Cardiel Pérez, Iria" userId="8dbc90f3-a808-4c45-b25b-bbf0bb79f7b8" providerId="ADAL" clId="{8AD29B48-BC9A-437A-8404-02CD7A233439}" dt="2025-07-29T07:54:29" v="1106"/>
          <ac:picMkLst>
            <pc:docMk/>
            <pc:sldMk cId="3047749659" sldId="261"/>
            <ac:picMk id="10" creationId="{03396487-7B5A-9029-263B-B8DF69F454C4}"/>
          </ac:picMkLst>
        </pc:picChg>
        <pc:picChg chg="add mod">
          <ac:chgData name="Cardiel Pérez, Iria" userId="8dbc90f3-a808-4c45-b25b-bbf0bb79f7b8" providerId="ADAL" clId="{8AD29B48-BC9A-437A-8404-02CD7A233439}" dt="2025-07-29T07:54:31.526" v="1107"/>
          <ac:picMkLst>
            <pc:docMk/>
            <pc:sldMk cId="3047749659" sldId="261"/>
            <ac:picMk id="12" creationId="{8181A06A-C399-AFA6-5A19-7F24E07BC55A}"/>
          </ac:picMkLst>
        </pc:picChg>
        <pc:picChg chg="add mod modCrop">
          <ac:chgData name="Cardiel Pérez, Iria" userId="8dbc90f3-a808-4c45-b25b-bbf0bb79f7b8" providerId="ADAL" clId="{8AD29B48-BC9A-437A-8404-02CD7A233439}" dt="2025-07-29T08:33:06.406" v="1342" actId="14861"/>
          <ac:picMkLst>
            <pc:docMk/>
            <pc:sldMk cId="3047749659" sldId="261"/>
            <ac:picMk id="32" creationId="{03F1E55E-3EF5-423F-9E49-5B2F219F6FA0}"/>
          </ac:picMkLst>
        </pc:picChg>
        <pc:cxnChg chg="add del mod">
          <ac:chgData name="Cardiel Pérez, Iria" userId="8dbc90f3-a808-4c45-b25b-bbf0bb79f7b8" providerId="ADAL" clId="{8AD29B48-BC9A-437A-8404-02CD7A233439}" dt="2025-07-29T08:32:56.360" v="1339" actId="478"/>
          <ac:cxnSpMkLst>
            <pc:docMk/>
            <pc:sldMk cId="3047749659" sldId="261"/>
            <ac:cxnSpMk id="28" creationId="{0CA0EF50-E147-638F-EC1A-9F640EA63CCE}"/>
          </ac:cxnSpMkLst>
        </pc:cxnChg>
      </pc:sldChg>
      <pc:sldChg chg="addSp delSp modSp add mod">
        <pc:chgData name="Cardiel Pérez, Iria" userId="8dbc90f3-a808-4c45-b25b-bbf0bb79f7b8" providerId="ADAL" clId="{8AD29B48-BC9A-437A-8404-02CD7A233439}" dt="2025-07-29T08:35:08.806" v="1456" actId="1038"/>
        <pc:sldMkLst>
          <pc:docMk/>
          <pc:sldMk cId="2000186196" sldId="262"/>
        </pc:sldMkLst>
        <pc:spChg chg="add mod">
          <ac:chgData name="Cardiel Pérez, Iria" userId="8dbc90f3-a808-4c45-b25b-bbf0bb79f7b8" providerId="ADAL" clId="{8AD29B48-BC9A-437A-8404-02CD7A233439}" dt="2025-07-29T08:35:03.177" v="1449" actId="1038"/>
          <ac:spMkLst>
            <pc:docMk/>
            <pc:sldMk cId="2000186196" sldId="262"/>
            <ac:spMk id="4" creationId="{9089E6C1-5D21-3E8B-1B16-803EC63769DD}"/>
          </ac:spMkLst>
        </pc:spChg>
        <pc:spChg chg="add mod">
          <ac:chgData name="Cardiel Pérez, Iria" userId="8dbc90f3-a808-4c45-b25b-bbf0bb79f7b8" providerId="ADAL" clId="{8AD29B48-BC9A-437A-8404-02CD7A233439}" dt="2025-07-29T08:35:08.806" v="1456" actId="1038"/>
          <ac:spMkLst>
            <pc:docMk/>
            <pc:sldMk cId="2000186196" sldId="262"/>
            <ac:spMk id="5" creationId="{7C05C9CD-DC57-9F99-1957-F5F0A0CC778A}"/>
          </ac:spMkLst>
        </pc:spChg>
        <pc:spChg chg="del">
          <ac:chgData name="Cardiel Pérez, Iria" userId="8dbc90f3-a808-4c45-b25b-bbf0bb79f7b8" providerId="ADAL" clId="{8AD29B48-BC9A-437A-8404-02CD7A233439}" dt="2025-07-29T08:31:20.959" v="1320" actId="478"/>
          <ac:spMkLst>
            <pc:docMk/>
            <pc:sldMk cId="2000186196" sldId="262"/>
            <ac:spMk id="8" creationId="{A46DD5AD-6B5D-0602-7639-405D2EC4DDA9}"/>
          </ac:spMkLst>
        </pc:spChg>
        <pc:spChg chg="del">
          <ac:chgData name="Cardiel Pérez, Iria" userId="8dbc90f3-a808-4c45-b25b-bbf0bb79f7b8" providerId="ADAL" clId="{8AD29B48-BC9A-437A-8404-02CD7A233439}" dt="2025-07-29T08:31:22.581" v="1322" actId="478"/>
          <ac:spMkLst>
            <pc:docMk/>
            <pc:sldMk cId="2000186196" sldId="262"/>
            <ac:spMk id="14" creationId="{AEC740D3-0781-95CA-E510-7FA79EDEE7CE}"/>
          </ac:spMkLst>
        </pc:spChg>
        <pc:spChg chg="mod">
          <ac:chgData name="Cardiel Pérez, Iria" userId="8dbc90f3-a808-4c45-b25b-bbf0bb79f7b8" providerId="ADAL" clId="{8AD29B48-BC9A-437A-8404-02CD7A233439}" dt="2025-07-29T08:34:19.184" v="1352" actId="1076"/>
          <ac:spMkLst>
            <pc:docMk/>
            <pc:sldMk cId="2000186196" sldId="262"/>
            <ac:spMk id="16" creationId="{706DE853-BFEC-ACAD-12F6-9519FC547577}"/>
          </ac:spMkLst>
        </pc:spChg>
        <pc:spChg chg="del">
          <ac:chgData name="Cardiel Pérez, Iria" userId="8dbc90f3-a808-4c45-b25b-bbf0bb79f7b8" providerId="ADAL" clId="{8AD29B48-BC9A-437A-8404-02CD7A233439}" dt="2025-07-29T08:31:23.216" v="1323" actId="478"/>
          <ac:spMkLst>
            <pc:docMk/>
            <pc:sldMk cId="2000186196" sldId="262"/>
            <ac:spMk id="17" creationId="{AC47223E-3C97-8C12-CCB4-4AAF7AE86CA3}"/>
          </ac:spMkLst>
        </pc:spChg>
        <pc:spChg chg="del">
          <ac:chgData name="Cardiel Pérez, Iria" userId="8dbc90f3-a808-4c45-b25b-bbf0bb79f7b8" providerId="ADAL" clId="{8AD29B48-BC9A-437A-8404-02CD7A233439}" dt="2025-07-29T08:31:19.192" v="1317" actId="478"/>
          <ac:spMkLst>
            <pc:docMk/>
            <pc:sldMk cId="2000186196" sldId="262"/>
            <ac:spMk id="19" creationId="{69DE53A7-E6B5-0D8C-78DB-5960290B63E7}"/>
          </ac:spMkLst>
        </pc:spChg>
        <pc:spChg chg="mod">
          <ac:chgData name="Cardiel Pérez, Iria" userId="8dbc90f3-a808-4c45-b25b-bbf0bb79f7b8" providerId="ADAL" clId="{8AD29B48-BC9A-437A-8404-02CD7A233439}" dt="2025-07-29T08:34:08.117" v="1350" actId="1076"/>
          <ac:spMkLst>
            <pc:docMk/>
            <pc:sldMk cId="2000186196" sldId="262"/>
            <ac:spMk id="20" creationId="{3AB223A2-9305-76C6-1E30-4406F14AB174}"/>
          </ac:spMkLst>
        </pc:spChg>
        <pc:spChg chg="del">
          <ac:chgData name="Cardiel Pérez, Iria" userId="8dbc90f3-a808-4c45-b25b-bbf0bb79f7b8" providerId="ADAL" clId="{8AD29B48-BC9A-437A-8404-02CD7A233439}" dt="2025-07-29T08:31:20.489" v="1319" actId="478"/>
          <ac:spMkLst>
            <pc:docMk/>
            <pc:sldMk cId="2000186196" sldId="262"/>
            <ac:spMk id="21" creationId="{4CDED352-EF63-F07A-7DCF-8C0543CC7728}"/>
          </ac:spMkLst>
        </pc:spChg>
        <pc:spChg chg="del">
          <ac:chgData name="Cardiel Pérez, Iria" userId="8dbc90f3-a808-4c45-b25b-bbf0bb79f7b8" providerId="ADAL" clId="{8AD29B48-BC9A-437A-8404-02CD7A233439}" dt="2025-07-29T08:31:22.191" v="1321" actId="478"/>
          <ac:spMkLst>
            <pc:docMk/>
            <pc:sldMk cId="2000186196" sldId="262"/>
            <ac:spMk id="25" creationId="{D478B453-4937-BE0D-E62D-A0750D8A8FCD}"/>
          </ac:spMkLst>
        </pc:spChg>
        <pc:picChg chg="add mod">
          <ac:chgData name="Cardiel Pérez, Iria" userId="8dbc90f3-a808-4c45-b25b-bbf0bb79f7b8" providerId="ADAL" clId="{8AD29B48-BC9A-437A-8404-02CD7A233439}" dt="2025-07-29T08:31:29.386" v="1328" actId="1076"/>
          <ac:picMkLst>
            <pc:docMk/>
            <pc:sldMk cId="2000186196" sldId="262"/>
            <ac:picMk id="3" creationId="{DC9C086A-2F78-5A7E-E6DD-252627B95870}"/>
          </ac:picMkLst>
        </pc:picChg>
        <pc:picChg chg="del">
          <ac:chgData name="Cardiel Pérez, Iria" userId="8dbc90f3-a808-4c45-b25b-bbf0bb79f7b8" providerId="ADAL" clId="{8AD29B48-BC9A-437A-8404-02CD7A233439}" dt="2025-07-29T08:31:19.603" v="1318" actId="478"/>
          <ac:picMkLst>
            <pc:docMk/>
            <pc:sldMk cId="2000186196" sldId="262"/>
            <ac:picMk id="6" creationId="{F9797330-0EBE-63EB-3311-20A51DB9D5B3}"/>
          </ac:picMkLst>
        </pc:picChg>
        <pc:picChg chg="mod">
          <ac:chgData name="Cardiel Pérez, Iria" userId="8dbc90f3-a808-4c45-b25b-bbf0bb79f7b8" providerId="ADAL" clId="{8AD29B48-BC9A-437A-8404-02CD7A233439}" dt="2025-07-29T08:34:15.395" v="1351" actId="14100"/>
          <ac:picMkLst>
            <pc:docMk/>
            <pc:sldMk cId="2000186196" sldId="262"/>
            <ac:picMk id="7" creationId="{E33DE031-2EF9-6877-FA4B-3E16AFF09FA3}"/>
          </ac:picMkLst>
        </pc:picChg>
        <pc:cxnChg chg="del mod">
          <ac:chgData name="Cardiel Pérez, Iria" userId="8dbc90f3-a808-4c45-b25b-bbf0bb79f7b8" providerId="ADAL" clId="{8AD29B48-BC9A-437A-8404-02CD7A233439}" dt="2025-07-29T08:31:24.628" v="1324" actId="478"/>
          <ac:cxnSpMkLst>
            <pc:docMk/>
            <pc:sldMk cId="2000186196" sldId="262"/>
            <ac:cxnSpMk id="28" creationId="{6E1818AF-BD3F-DDD4-E537-63C6C9BA976A}"/>
          </ac:cxnSpMkLst>
        </pc:cxnChg>
      </pc:sldChg>
      <pc:sldChg chg="delSp add mod">
        <pc:chgData name="Cardiel Pérez, Iria" userId="8dbc90f3-a808-4c45-b25b-bbf0bb79f7b8" providerId="ADAL" clId="{8AD29B48-BC9A-437A-8404-02CD7A233439}" dt="2025-07-29T08:33:10.794" v="1343" actId="478"/>
        <pc:sldMkLst>
          <pc:docMk/>
          <pc:sldMk cId="3184453467" sldId="263"/>
        </pc:sldMkLst>
        <pc:picChg chg="del">
          <ac:chgData name="Cardiel Pérez, Iria" userId="8dbc90f3-a808-4c45-b25b-bbf0bb79f7b8" providerId="ADAL" clId="{8AD29B48-BC9A-437A-8404-02CD7A233439}" dt="2025-07-29T08:33:10.794" v="1343" actId="478"/>
          <ac:picMkLst>
            <pc:docMk/>
            <pc:sldMk cId="3184453467" sldId="263"/>
            <ac:picMk id="32" creationId="{2C5DE90B-7EF4-51FD-43D4-33AD7600619D}"/>
          </ac:picMkLst>
        </pc:picChg>
      </pc:sldChg>
      <pc:sldChg chg="addSp delSp modSp new del mod modClrScheme chgLayout">
        <pc:chgData name="Cardiel Pérez, Iria" userId="8dbc90f3-a808-4c45-b25b-bbf0bb79f7b8" providerId="ADAL" clId="{8AD29B48-BC9A-437A-8404-02CD7A233439}" dt="2025-07-29T08:46:44.910" v="1461" actId="47"/>
        <pc:sldMkLst>
          <pc:docMk/>
          <pc:sldMk cId="1366095971" sldId="264"/>
        </pc:sldMkLst>
        <pc:spChg chg="add del mo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2" creationId="{0EDA7995-6F3E-38C5-F264-AE0D5FD0BBC4}"/>
          </ac:spMkLst>
        </pc:spChg>
        <pc:spChg chg="add del mo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3" creationId="{EE112F1F-F428-71E0-97FD-77EB89CD6277}"/>
          </ac:spMkLst>
        </pc:spChg>
        <pc:spChg chg="add del mo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4" creationId="{0591904B-5823-6D49-023A-D80FC6F7180E}"/>
          </ac:spMkLst>
        </pc:spChg>
        <pc:spChg chg="add mod or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5" creationId="{EC5EBF73-27A1-00DE-FD6F-1B972A4315B9}"/>
          </ac:spMkLst>
        </pc:spChg>
        <pc:spChg chg="add mod or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6" creationId="{D7B27CB7-474A-B251-D352-98CC38B1993F}"/>
          </ac:spMkLst>
        </pc:spChg>
        <pc:spChg chg="add mod or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7" creationId="{CA5B8545-0336-690E-F936-A7DA556C2859}"/>
          </ac:spMkLst>
        </pc:spChg>
      </pc:sldChg>
      <pc:sldChg chg="addSp delSp modSp add mod">
        <pc:chgData name="Cardiel Pérez, Iria" userId="8dbc90f3-a808-4c45-b25b-bbf0bb79f7b8" providerId="ADAL" clId="{8AD29B48-BC9A-437A-8404-02CD7A233439}" dt="2025-07-29T17:15:54.825" v="3454" actId="20577"/>
        <pc:sldMkLst>
          <pc:docMk/>
          <pc:sldMk cId="3857995518" sldId="265"/>
        </pc:sldMkLst>
        <pc:spChg chg="add del mod">
          <ac:chgData name="Cardiel Pérez, Iria" userId="8dbc90f3-a808-4c45-b25b-bbf0bb79f7b8" providerId="ADAL" clId="{8AD29B48-BC9A-437A-8404-02CD7A233439}" dt="2025-07-29T16:48:36.679" v="1978" actId="478"/>
          <ac:spMkLst>
            <pc:docMk/>
            <pc:sldMk cId="3857995518" sldId="265"/>
            <ac:spMk id="2" creationId="{F5583FB3-20BD-D252-A51A-440A7156524A}"/>
          </ac:spMkLst>
        </pc:spChg>
        <pc:spChg chg="add del mod">
          <ac:chgData name="Cardiel Pérez, Iria" userId="8dbc90f3-a808-4c45-b25b-bbf0bb79f7b8" providerId="ADAL" clId="{8AD29B48-BC9A-437A-8404-02CD7A233439}" dt="2025-07-29T16:48:38.701" v="1979" actId="478"/>
          <ac:spMkLst>
            <pc:docMk/>
            <pc:sldMk cId="3857995518" sldId="265"/>
            <ac:spMk id="3" creationId="{485A0C99-4087-411E-77AE-3D9478ADA785}"/>
          </ac:spMkLst>
        </pc:spChg>
        <pc:spChg chg="mod">
          <ac:chgData name="Cardiel Pérez, Iria" userId="8dbc90f3-a808-4c45-b25b-bbf0bb79f7b8" providerId="ADAL" clId="{8AD29B48-BC9A-437A-8404-02CD7A233439}" dt="2025-07-29T08:48:51.035" v="1521" actId="20577"/>
          <ac:spMkLst>
            <pc:docMk/>
            <pc:sldMk cId="3857995518" sldId="265"/>
            <ac:spMk id="4" creationId="{D8E5511E-D31A-E0DE-BD25-04040102C010}"/>
          </ac:spMkLst>
        </pc:spChg>
        <pc:spChg chg="mod">
          <ac:chgData name="Cardiel Pérez, Iria" userId="8dbc90f3-a808-4c45-b25b-bbf0bb79f7b8" providerId="ADAL" clId="{8AD29B48-BC9A-437A-8404-02CD7A233439}" dt="2025-07-29T08:48:25.962" v="1493" actId="14100"/>
          <ac:spMkLst>
            <pc:docMk/>
            <pc:sldMk cId="3857995518" sldId="265"/>
            <ac:spMk id="5" creationId="{353ED68E-035A-A942-2F62-1E378AF5CA18}"/>
          </ac:spMkLst>
        </pc:spChg>
        <pc:spChg chg="add del mod">
          <ac:chgData name="Cardiel Pérez, Iria" userId="8dbc90f3-a808-4c45-b25b-bbf0bb79f7b8" providerId="ADAL" clId="{8AD29B48-BC9A-437A-8404-02CD7A233439}" dt="2025-07-29T16:48:36.679" v="1978" actId="478"/>
          <ac:spMkLst>
            <pc:docMk/>
            <pc:sldMk cId="3857995518" sldId="265"/>
            <ac:spMk id="6" creationId="{72110084-B9E8-EB96-CE61-D9839B8410C3}"/>
          </ac:spMkLst>
        </pc:spChg>
        <pc:spChg chg="add del mod">
          <ac:chgData name="Cardiel Pérez, Iria" userId="8dbc90f3-a808-4c45-b25b-bbf0bb79f7b8" providerId="ADAL" clId="{8AD29B48-BC9A-437A-8404-02CD7A233439}" dt="2025-07-29T08:48:39.714" v="1498" actId="478"/>
          <ac:spMkLst>
            <pc:docMk/>
            <pc:sldMk cId="3857995518" sldId="265"/>
            <ac:spMk id="6" creationId="{73BF106D-4312-18BA-172C-D24C90F53E5A}"/>
          </ac:spMkLst>
        </pc:spChg>
        <pc:spChg chg="add mod">
          <ac:chgData name="Cardiel Pérez, Iria" userId="8dbc90f3-a808-4c45-b25b-bbf0bb79f7b8" providerId="ADAL" clId="{8AD29B48-BC9A-437A-8404-02CD7A233439}" dt="2025-07-29T17:15:54.825" v="3454" actId="20577"/>
          <ac:spMkLst>
            <pc:docMk/>
            <pc:sldMk cId="3857995518" sldId="265"/>
            <ac:spMk id="7" creationId="{BFAD0CFA-A664-B240-9DCE-4CD5027ED7EE}"/>
          </ac:spMkLst>
        </pc:spChg>
        <pc:spChg chg="del">
          <ac:chgData name="Cardiel Pérez, Iria" userId="8dbc90f3-a808-4c45-b25b-bbf0bb79f7b8" providerId="ADAL" clId="{8AD29B48-BC9A-437A-8404-02CD7A233439}" dt="2025-07-29T08:48:37.293" v="1496" actId="478"/>
          <ac:spMkLst>
            <pc:docMk/>
            <pc:sldMk cId="3857995518" sldId="265"/>
            <ac:spMk id="7" creationId="{D331F775-86FB-BB29-B00C-5AD4DE365A50}"/>
          </ac:spMkLst>
        </pc:spChg>
        <pc:spChg chg="add del mod">
          <ac:chgData name="Cardiel Pérez, Iria" userId="8dbc90f3-a808-4c45-b25b-bbf0bb79f7b8" providerId="ADAL" clId="{8AD29B48-BC9A-437A-8404-02CD7A233439}" dt="2025-07-29T16:49:24.083" v="2015" actId="478"/>
          <ac:spMkLst>
            <pc:docMk/>
            <pc:sldMk cId="3857995518" sldId="265"/>
            <ac:spMk id="8" creationId="{572F6D9B-FE9F-D13C-1822-1B241873C2AA}"/>
          </ac:spMkLst>
        </pc:spChg>
        <pc:spChg chg="add mod">
          <ac:chgData name="Cardiel Pérez, Iria" userId="8dbc90f3-a808-4c45-b25b-bbf0bb79f7b8" providerId="ADAL" clId="{8AD29B48-BC9A-437A-8404-02CD7A233439}" dt="2025-07-29T17:02:10.688" v="2858" actId="14100"/>
          <ac:spMkLst>
            <pc:docMk/>
            <pc:sldMk cId="3857995518" sldId="265"/>
            <ac:spMk id="9" creationId="{F6D6DE86-CE9B-4647-6912-54E09961A763}"/>
          </ac:spMkLst>
        </pc:spChg>
        <pc:spChg chg="add mod">
          <ac:chgData name="Cardiel Pérez, Iria" userId="8dbc90f3-a808-4c45-b25b-bbf0bb79f7b8" providerId="ADAL" clId="{8AD29B48-BC9A-437A-8404-02CD7A233439}" dt="2025-07-29T17:02:06.027" v="2857" actId="1076"/>
          <ac:spMkLst>
            <pc:docMk/>
            <pc:sldMk cId="3857995518" sldId="265"/>
            <ac:spMk id="10" creationId="{0EE929B7-BA34-ABDC-8E07-5CFE14C177B4}"/>
          </ac:spMkLst>
        </pc:spChg>
        <pc:spChg chg="add mod">
          <ac:chgData name="Cardiel Pérez, Iria" userId="8dbc90f3-a808-4c45-b25b-bbf0bb79f7b8" providerId="ADAL" clId="{8AD29B48-BC9A-437A-8404-02CD7A233439}" dt="2025-07-29T17:14:16.908" v="3383" actId="20577"/>
          <ac:spMkLst>
            <pc:docMk/>
            <pc:sldMk cId="3857995518" sldId="265"/>
            <ac:spMk id="12" creationId="{B88A100E-BB6F-E6A3-7A89-DB0C76426E81}"/>
          </ac:spMkLst>
        </pc:spChg>
        <pc:spChg chg="add mod">
          <ac:chgData name="Cardiel Pérez, Iria" userId="8dbc90f3-a808-4c45-b25b-bbf0bb79f7b8" providerId="ADAL" clId="{8AD29B48-BC9A-437A-8404-02CD7A233439}" dt="2025-07-29T17:14:22.341" v="3401" actId="20577"/>
          <ac:spMkLst>
            <pc:docMk/>
            <pc:sldMk cId="3857995518" sldId="265"/>
            <ac:spMk id="13" creationId="{24BE66D6-07A0-9586-003D-B363847877F2}"/>
          </ac:spMkLst>
        </pc:spChg>
        <pc:spChg chg="add mod">
          <ac:chgData name="Cardiel Pérez, Iria" userId="8dbc90f3-a808-4c45-b25b-bbf0bb79f7b8" providerId="ADAL" clId="{8AD29B48-BC9A-437A-8404-02CD7A233439}" dt="2025-07-29T17:14:34.393" v="3411" actId="14100"/>
          <ac:spMkLst>
            <pc:docMk/>
            <pc:sldMk cId="3857995518" sldId="265"/>
            <ac:spMk id="14" creationId="{520B8622-A4A0-0F7F-26A6-6AD7652B37A5}"/>
          </ac:spMkLst>
        </pc:spChg>
        <pc:spChg chg="add mod">
          <ac:chgData name="Cardiel Pérez, Iria" userId="8dbc90f3-a808-4c45-b25b-bbf0bb79f7b8" providerId="ADAL" clId="{8AD29B48-BC9A-437A-8404-02CD7A233439}" dt="2025-07-29T17:07:00.698" v="2969" actId="14100"/>
          <ac:spMkLst>
            <pc:docMk/>
            <pc:sldMk cId="3857995518" sldId="265"/>
            <ac:spMk id="15" creationId="{E28186F2-0138-D1AD-6208-993E2B5E1BC7}"/>
          </ac:spMkLst>
        </pc:spChg>
        <pc:spChg chg="add del mod">
          <ac:chgData name="Cardiel Pérez, Iria" userId="8dbc90f3-a808-4c45-b25b-bbf0bb79f7b8" providerId="ADAL" clId="{8AD29B48-BC9A-437A-8404-02CD7A233439}" dt="2025-07-29T17:07:48.640" v="2995" actId="478"/>
          <ac:spMkLst>
            <pc:docMk/>
            <pc:sldMk cId="3857995518" sldId="265"/>
            <ac:spMk id="57" creationId="{C343E3E0-05CC-A976-364B-7215CAA280B8}"/>
          </ac:spMkLst>
        </pc:spChg>
        <pc:spChg chg="add del mod">
          <ac:chgData name="Cardiel Pérez, Iria" userId="8dbc90f3-a808-4c45-b25b-bbf0bb79f7b8" providerId="ADAL" clId="{8AD29B48-BC9A-437A-8404-02CD7A233439}" dt="2025-07-29T17:07:54.340" v="2997" actId="478"/>
          <ac:spMkLst>
            <pc:docMk/>
            <pc:sldMk cId="3857995518" sldId="265"/>
            <ac:spMk id="58" creationId="{97C96059-3856-DDE1-CE68-4747512296D1}"/>
          </ac:spMkLst>
        </pc:spChg>
        <pc:spChg chg="add mod">
          <ac:chgData name="Cardiel Pérez, Iria" userId="8dbc90f3-a808-4c45-b25b-bbf0bb79f7b8" providerId="ADAL" clId="{8AD29B48-BC9A-437A-8404-02CD7A233439}" dt="2025-07-29T17:15:08.691" v="3452" actId="20577"/>
          <ac:spMkLst>
            <pc:docMk/>
            <pc:sldMk cId="3857995518" sldId="265"/>
            <ac:spMk id="59" creationId="{A8B8D36F-E946-7BAE-614F-71E5EEB713F3}"/>
          </ac:spMkLst>
        </pc:spChg>
        <pc:spChg chg="add mod">
          <ac:chgData name="Cardiel Pérez, Iria" userId="8dbc90f3-a808-4c45-b25b-bbf0bb79f7b8" providerId="ADAL" clId="{8AD29B48-BC9A-437A-8404-02CD7A233439}" dt="2025-07-29T17:06:32.370" v="2963" actId="12788"/>
          <ac:spMkLst>
            <pc:docMk/>
            <pc:sldMk cId="3857995518" sldId="265"/>
            <ac:spMk id="69" creationId="{46B10392-1062-9DA3-90D4-05295F2598F3}"/>
          </ac:spMkLst>
        </pc:spChg>
        <pc:spChg chg="add mod">
          <ac:chgData name="Cardiel Pérez, Iria" userId="8dbc90f3-a808-4c45-b25b-bbf0bb79f7b8" providerId="ADAL" clId="{8AD29B48-BC9A-437A-8404-02CD7A233439}" dt="2025-07-29T17:06:32.370" v="2963" actId="12788"/>
          <ac:spMkLst>
            <pc:docMk/>
            <pc:sldMk cId="3857995518" sldId="265"/>
            <ac:spMk id="70" creationId="{62210D3D-1723-2D39-B430-597D250F45EE}"/>
          </ac:spMkLst>
        </pc:spChg>
        <pc:spChg chg="add mod">
          <ac:chgData name="Cardiel Pérez, Iria" userId="8dbc90f3-a808-4c45-b25b-bbf0bb79f7b8" providerId="ADAL" clId="{8AD29B48-BC9A-437A-8404-02CD7A233439}" dt="2025-07-29T17:07:52.710" v="2996" actId="1076"/>
          <ac:spMkLst>
            <pc:docMk/>
            <pc:sldMk cId="3857995518" sldId="265"/>
            <ac:spMk id="103" creationId="{B9D95E81-DB28-240B-1A0A-0607560F5BF2}"/>
          </ac:spMkLst>
        </pc:spChg>
        <pc:spChg chg="add mod">
          <ac:chgData name="Cardiel Pérez, Iria" userId="8dbc90f3-a808-4c45-b25b-bbf0bb79f7b8" providerId="ADAL" clId="{8AD29B48-BC9A-437A-8404-02CD7A233439}" dt="2025-07-29T17:07:59.800" v="3000" actId="1076"/>
          <ac:spMkLst>
            <pc:docMk/>
            <pc:sldMk cId="3857995518" sldId="265"/>
            <ac:spMk id="104" creationId="{72832AC5-15B6-087C-C64A-7D5090EDEB55}"/>
          </ac:spMkLst>
        </pc:spChg>
        <pc:spChg chg="add mod">
          <ac:chgData name="Cardiel Pérez, Iria" userId="8dbc90f3-a808-4c45-b25b-bbf0bb79f7b8" providerId="ADAL" clId="{8AD29B48-BC9A-437A-8404-02CD7A233439}" dt="2025-07-29T17:08:11.880" v="3011"/>
          <ac:spMkLst>
            <pc:docMk/>
            <pc:sldMk cId="3857995518" sldId="265"/>
            <ac:spMk id="105" creationId="{082C6A73-6CA7-4127-7842-BEDAC5CC2BAF}"/>
          </ac:spMkLst>
        </pc:spChg>
        <pc:spChg chg="add mod">
          <ac:chgData name="Cardiel Pérez, Iria" userId="8dbc90f3-a808-4c45-b25b-bbf0bb79f7b8" providerId="ADAL" clId="{8AD29B48-BC9A-437A-8404-02CD7A233439}" dt="2025-07-29T17:13:50.120" v="3342" actId="1076"/>
          <ac:spMkLst>
            <pc:docMk/>
            <pc:sldMk cId="3857995518" sldId="265"/>
            <ac:spMk id="106" creationId="{CE01D967-EF46-E62F-9F76-30FDE6C63C87}"/>
          </ac:spMkLst>
        </pc:spChg>
        <pc:spChg chg="add mod">
          <ac:chgData name="Cardiel Pérez, Iria" userId="8dbc90f3-a808-4c45-b25b-bbf0bb79f7b8" providerId="ADAL" clId="{8AD29B48-BC9A-437A-8404-02CD7A233439}" dt="2025-07-29T17:14:07.057" v="3367" actId="20577"/>
          <ac:spMkLst>
            <pc:docMk/>
            <pc:sldMk cId="3857995518" sldId="265"/>
            <ac:spMk id="107" creationId="{92C44D70-655B-5799-D1BE-84237E86B0CD}"/>
          </ac:spMkLst>
        </pc:spChg>
        <pc:picChg chg="del">
          <ac:chgData name="Cardiel Pérez, Iria" userId="8dbc90f3-a808-4c45-b25b-bbf0bb79f7b8" providerId="ADAL" clId="{8AD29B48-BC9A-437A-8404-02CD7A233439}" dt="2025-07-29T08:48:34.986" v="1495" actId="478"/>
          <ac:picMkLst>
            <pc:docMk/>
            <pc:sldMk cId="3857995518" sldId="265"/>
            <ac:picMk id="3" creationId="{781BEAFA-9830-3633-ED2A-90BD2F045747}"/>
          </ac:picMkLst>
        </pc:picChg>
        <pc:cxnChg chg="add mod">
          <ac:chgData name="Cardiel Pérez, Iria" userId="8dbc90f3-a808-4c45-b25b-bbf0bb79f7b8" providerId="ADAL" clId="{8AD29B48-BC9A-437A-8404-02CD7A233439}" dt="2025-07-29T17:14:34.393" v="3411" actId="14100"/>
          <ac:cxnSpMkLst>
            <pc:docMk/>
            <pc:sldMk cId="3857995518" sldId="265"/>
            <ac:cxnSpMk id="17" creationId="{6044D633-94CC-C7C2-F7F9-A32FE14EEED7}"/>
          </ac:cxnSpMkLst>
        </pc:cxnChg>
        <pc:cxnChg chg="add mod">
          <ac:chgData name="Cardiel Pérez, Iria" userId="8dbc90f3-a808-4c45-b25b-bbf0bb79f7b8" providerId="ADAL" clId="{8AD29B48-BC9A-437A-8404-02CD7A233439}" dt="2025-07-29T17:07:48.640" v="2995" actId="478"/>
          <ac:cxnSpMkLst>
            <pc:docMk/>
            <pc:sldMk cId="3857995518" sldId="265"/>
            <ac:cxnSpMk id="22" creationId="{149A157C-2185-420B-D69C-3D9667E2E079}"/>
          </ac:cxnSpMkLst>
        </pc:cxnChg>
        <pc:cxnChg chg="add mod">
          <ac:chgData name="Cardiel Pérez, Iria" userId="8dbc90f3-a808-4c45-b25b-bbf0bb79f7b8" providerId="ADAL" clId="{8AD29B48-BC9A-437A-8404-02CD7A233439}" dt="2025-07-29T17:14:34.393" v="3411" actId="14100"/>
          <ac:cxnSpMkLst>
            <pc:docMk/>
            <pc:sldMk cId="3857995518" sldId="265"/>
            <ac:cxnSpMk id="25" creationId="{9FBF4257-C33A-F543-FC02-EE45817DE6C9}"/>
          </ac:cxnSpMkLst>
        </pc:cxnChg>
        <pc:cxnChg chg="add mod">
          <ac:chgData name="Cardiel Pérez, Iria" userId="8dbc90f3-a808-4c45-b25b-bbf0bb79f7b8" providerId="ADAL" clId="{8AD29B48-BC9A-437A-8404-02CD7A233439}" dt="2025-07-29T17:07:54.340" v="2997" actId="478"/>
          <ac:cxnSpMkLst>
            <pc:docMk/>
            <pc:sldMk cId="3857995518" sldId="265"/>
            <ac:cxnSpMk id="29" creationId="{07450C19-EAE5-C71F-AD83-6436874A206F}"/>
          </ac:cxnSpMkLst>
        </pc:cxnChg>
        <pc:cxnChg chg="add mod">
          <ac:chgData name="Cardiel Pérez, Iria" userId="8dbc90f3-a808-4c45-b25b-bbf0bb79f7b8" providerId="ADAL" clId="{8AD29B48-BC9A-437A-8404-02CD7A233439}" dt="2025-07-29T17:02:43.887" v="2870" actId="14100"/>
          <ac:cxnSpMkLst>
            <pc:docMk/>
            <pc:sldMk cId="3857995518" sldId="265"/>
            <ac:cxnSpMk id="35" creationId="{4239DB04-2188-7381-ABF3-D565A4B01E64}"/>
          </ac:cxnSpMkLst>
        </pc:cxnChg>
        <pc:cxnChg chg="add mod">
          <ac:chgData name="Cardiel Pérez, Iria" userId="8dbc90f3-a808-4c45-b25b-bbf0bb79f7b8" providerId="ADAL" clId="{8AD29B48-BC9A-437A-8404-02CD7A233439}" dt="2025-07-29T17:07:00.698" v="2969" actId="14100"/>
          <ac:cxnSpMkLst>
            <pc:docMk/>
            <pc:sldMk cId="3857995518" sldId="265"/>
            <ac:cxnSpMk id="39" creationId="{88A26C07-06E5-8581-4FF3-D55890305285}"/>
          </ac:cxnSpMkLst>
        </pc:cxnChg>
        <pc:cxnChg chg="add mod">
          <ac:chgData name="Cardiel Pérez, Iria" userId="8dbc90f3-a808-4c45-b25b-bbf0bb79f7b8" providerId="ADAL" clId="{8AD29B48-BC9A-437A-8404-02CD7A233439}" dt="2025-07-29T17:07:00.698" v="2969" actId="14100"/>
          <ac:cxnSpMkLst>
            <pc:docMk/>
            <pc:sldMk cId="3857995518" sldId="265"/>
            <ac:cxnSpMk id="42" creationId="{07C18EE3-900C-5FF3-5FF0-799DC497E6CA}"/>
          </ac:cxnSpMkLst>
        </pc:cxnChg>
        <pc:cxnChg chg="add mod">
          <ac:chgData name="Cardiel Pérez, Iria" userId="8dbc90f3-a808-4c45-b25b-bbf0bb79f7b8" providerId="ADAL" clId="{8AD29B48-BC9A-437A-8404-02CD7A233439}" dt="2025-07-29T17:07:00.698" v="2969" actId="14100"/>
          <ac:cxnSpMkLst>
            <pc:docMk/>
            <pc:sldMk cId="3857995518" sldId="265"/>
            <ac:cxnSpMk id="47" creationId="{E4421255-1246-EB9F-D05D-B53A1CF13B76}"/>
          </ac:cxnSpMkLst>
        </pc:cxnChg>
        <pc:cxnChg chg="add mod">
          <ac:chgData name="Cardiel Pérez, Iria" userId="8dbc90f3-a808-4c45-b25b-bbf0bb79f7b8" providerId="ADAL" clId="{8AD29B48-BC9A-437A-8404-02CD7A233439}" dt="2025-07-29T17:06:32.370" v="2963" actId="12788"/>
          <ac:cxnSpMkLst>
            <pc:docMk/>
            <pc:sldMk cId="3857995518" sldId="265"/>
            <ac:cxnSpMk id="82" creationId="{D85AD7B0-24D9-C009-E51C-475A506C8D83}"/>
          </ac:cxnSpMkLst>
        </pc:cxnChg>
        <pc:cxnChg chg="add mod">
          <ac:chgData name="Cardiel Pérez, Iria" userId="8dbc90f3-a808-4c45-b25b-bbf0bb79f7b8" providerId="ADAL" clId="{8AD29B48-BC9A-437A-8404-02CD7A233439}" dt="2025-07-29T17:06:32.370" v="2963" actId="12788"/>
          <ac:cxnSpMkLst>
            <pc:docMk/>
            <pc:sldMk cId="3857995518" sldId="265"/>
            <ac:cxnSpMk id="89" creationId="{AD728D71-6A65-B046-B45C-48C529704AFA}"/>
          </ac:cxnSpMkLst>
        </pc:cxnChg>
      </pc:sldChg>
      <pc:sldChg chg="addSp delSp modSp add mod">
        <pc:chgData name="Cardiel Pérez, Iria" userId="8dbc90f3-a808-4c45-b25b-bbf0bb79f7b8" providerId="ADAL" clId="{8AD29B48-BC9A-437A-8404-02CD7A233439}" dt="2025-07-29T17:20:04.461" v="3522" actId="1076"/>
        <pc:sldMkLst>
          <pc:docMk/>
          <pc:sldMk cId="2516498561" sldId="266"/>
        </pc:sldMkLst>
        <pc:spChg chg="mod">
          <ac:chgData name="Cardiel Pérez, Iria" userId="8dbc90f3-a808-4c45-b25b-bbf0bb79f7b8" providerId="ADAL" clId="{8AD29B48-BC9A-437A-8404-02CD7A233439}" dt="2025-07-29T17:16:56.101" v="3469" actId="1076"/>
          <ac:spMkLst>
            <pc:docMk/>
            <pc:sldMk cId="2516498561" sldId="266"/>
            <ac:spMk id="2" creationId="{5C49B147-5917-209A-20BC-82E3A1E39701}"/>
          </ac:spMkLst>
        </pc:spChg>
        <pc:spChg chg="mod">
          <ac:chgData name="Cardiel Pérez, Iria" userId="8dbc90f3-a808-4c45-b25b-bbf0bb79f7b8" providerId="ADAL" clId="{8AD29B48-BC9A-437A-8404-02CD7A233439}" dt="2025-07-29T17:17:10.378" v="3500" actId="20577"/>
          <ac:spMkLst>
            <pc:docMk/>
            <pc:sldMk cId="2516498561" sldId="266"/>
            <ac:spMk id="3" creationId="{7FD723BA-D8DA-9585-8D12-63F8B5516A35}"/>
          </ac:spMkLst>
        </pc:spChg>
        <pc:spChg chg="mod">
          <ac:chgData name="Cardiel Pérez, Iria" userId="8dbc90f3-a808-4c45-b25b-bbf0bb79f7b8" providerId="ADAL" clId="{8AD29B48-BC9A-437A-8404-02CD7A233439}" dt="2025-07-29T17:09:35.049" v="3064" actId="20577"/>
          <ac:spMkLst>
            <pc:docMk/>
            <pc:sldMk cId="2516498561" sldId="266"/>
            <ac:spMk id="4" creationId="{58D08AC1-1419-E22B-0F20-8A1F7027064C}"/>
          </ac:spMkLst>
        </pc:spChg>
        <pc:spChg chg="del mod">
          <ac:chgData name="Cardiel Pérez, Iria" userId="8dbc90f3-a808-4c45-b25b-bbf0bb79f7b8" providerId="ADAL" clId="{8AD29B48-BC9A-437A-8404-02CD7A233439}" dt="2025-07-29T17:17:20.241" v="3504" actId="478"/>
          <ac:spMkLst>
            <pc:docMk/>
            <pc:sldMk cId="2516498561" sldId="266"/>
            <ac:spMk id="6" creationId="{0C910CBD-91B0-43D1-B280-DA1EB7FB484F}"/>
          </ac:spMkLst>
        </pc:spChg>
        <pc:picChg chg="add del mod">
          <ac:chgData name="Cardiel Pérez, Iria" userId="8dbc90f3-a808-4c45-b25b-bbf0bb79f7b8" providerId="ADAL" clId="{8AD29B48-BC9A-437A-8404-02CD7A233439}" dt="2025-07-29T17:19:23.696" v="3507" actId="478"/>
          <ac:picMkLst>
            <pc:docMk/>
            <pc:sldMk cId="2516498561" sldId="266"/>
            <ac:picMk id="8" creationId="{2518CC52-EFCB-BAC0-D16E-C44067C4E741}"/>
          </ac:picMkLst>
        </pc:picChg>
        <pc:picChg chg="add del mod">
          <ac:chgData name="Cardiel Pérez, Iria" userId="8dbc90f3-a808-4c45-b25b-bbf0bb79f7b8" providerId="ADAL" clId="{8AD29B48-BC9A-437A-8404-02CD7A233439}" dt="2025-07-29T17:19:25.159" v="3508" actId="478"/>
          <ac:picMkLst>
            <pc:docMk/>
            <pc:sldMk cId="2516498561" sldId="266"/>
            <ac:picMk id="10" creationId="{2955076C-80E5-E853-92A0-3449480A9D83}"/>
          </ac:picMkLst>
        </pc:picChg>
        <pc:picChg chg="add mod">
          <ac:chgData name="Cardiel Pérez, Iria" userId="8dbc90f3-a808-4c45-b25b-bbf0bb79f7b8" providerId="ADAL" clId="{8AD29B48-BC9A-437A-8404-02CD7A233439}" dt="2025-07-29T17:20:04.461" v="3522" actId="1076"/>
          <ac:picMkLst>
            <pc:docMk/>
            <pc:sldMk cId="2516498561" sldId="266"/>
            <ac:picMk id="12" creationId="{BFED0048-C58D-AF80-18D1-CF6182D5CAF8}"/>
          </ac:picMkLst>
        </pc:picChg>
        <pc:picChg chg="add mod">
          <ac:chgData name="Cardiel Pérez, Iria" userId="8dbc90f3-a808-4c45-b25b-bbf0bb79f7b8" providerId="ADAL" clId="{8AD29B48-BC9A-437A-8404-02CD7A233439}" dt="2025-07-29T17:20:04.461" v="3522" actId="1076"/>
          <ac:picMkLst>
            <pc:docMk/>
            <pc:sldMk cId="2516498561" sldId="266"/>
            <ac:picMk id="14" creationId="{F3DBD3BE-38D6-99D9-B290-735AA61255BF}"/>
          </ac:picMkLst>
        </pc:picChg>
      </pc:sldChg>
      <pc:sldChg chg="new">
        <pc:chgData name="Cardiel Pérez, Iria" userId="8dbc90f3-a808-4c45-b25b-bbf0bb79f7b8" providerId="ADAL" clId="{8AD29B48-BC9A-437A-8404-02CD7A233439}" dt="2025-07-29T17:09:11.450" v="3019" actId="680"/>
        <pc:sldMkLst>
          <pc:docMk/>
          <pc:sldMk cId="706667996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C6B3-7074-B418-D74A-36F17FE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Agent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AA983-24B9-4ED1-E874-734E3C2D6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Review</a:t>
            </a:r>
            <a:endParaRPr lang="es-ES" dirty="0"/>
          </a:p>
          <a:p>
            <a:r>
              <a:rPr lang="en-US" dirty="0"/>
              <a:t>https://app.diagrams.net/#G1Th2fe_mDnsKn49gxp0HKeYTBQrXzjUQT#%7B%22pageId%22%3A%2250LRqIvkJEDwD7JDsqcG%22%7D</a:t>
            </a:r>
          </a:p>
        </p:txBody>
      </p:sp>
    </p:spTree>
    <p:extLst>
      <p:ext uri="{BB962C8B-B14F-4D97-AF65-F5344CB8AC3E}">
        <p14:creationId xmlns:p14="http://schemas.microsoft.com/office/powerpoint/2010/main" val="255046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FB45-436E-F0B3-990A-146B5781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56CC-D9EC-A458-C374-D48D85F1D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411C9-8D31-547E-9269-1ACBB2E2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6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1A15974-508C-D7FD-9AD1-31054A7E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7231" y="2979547"/>
            <a:ext cx="3796968" cy="27178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Dynamic working memory allows to handle </a:t>
            </a:r>
            <a:r>
              <a:rPr lang="en-US" b="1" dirty="0">
                <a:solidFill>
                  <a:schemeClr val="bg1"/>
                </a:solidFill>
              </a:rPr>
              <a:t>context limits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Core Memories </a:t>
            </a:r>
            <a:r>
              <a:rPr lang="en-US" dirty="0">
                <a:solidFill>
                  <a:schemeClr val="bg1"/>
                </a:solidFill>
              </a:rPr>
              <a:t>are stored in the graph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 and inserted in the System Prompt, Tools, etc. whenever it is needed.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C51DB4FB-20FD-7A0F-0B36-47B3834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33" y="1"/>
            <a:ext cx="3916018" cy="2717800"/>
          </a:xfrm>
        </p:spPr>
        <p:txBody>
          <a:bodyPr/>
          <a:lstStyle/>
          <a:p>
            <a:r>
              <a:rPr lang="en-US" dirty="0"/>
              <a:t>Working /</a:t>
            </a:r>
            <a:br>
              <a:rPr lang="en-US" dirty="0"/>
            </a:br>
            <a:r>
              <a:rPr lang="en-US" dirty="0"/>
              <a:t>Short Term /</a:t>
            </a:r>
            <a:br>
              <a:rPr lang="en-US" dirty="0"/>
            </a:br>
            <a:r>
              <a:rPr lang="en-US" dirty="0"/>
              <a:t>In-Context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C3A94125-5E37-D786-02EA-9937337CF410}"/>
              </a:ext>
            </a:extLst>
          </p:cNvPr>
          <p:cNvSpPr txBox="1">
            <a:spLocks/>
          </p:cNvSpPr>
          <p:nvPr/>
        </p:nvSpPr>
        <p:spPr>
          <a:xfrm>
            <a:off x="8017232" y="2217669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Context Window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4D765-7B66-905D-4385-BC8A4CFDC7E3}"/>
              </a:ext>
            </a:extLst>
          </p:cNvPr>
          <p:cNvSpPr txBox="1"/>
          <p:nvPr/>
        </p:nvSpPr>
        <p:spPr>
          <a:xfrm>
            <a:off x="3724850" y="2404234"/>
            <a:ext cx="3514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1" dirty="0"/>
              <a:t>Core Memories Section: </a:t>
            </a:r>
          </a:p>
          <a:p>
            <a:pPr algn="ctr"/>
            <a:r>
              <a:rPr lang="en-US" dirty="0"/>
              <a:t>Insights from the conversation, specially about the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CE216-AC6B-D923-35B2-5EFA2E10B987}"/>
              </a:ext>
            </a:extLst>
          </p:cNvPr>
          <p:cNvSpPr txBox="1"/>
          <p:nvPr/>
        </p:nvSpPr>
        <p:spPr>
          <a:xfrm>
            <a:off x="4270991" y="3692116"/>
            <a:ext cx="242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1" dirty="0"/>
              <a:t>Filtered Message List:</a:t>
            </a:r>
          </a:p>
          <a:p>
            <a:pPr algn="ctr"/>
            <a:r>
              <a:rPr lang="en-US" dirty="0"/>
              <a:t>Sliding Window or FIFO</a:t>
            </a: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C5984799-1AD1-163E-7421-F07E1CC4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17" y="802256"/>
            <a:ext cx="2440332" cy="43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4379-8A37-46B4-B67C-1CEE632A5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F229DD8F-6C27-3B86-1F5F-B427E2221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6"/>
          <a:stretch/>
        </p:blipFill>
        <p:spPr bwMode="auto">
          <a:xfrm>
            <a:off x="1694746" y="965200"/>
            <a:ext cx="6322484" cy="53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9DEF7B-7BFC-8BED-549E-A9BFFE81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33" y="1"/>
            <a:ext cx="3916018" cy="2717800"/>
          </a:xfrm>
        </p:spPr>
        <p:txBody>
          <a:bodyPr/>
          <a:lstStyle/>
          <a:p>
            <a:r>
              <a:rPr lang="en-US" dirty="0"/>
              <a:t>Working /</a:t>
            </a:r>
            <a:br>
              <a:rPr lang="en-US" dirty="0"/>
            </a:br>
            <a:r>
              <a:rPr lang="en-US" dirty="0"/>
              <a:t>Short Term /</a:t>
            </a:r>
            <a:br>
              <a:rPr lang="en-US" dirty="0"/>
            </a:br>
            <a:r>
              <a:rPr lang="en-US" dirty="0"/>
              <a:t>In-Context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3F15C7-5FAC-688B-437E-035F3B83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1511" y="2851275"/>
            <a:ext cx="3398520" cy="19874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LLM </a:t>
            </a:r>
            <a:r>
              <a:rPr lang="en-US" b="1" dirty="0">
                <a:solidFill>
                  <a:schemeClr val="bg1"/>
                </a:solidFill>
              </a:rPr>
              <a:t>manages its own context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Memory tools </a:t>
            </a:r>
            <a:r>
              <a:rPr lang="en-US" b="1" dirty="0">
                <a:solidFill>
                  <a:schemeClr val="bg1"/>
                </a:solidFill>
              </a:rPr>
              <a:t>integrated</a:t>
            </a:r>
            <a:r>
              <a:rPr lang="en-US" dirty="0">
                <a:solidFill>
                  <a:schemeClr val="bg1"/>
                </a:solidFill>
              </a:rPr>
              <a:t> with normal tools.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FB4D4E4-AD6B-EA47-FEEE-7C0483B57671}"/>
              </a:ext>
            </a:extLst>
          </p:cNvPr>
          <p:cNvSpPr txBox="1">
            <a:spLocks/>
          </p:cNvSpPr>
          <p:nvPr/>
        </p:nvSpPr>
        <p:spPr>
          <a:xfrm>
            <a:off x="8017232" y="2217669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implement it? </a:t>
            </a:r>
          </a:p>
        </p:txBody>
      </p:sp>
    </p:spTree>
    <p:extLst>
      <p:ext uri="{BB962C8B-B14F-4D97-AF65-F5344CB8AC3E}">
        <p14:creationId xmlns:p14="http://schemas.microsoft.com/office/powerpoint/2010/main" val="18335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2FF5C-419D-4010-AB2D-C2C36467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3DE031-2EF9-6877-FA4B-3E16AFF0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2229"/>
          <a:stretch/>
        </p:blipFill>
        <p:spPr>
          <a:xfrm>
            <a:off x="6096000" y="764408"/>
            <a:ext cx="5102942" cy="572794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7AD14C-DFC3-0E41-B71B-A219B3874A91}"/>
              </a:ext>
            </a:extLst>
          </p:cNvPr>
          <p:cNvSpPr/>
          <p:nvPr/>
        </p:nvSpPr>
        <p:spPr>
          <a:xfrm>
            <a:off x="6099618" y="4930966"/>
            <a:ext cx="3363560" cy="336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6DE853-BFEC-ACAD-12F6-9519FC547577}"/>
              </a:ext>
            </a:extLst>
          </p:cNvPr>
          <p:cNvSpPr/>
          <p:nvPr/>
        </p:nvSpPr>
        <p:spPr>
          <a:xfrm>
            <a:off x="6096000" y="5433225"/>
            <a:ext cx="4689153" cy="10334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ABCC2D-E83B-79BE-E6E3-18299381DA05}"/>
              </a:ext>
            </a:extLst>
          </p:cNvPr>
          <p:cNvSpPr/>
          <p:nvPr/>
        </p:nvSpPr>
        <p:spPr>
          <a:xfrm>
            <a:off x="6177254" y="4991351"/>
            <a:ext cx="2776965" cy="120770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AB223A2-9305-76C6-1E30-4406F14AB174}"/>
              </a:ext>
            </a:extLst>
          </p:cNvPr>
          <p:cNvSpPr txBox="1">
            <a:spLocks/>
          </p:cNvSpPr>
          <p:nvPr/>
        </p:nvSpPr>
        <p:spPr>
          <a:xfrm>
            <a:off x="6986517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 Input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B307F98-C2B3-B9EE-4D0A-565E085A6A45}"/>
              </a:ext>
            </a:extLst>
          </p:cNvPr>
          <p:cNvSpPr txBox="1">
            <a:spLocks/>
          </p:cNvSpPr>
          <p:nvPr/>
        </p:nvSpPr>
        <p:spPr>
          <a:xfrm>
            <a:off x="7911356" y="4709395"/>
            <a:ext cx="1615639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9FC89E8D-4DE0-B281-CF73-975CD87D0B1F}"/>
              </a:ext>
            </a:extLst>
          </p:cNvPr>
          <p:cNvSpPr txBox="1">
            <a:spLocks/>
          </p:cNvSpPr>
          <p:nvPr/>
        </p:nvSpPr>
        <p:spPr>
          <a:xfrm>
            <a:off x="9164317" y="5208008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C086A-2F78-5A7E-E6DD-252627B9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5" y="1228250"/>
            <a:ext cx="4772681" cy="4747349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089E6C1-5D21-3E8B-1B16-803EC63769DD}"/>
              </a:ext>
            </a:extLst>
          </p:cNvPr>
          <p:cNvSpPr txBox="1">
            <a:spLocks/>
          </p:cNvSpPr>
          <p:nvPr/>
        </p:nvSpPr>
        <p:spPr>
          <a:xfrm>
            <a:off x="6330221" y="5514171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call: </a:t>
            </a:r>
            <a:r>
              <a:rPr lang="es-ES" sz="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save_core_memory</a:t>
            </a:r>
            <a:endParaRPr lang="en-US" sz="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05C9CD-DC57-9F99-1957-F5F0A0CC778A}"/>
              </a:ext>
            </a:extLst>
          </p:cNvPr>
          <p:cNvSpPr txBox="1">
            <a:spLocks/>
          </p:cNvSpPr>
          <p:nvPr/>
        </p:nvSpPr>
        <p:spPr>
          <a:xfrm>
            <a:off x="6347473" y="5948945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call: </a:t>
            </a:r>
            <a:r>
              <a:rPr lang="es-ES" sz="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save_core_memory</a:t>
            </a:r>
            <a:endParaRPr lang="en-US" sz="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01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113D3-61FB-1597-BA32-A32160FB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64BE7B-E2FF-CD4A-69B8-DFD9F50D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33" y="1"/>
            <a:ext cx="3916018" cy="2717800"/>
          </a:xfrm>
        </p:spPr>
        <p:txBody>
          <a:bodyPr/>
          <a:lstStyle/>
          <a:p>
            <a:r>
              <a:rPr lang="en-US" dirty="0"/>
              <a:t>Working /</a:t>
            </a:r>
            <a:br>
              <a:rPr lang="en-US" dirty="0"/>
            </a:br>
            <a:r>
              <a:rPr lang="en-US" dirty="0"/>
              <a:t>Short Term /</a:t>
            </a:r>
            <a:br>
              <a:rPr lang="en-US" dirty="0"/>
            </a:br>
            <a:r>
              <a:rPr lang="en-US" dirty="0"/>
              <a:t>In-Context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3400F0-2AB3-7B8A-4286-533F1592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1511" y="2851275"/>
            <a:ext cx="3307689" cy="19874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LLM </a:t>
            </a:r>
            <a:r>
              <a:rPr lang="en-US" b="1" dirty="0">
                <a:solidFill>
                  <a:schemeClr val="bg1"/>
                </a:solidFill>
              </a:rPr>
              <a:t>does NOT manage its own context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Memory tools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>
                <a:solidFill>
                  <a:schemeClr val="bg1"/>
                </a:solidFill>
              </a:rPr>
              <a:t> from normal tools.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07D247B6-E566-1F93-A54D-BA6921D19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" r="2550"/>
          <a:stretch/>
        </p:blipFill>
        <p:spPr bwMode="auto">
          <a:xfrm>
            <a:off x="237134" y="965200"/>
            <a:ext cx="7063253" cy="53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8B6938B-4E39-DA7F-3373-16879288C890}"/>
              </a:ext>
            </a:extLst>
          </p:cNvPr>
          <p:cNvSpPr txBox="1">
            <a:spLocks/>
          </p:cNvSpPr>
          <p:nvPr/>
        </p:nvSpPr>
        <p:spPr>
          <a:xfrm>
            <a:off x="8017232" y="2217669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implement it? </a:t>
            </a:r>
          </a:p>
        </p:txBody>
      </p:sp>
    </p:spTree>
    <p:extLst>
      <p:ext uri="{BB962C8B-B14F-4D97-AF65-F5344CB8AC3E}">
        <p14:creationId xmlns:p14="http://schemas.microsoft.com/office/powerpoint/2010/main" val="34130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D78352-C173-312C-EF0A-B572CB88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120"/>
          <a:stretch/>
        </p:blipFill>
        <p:spPr>
          <a:xfrm>
            <a:off x="651619" y="761065"/>
            <a:ext cx="5102942" cy="58295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3622B7-855D-FFE7-E0F4-63C276D5DA4E}"/>
              </a:ext>
            </a:extLst>
          </p:cNvPr>
          <p:cNvSpPr/>
          <p:nvPr/>
        </p:nvSpPr>
        <p:spPr>
          <a:xfrm>
            <a:off x="956421" y="4011283"/>
            <a:ext cx="1436994" cy="207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FD0128-433F-0903-5B8F-1FB62C245078}"/>
              </a:ext>
            </a:extLst>
          </p:cNvPr>
          <p:cNvSpPr/>
          <p:nvPr/>
        </p:nvSpPr>
        <p:spPr>
          <a:xfrm>
            <a:off x="956419" y="4485736"/>
            <a:ext cx="4689153" cy="9402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7C2968-D50C-CDF7-2775-4C53D0EFC31F}"/>
              </a:ext>
            </a:extLst>
          </p:cNvPr>
          <p:cNvSpPr/>
          <p:nvPr/>
        </p:nvSpPr>
        <p:spPr>
          <a:xfrm>
            <a:off x="956419" y="4994694"/>
            <a:ext cx="4689153" cy="353683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DFB4581-8C3E-CB68-786D-41E5EFD50B5C}"/>
              </a:ext>
            </a:extLst>
          </p:cNvPr>
          <p:cNvSpPr txBox="1">
            <a:spLocks/>
          </p:cNvSpPr>
          <p:nvPr/>
        </p:nvSpPr>
        <p:spPr>
          <a:xfrm>
            <a:off x="1708406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Manager LLM Input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D0FB4A8-6195-4F86-E8B9-2A0EA9BA3F2D}"/>
              </a:ext>
            </a:extLst>
          </p:cNvPr>
          <p:cNvSpPr txBox="1">
            <a:spLocks/>
          </p:cNvSpPr>
          <p:nvPr/>
        </p:nvSpPr>
        <p:spPr>
          <a:xfrm>
            <a:off x="900586" y="3817188"/>
            <a:ext cx="1615639" cy="232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D232EA3-9F34-1FB7-5EF5-DCB41BDD5731}"/>
              </a:ext>
            </a:extLst>
          </p:cNvPr>
          <p:cNvSpPr txBox="1">
            <a:spLocks/>
          </p:cNvSpPr>
          <p:nvPr/>
        </p:nvSpPr>
        <p:spPr>
          <a:xfrm>
            <a:off x="7911356" y="4709395"/>
            <a:ext cx="1615639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0DF5B189-A26E-BC6A-172C-9B732CAE4209}"/>
              </a:ext>
            </a:extLst>
          </p:cNvPr>
          <p:cNvSpPr txBox="1">
            <a:spLocks/>
          </p:cNvSpPr>
          <p:nvPr/>
        </p:nvSpPr>
        <p:spPr>
          <a:xfrm>
            <a:off x="4056411" y="4218317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C8DD47C-F607-96E6-1DF5-6E11EBAC359B}"/>
              </a:ext>
            </a:extLst>
          </p:cNvPr>
          <p:cNvSpPr txBox="1">
            <a:spLocks/>
          </p:cNvSpPr>
          <p:nvPr/>
        </p:nvSpPr>
        <p:spPr>
          <a:xfrm>
            <a:off x="9164317" y="5208008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F1E55E-3EF5-423F-9E49-5B2F219F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66"/>
          <a:stretch/>
        </p:blipFill>
        <p:spPr>
          <a:xfrm>
            <a:off x="6228892" y="861366"/>
            <a:ext cx="5320116" cy="539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7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BCE9-922D-C1D2-2AD6-C6133BE2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21683D-AB9E-843D-99F7-27301118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120"/>
          <a:stretch/>
        </p:blipFill>
        <p:spPr>
          <a:xfrm>
            <a:off x="651619" y="761065"/>
            <a:ext cx="5102942" cy="5829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21D17-801C-461C-273B-B7CFBC88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586" r="10534"/>
          <a:stretch/>
        </p:blipFill>
        <p:spPr>
          <a:xfrm>
            <a:off x="5838690" y="761065"/>
            <a:ext cx="5102942" cy="58295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01C53E-E983-ACED-F7F6-D2EB0049496D}"/>
              </a:ext>
            </a:extLst>
          </p:cNvPr>
          <p:cNvSpPr/>
          <p:nvPr/>
        </p:nvSpPr>
        <p:spPr>
          <a:xfrm>
            <a:off x="956421" y="4011283"/>
            <a:ext cx="1436994" cy="207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4F28D1-0CE0-2D33-9055-0AAE049DE237}"/>
              </a:ext>
            </a:extLst>
          </p:cNvPr>
          <p:cNvSpPr/>
          <p:nvPr/>
        </p:nvSpPr>
        <p:spPr>
          <a:xfrm>
            <a:off x="6099618" y="4930966"/>
            <a:ext cx="3363560" cy="336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D1D956-A869-E2F5-7890-B25DEDFCDED9}"/>
              </a:ext>
            </a:extLst>
          </p:cNvPr>
          <p:cNvSpPr/>
          <p:nvPr/>
        </p:nvSpPr>
        <p:spPr>
          <a:xfrm>
            <a:off x="956419" y="4485736"/>
            <a:ext cx="4689153" cy="9402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A7F3D1-E0A7-7AF0-B100-6C35107EE14F}"/>
              </a:ext>
            </a:extLst>
          </p:cNvPr>
          <p:cNvSpPr/>
          <p:nvPr/>
        </p:nvSpPr>
        <p:spPr>
          <a:xfrm>
            <a:off x="6099618" y="5458850"/>
            <a:ext cx="4689153" cy="10334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3C1184-ECEB-2C52-F174-346E781FDD60}"/>
              </a:ext>
            </a:extLst>
          </p:cNvPr>
          <p:cNvSpPr/>
          <p:nvPr/>
        </p:nvSpPr>
        <p:spPr>
          <a:xfrm>
            <a:off x="956419" y="4994694"/>
            <a:ext cx="4689153" cy="353683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05F2AC-0AF9-A546-B891-6F721B8D5993}"/>
              </a:ext>
            </a:extLst>
          </p:cNvPr>
          <p:cNvSpPr/>
          <p:nvPr/>
        </p:nvSpPr>
        <p:spPr>
          <a:xfrm>
            <a:off x="6177254" y="4991351"/>
            <a:ext cx="2776965" cy="120770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CDDA21F-4366-3B29-8C44-AE469533BC56}"/>
              </a:ext>
            </a:extLst>
          </p:cNvPr>
          <p:cNvSpPr txBox="1">
            <a:spLocks/>
          </p:cNvSpPr>
          <p:nvPr/>
        </p:nvSpPr>
        <p:spPr>
          <a:xfrm>
            <a:off x="1708406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Manager LLM Input 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54624EA-19DD-0F3A-F990-D3CE285CC666}"/>
              </a:ext>
            </a:extLst>
          </p:cNvPr>
          <p:cNvSpPr txBox="1">
            <a:spLocks/>
          </p:cNvSpPr>
          <p:nvPr/>
        </p:nvSpPr>
        <p:spPr>
          <a:xfrm>
            <a:off x="7246560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LLM Input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79B2DAE-7D6F-A721-57C8-6BF71EF43A33}"/>
              </a:ext>
            </a:extLst>
          </p:cNvPr>
          <p:cNvSpPr txBox="1">
            <a:spLocks/>
          </p:cNvSpPr>
          <p:nvPr/>
        </p:nvSpPr>
        <p:spPr>
          <a:xfrm>
            <a:off x="900586" y="3817188"/>
            <a:ext cx="1615639" cy="232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BE60A53-7BDE-0E87-9DF6-A6DC18BC2D77}"/>
              </a:ext>
            </a:extLst>
          </p:cNvPr>
          <p:cNvSpPr txBox="1">
            <a:spLocks/>
          </p:cNvSpPr>
          <p:nvPr/>
        </p:nvSpPr>
        <p:spPr>
          <a:xfrm>
            <a:off x="7911356" y="4709395"/>
            <a:ext cx="1615639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8637AF2-7850-1D22-A230-F80F9541A28F}"/>
              </a:ext>
            </a:extLst>
          </p:cNvPr>
          <p:cNvSpPr txBox="1">
            <a:spLocks/>
          </p:cNvSpPr>
          <p:nvPr/>
        </p:nvSpPr>
        <p:spPr>
          <a:xfrm>
            <a:off x="4056411" y="4218317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D396C3-DEE3-68F8-6BB7-D149E83A4114}"/>
              </a:ext>
            </a:extLst>
          </p:cNvPr>
          <p:cNvSpPr txBox="1">
            <a:spLocks/>
          </p:cNvSpPr>
          <p:nvPr/>
        </p:nvSpPr>
        <p:spPr>
          <a:xfrm>
            <a:off x="9164317" y="5208008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92C4CE7-EC08-81A0-EC93-D3415618D72D}"/>
              </a:ext>
            </a:extLst>
          </p:cNvPr>
          <p:cNvCxnSpPr>
            <a:cxnSpLocks/>
            <a:stCxn id="17" idx="3"/>
            <a:endCxn id="9" idx="0"/>
          </p:cNvCxnSpPr>
          <p:nvPr/>
        </p:nvCxnSpPr>
        <p:spPr>
          <a:xfrm flipV="1">
            <a:off x="5645572" y="4930966"/>
            <a:ext cx="2135826" cy="240570"/>
          </a:xfrm>
          <a:prstGeom prst="curvedConnector4">
            <a:avLst>
              <a:gd name="adj1" fmla="val 128"/>
              <a:gd name="adj2" fmla="val 195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F7EA-52CB-F9C9-017F-92C1FB6A6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D68E-035A-A942-2F62-1E378AF5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664" y="1"/>
            <a:ext cx="4226943" cy="2717800"/>
          </a:xfrm>
        </p:spPr>
        <p:txBody>
          <a:bodyPr/>
          <a:lstStyle/>
          <a:p>
            <a:r>
              <a:rPr lang="en-US" dirty="0"/>
              <a:t>Long Term/</a:t>
            </a:r>
            <a:br>
              <a:rPr lang="en-US" dirty="0"/>
            </a:br>
            <a:r>
              <a:rPr lang="en-US" dirty="0"/>
              <a:t>Off-Context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8E5511E-D31A-E0DE-BD25-04040102C010}"/>
              </a:ext>
            </a:extLst>
          </p:cNvPr>
          <p:cNvSpPr txBox="1">
            <a:spLocks/>
          </p:cNvSpPr>
          <p:nvPr/>
        </p:nvSpPr>
        <p:spPr>
          <a:xfrm>
            <a:off x="7858664" y="2224842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Data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D0CFA-A664-B240-9DCE-4CD5027ED7EE}"/>
              </a:ext>
            </a:extLst>
          </p:cNvPr>
          <p:cNvSpPr/>
          <p:nvPr/>
        </p:nvSpPr>
        <p:spPr>
          <a:xfrm>
            <a:off x="881707" y="5108116"/>
            <a:ext cx="1493806" cy="103252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VECTOR</a:t>
            </a:r>
          </a:p>
          <a:p>
            <a:pPr algn="ctr"/>
            <a:r>
              <a:rPr lang="es-ES" dirty="0"/>
              <a:t>DATABASE * (EXTERNAL)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D6DE86-CE9B-4647-6912-54E09961A763}"/>
              </a:ext>
            </a:extLst>
          </p:cNvPr>
          <p:cNvSpPr/>
          <p:nvPr/>
        </p:nvSpPr>
        <p:spPr>
          <a:xfrm>
            <a:off x="1245454" y="1590019"/>
            <a:ext cx="4862424" cy="437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AGENT (LLM)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929B7-BA34-ABDC-8E07-5CFE14C177B4}"/>
              </a:ext>
            </a:extLst>
          </p:cNvPr>
          <p:cNvSpPr/>
          <p:nvPr/>
        </p:nvSpPr>
        <p:spPr>
          <a:xfrm>
            <a:off x="4762154" y="5118341"/>
            <a:ext cx="1626080" cy="100337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STRUCTURED</a:t>
            </a:r>
          </a:p>
          <a:p>
            <a:pPr algn="ctr"/>
            <a:r>
              <a:rPr lang="es-ES" dirty="0"/>
              <a:t>DATABASE (EXTERNAL)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A100E-BB6F-E6A3-7A89-DB0C76426E81}"/>
                  </a:ext>
                </a:extLst>
              </p:cNvPr>
              <p:cNvSpPr txBox="1"/>
              <p:nvPr/>
            </p:nvSpPr>
            <p:spPr>
              <a:xfrm>
                <a:off x="417319" y="2712922"/>
                <a:ext cx="2454528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query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LLM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generated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algn="ctr"/>
                <a:r>
                  <a:rPr lang="en-US" sz="1200" dirty="0"/>
                  <a:t>“What is the user’s favorite food?”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8A100E-BB6F-E6A3-7A89-DB0C76426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9" y="2712922"/>
                <a:ext cx="2454528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BE66D6-07A0-9586-003D-B363847877F2}"/>
                  </a:ext>
                </a:extLst>
              </p:cNvPr>
              <p:cNvSpPr txBox="1"/>
              <p:nvPr/>
            </p:nvSpPr>
            <p:spPr>
              <a:xfrm>
                <a:off x="4551843" y="2593389"/>
                <a:ext cx="2046702" cy="8309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20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uery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LLM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generated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algn="ctr"/>
                <a:r>
                  <a:rPr lang="en-US" sz="1200" dirty="0"/>
                  <a:t>SELECT * FROM database WHERE content like ‘%food%’ OR … ORDER BY … LIMIT 1;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BE66D6-07A0-9586-003D-B3638478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843" y="2593389"/>
                <a:ext cx="2046702" cy="830997"/>
              </a:xfrm>
              <a:prstGeom prst="rect">
                <a:avLst/>
              </a:prstGeom>
              <a:blipFill>
                <a:blip r:embed="rId3"/>
                <a:stretch>
                  <a:fillRect r="-896"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0B8622-A4A0-0F7F-26A6-6AD7652B37A5}"/>
                  </a:ext>
                </a:extLst>
              </p:cNvPr>
              <p:cNvSpPr txBox="1"/>
              <p:nvPr/>
            </p:nvSpPr>
            <p:spPr>
              <a:xfrm>
                <a:off x="613972" y="3599317"/>
                <a:ext cx="2039344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embedding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query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algn="ctr"/>
                <a:r>
                  <a:rPr lang="en-US" sz="1200" dirty="0"/>
                  <a:t>[0.12,0.52,…]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0B8622-A4A0-0F7F-26A6-6AD7652B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72" y="3599317"/>
                <a:ext cx="2039344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8186F2-0138-D1AD-6208-993E2B5E1BC7}"/>
                  </a:ext>
                </a:extLst>
              </p:cNvPr>
              <p:cNvSpPr txBox="1"/>
              <p:nvPr/>
            </p:nvSpPr>
            <p:spPr>
              <a:xfrm>
                <a:off x="3008121" y="4520069"/>
                <a:ext cx="1337090" cy="461665"/>
              </a:xfrm>
              <a:prstGeom prst="rect">
                <a:avLst/>
              </a:prstGeom>
              <a:solidFill>
                <a:srgbClr val="CCCCFF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top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memory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algn="ctr"/>
                <a:r>
                  <a:rPr lang="en-US" sz="1200" dirty="0"/>
                  <a:t>“User loves pizza”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8186F2-0138-D1AD-6208-993E2B5E1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21" y="4520069"/>
                <a:ext cx="1337090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44D633-94CC-C7C2-F7F9-A32FE14EEED7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628610" y="4060982"/>
            <a:ext cx="5034" cy="1047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9A157C-2185-420B-D69C-3D9667E2E07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44583" y="2351630"/>
            <a:ext cx="0" cy="36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FBF4257-C33A-F543-FC02-EE45817DE6C9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633644" y="3174587"/>
            <a:ext cx="10939" cy="424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450C19-EAE5-C71F-AD83-6436874A206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575194" y="2310298"/>
            <a:ext cx="0" cy="28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39DB04-2188-7381-ABF3-D565A4B01E64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5575194" y="3424386"/>
            <a:ext cx="0" cy="169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A26C07-06E5-8581-4FF3-D55890305285}"/>
              </a:ext>
            </a:extLst>
          </p:cNvPr>
          <p:cNvCxnSpPr>
            <a:cxnSpLocks/>
            <a:stCxn id="7" idx="3"/>
            <a:endCxn id="15" idx="2"/>
          </p:cNvCxnSpPr>
          <p:nvPr/>
        </p:nvCxnSpPr>
        <p:spPr>
          <a:xfrm flipV="1">
            <a:off x="2375513" y="4981734"/>
            <a:ext cx="1301153" cy="64264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7C18EE3-900C-5FF3-5FF0-799DC497E6CA}"/>
              </a:ext>
            </a:extLst>
          </p:cNvPr>
          <p:cNvCxnSpPr>
            <a:cxnSpLocks/>
            <a:stCxn id="10" idx="1"/>
            <a:endCxn id="15" idx="2"/>
          </p:cNvCxnSpPr>
          <p:nvPr/>
        </p:nvCxnSpPr>
        <p:spPr>
          <a:xfrm rot="10800000">
            <a:off x="3676666" y="4981734"/>
            <a:ext cx="1085488" cy="638292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421255-1246-EB9F-D05D-B53A1CF13B76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3676666" y="2027208"/>
            <a:ext cx="0" cy="249286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A8B8D36F-E946-7BAE-614F-71E5EEB71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1511" y="2851275"/>
            <a:ext cx="3703169" cy="3420129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 Agent can use tools to search for queries in external memory databases through </a:t>
            </a:r>
            <a:r>
              <a:rPr lang="en-US" sz="1400" b="1" dirty="0">
                <a:solidFill>
                  <a:schemeClr val="bg1"/>
                </a:solidFill>
              </a:rPr>
              <a:t>RAG</a:t>
            </a:r>
            <a:r>
              <a:rPr lang="en-US" sz="1400" dirty="0">
                <a:solidFill>
                  <a:schemeClr val="bg1"/>
                </a:solidFill>
              </a:rPr>
              <a:t> (Retrieval Augmented Generation).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retrieved memories can be retrieved following diverse </a:t>
            </a:r>
            <a:r>
              <a:rPr lang="en-US" sz="1400" b="1" dirty="0">
                <a:solidFill>
                  <a:schemeClr val="bg1"/>
                </a:solidFill>
              </a:rPr>
              <a:t>metrics</a:t>
            </a:r>
            <a:r>
              <a:rPr lang="en-US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Cosine similarity </a:t>
            </a:r>
            <a:r>
              <a:rPr lang="en-US" sz="1400" dirty="0">
                <a:solidFill>
                  <a:schemeClr val="bg1"/>
                </a:solidFill>
              </a:rPr>
              <a:t>(for vector search )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Creation time </a:t>
            </a:r>
            <a:r>
              <a:rPr lang="en-US" sz="1400" dirty="0">
                <a:solidFill>
                  <a:schemeClr val="bg1"/>
                </a:solidFill>
              </a:rPr>
              <a:t>(for vector / SQL search)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bg1"/>
                </a:solidFill>
              </a:rPr>
              <a:t>Combinations of other metrics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Tag filtering, time filtering, etc.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B10392-1062-9DA3-90D4-05295F2598F3}"/>
              </a:ext>
            </a:extLst>
          </p:cNvPr>
          <p:cNvSpPr/>
          <p:nvPr/>
        </p:nvSpPr>
        <p:spPr>
          <a:xfrm>
            <a:off x="2929763" y="442246"/>
            <a:ext cx="1493806" cy="316688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User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210D3D-1723-2D39-B430-597D250F45EE}"/>
                  </a:ext>
                </a:extLst>
              </p:cNvPr>
              <p:cNvSpPr txBox="1"/>
              <p:nvPr/>
            </p:nvSpPr>
            <p:spPr>
              <a:xfrm>
                <a:off x="2449402" y="966487"/>
                <a:ext cx="2454528" cy="461665"/>
              </a:xfrm>
              <a:prstGeom prst="rect">
                <a:avLst/>
              </a:prstGeom>
              <a:solidFill>
                <a:srgbClr val="FFCC66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200" b="0" i="0" smtClean="0">
                        <a:latin typeface="Cambria Math" panose="02040503050406030204" pitchFamily="18" charset="0"/>
                      </a:rPr>
                      <m:t>message</m:t>
                    </m:r>
                  </m:oMath>
                </a14:m>
                <a:r>
                  <a:rPr lang="en-US" sz="1200" dirty="0"/>
                  <a:t>: </a:t>
                </a:r>
              </a:p>
              <a:p>
                <a:pPr algn="ctr"/>
                <a:r>
                  <a:rPr lang="en-US" sz="1200" dirty="0"/>
                  <a:t>“Order my favorite food.”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210D3D-1723-2D39-B430-597D250F4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402" y="966487"/>
                <a:ext cx="2454528" cy="461665"/>
              </a:xfrm>
              <a:prstGeom prst="rect">
                <a:avLst/>
              </a:prstGeom>
              <a:blipFill>
                <a:blip r:embed="rId6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85AD7B0-24D9-C009-E51C-475A506C8D83}"/>
              </a:ext>
            </a:extLst>
          </p:cNvPr>
          <p:cNvCxnSpPr>
            <a:cxnSpLocks/>
            <a:stCxn id="70" idx="2"/>
            <a:endCxn id="9" idx="0"/>
          </p:cNvCxnSpPr>
          <p:nvPr/>
        </p:nvCxnSpPr>
        <p:spPr>
          <a:xfrm>
            <a:off x="3676666" y="1428152"/>
            <a:ext cx="0" cy="161867"/>
          </a:xfrm>
          <a:prstGeom prst="straightConnector1">
            <a:avLst/>
          </a:prstGeom>
          <a:ln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728D71-6A65-B046-B45C-48C529704AFA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3676666" y="758934"/>
            <a:ext cx="0" cy="207553"/>
          </a:xfrm>
          <a:prstGeom prst="straightConnector1">
            <a:avLst/>
          </a:prstGeom>
          <a:ln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9D95E81-DB28-240B-1A0A-0607560F5BF2}"/>
              </a:ext>
            </a:extLst>
          </p:cNvPr>
          <p:cNvSpPr txBox="1"/>
          <p:nvPr/>
        </p:nvSpPr>
        <p:spPr>
          <a:xfrm>
            <a:off x="1420330" y="2074631"/>
            <a:ext cx="440240" cy="276999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 algn="ctr"/>
            <a:r>
              <a:rPr lang="es-ES" sz="1200" dirty="0"/>
              <a:t>tool</a:t>
            </a:r>
            <a:endParaRPr lang="en-US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832AC5-15B6-087C-C64A-7D5090EDEB55}"/>
              </a:ext>
            </a:extLst>
          </p:cNvPr>
          <p:cNvSpPr txBox="1"/>
          <p:nvPr/>
        </p:nvSpPr>
        <p:spPr>
          <a:xfrm>
            <a:off x="5355074" y="2071250"/>
            <a:ext cx="440240" cy="276999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 algn="ctr"/>
            <a:r>
              <a:rPr lang="es-ES" sz="1200" dirty="0"/>
              <a:t>tool</a:t>
            </a:r>
            <a:endParaRPr lang="en-US" sz="12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01D967-EF46-E62F-9F76-30FDE6C63C87}"/>
              </a:ext>
            </a:extLst>
          </p:cNvPr>
          <p:cNvSpPr txBox="1"/>
          <p:nvPr/>
        </p:nvSpPr>
        <p:spPr>
          <a:xfrm>
            <a:off x="707797" y="6140640"/>
            <a:ext cx="1677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 err="1">
                <a:solidFill>
                  <a:srgbClr val="7030A0"/>
                </a:solidFill>
              </a:rPr>
              <a:t>chromaDB</a:t>
            </a:r>
            <a:r>
              <a:rPr lang="es-ES" sz="1200" dirty="0">
                <a:solidFill>
                  <a:srgbClr val="7030A0"/>
                </a:solidFill>
              </a:rPr>
              <a:t>, FAISS, etc.</a:t>
            </a:r>
            <a:endParaRPr lang="en-US" sz="1200" dirty="0">
              <a:solidFill>
                <a:srgbClr val="7030A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2C44D70-655B-5799-D1BE-84237E86B0CD}"/>
              </a:ext>
            </a:extLst>
          </p:cNvPr>
          <p:cNvSpPr txBox="1"/>
          <p:nvPr/>
        </p:nvSpPr>
        <p:spPr>
          <a:xfrm>
            <a:off x="4710958" y="6132904"/>
            <a:ext cx="16772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rgbClr val="7030A0"/>
                </a:solidFill>
              </a:rPr>
              <a:t>sqlite3</a:t>
            </a:r>
            <a:endParaRPr lang="en-US"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9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C192-6989-6A02-1414-0130CF101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D2BE38-3AD9-02B2-7C16-FD59B1B0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664" y="1"/>
            <a:ext cx="4226943" cy="2717800"/>
          </a:xfrm>
        </p:spPr>
        <p:txBody>
          <a:bodyPr/>
          <a:lstStyle/>
          <a:p>
            <a:r>
              <a:rPr lang="en-US" dirty="0"/>
              <a:t>Long Term/</a:t>
            </a:r>
            <a:br>
              <a:rPr lang="en-US" dirty="0"/>
            </a:br>
            <a:r>
              <a:rPr lang="en-US" dirty="0"/>
              <a:t>Off-Context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8D08AC1-1419-E22B-0F20-8A1F7027064C}"/>
              </a:ext>
            </a:extLst>
          </p:cNvPr>
          <p:cNvSpPr txBox="1">
            <a:spLocks/>
          </p:cNvSpPr>
          <p:nvPr/>
        </p:nvSpPr>
        <p:spPr>
          <a:xfrm>
            <a:off x="7858664" y="2224842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Retrieval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Score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MemGPT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9B147-5917-209A-20BC-82E3A1E39701}"/>
                  </a:ext>
                </a:extLst>
              </p:cNvPr>
              <p:cNvSpPr txBox="1"/>
              <p:nvPr/>
            </p:nvSpPr>
            <p:spPr>
              <a:xfrm>
                <a:off x="8676736" y="5265647"/>
                <a:ext cx="2485845" cy="13440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" sz="1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core</m:t>
                    </m:r>
                  </m:oMath>
                </a14:m>
                <a:r>
                  <a:rPr lang="es-ES" sz="1400" b="1" i="0" dirty="0">
                    <a:latin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s-ES" sz="14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" sz="1400" b="1" i="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1400" b="1" i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imp</m:t>
                        </m:r>
                      </m:sub>
                    </m:sSub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importance</m:t>
                    </m:r>
                    <m:d>
                      <m:dPr>
                        <m:ctrlPr>
                          <a:rPr lang="es-ES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s-ES" sz="1400" b="1" i="0" smtClean="0">
                        <a:latin typeface="Cambria Math" panose="02040503050406030204" pitchFamily="18" charset="0"/>
                      </a:rPr>
                      <m:t> +</m:t>
                    </m:r>
                  </m:oMath>
                </a14:m>
                <a:r>
                  <a:rPr lang="es-E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1400" b="1" i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rec</m:t>
                        </m:r>
                      </m:sub>
                    </m:sSub>
                    <m:sSup>
                      <m:sSupPr>
                        <m:ctrlPr>
                          <a:rPr lang="es-E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s-ES" sz="14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400" b="1">
                            <a:latin typeface="Cambria Math" panose="02040503050406030204" pitchFamily="18" charset="0"/>
                          </a:rPr>
                          <m:t>0.995</m:t>
                        </m:r>
                      </m:e>
                      <m:sup>
                        <m:sSub>
                          <m:sSubPr>
                            <m:ctrlP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s-ES" sz="1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  <m:r>
                      <a:rPr lang="es-ES" sz="1400" b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ES" sz="1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b="1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400" b="1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m:rPr>
                            <m:nor/>
                          </m:rPr>
                          <a:rPr lang="es-ES" sz="1400" b="1" i="0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sim</m:t>
                        </m:r>
                      </m:sub>
                    </m:sSub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vector</m:t>
                    </m:r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s-ES" sz="1400" b="1" i="0" smtClean="0">
                        <a:latin typeface="Cambria Math" panose="02040503050406030204" pitchFamily="18" charset="0"/>
                      </a:rPr>
                      <m:t>similarity</m:t>
                    </m:r>
                    <m:d>
                      <m:dPr>
                        <m:ctrlPr>
                          <a:rPr lang="es-ES" sz="1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s-E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1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US" sz="1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49B147-5917-209A-20BC-82E3A1E39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736" y="5265647"/>
                <a:ext cx="2485845" cy="13440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D723BA-D8DA-9585-8D12-63F8B5516A35}"/>
                  </a:ext>
                </a:extLst>
              </p:cNvPr>
              <p:cNvSpPr txBox="1"/>
              <p:nvPr/>
            </p:nvSpPr>
            <p:spPr>
              <a:xfrm>
                <a:off x="8019690" y="2916510"/>
                <a:ext cx="3988280" cy="22222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" sz="1400" dirty="0">
                    <a:solidFill>
                      <a:schemeClr val="bg1"/>
                    </a:solidFill>
                  </a:rPr>
                  <a:t>When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searching</a:t>
                </a:r>
                <a:r>
                  <a:rPr lang="es-ES" sz="1400" dirty="0">
                    <a:solidFill>
                      <a:schemeClr val="bg1"/>
                    </a:solidFill>
                  </a:rPr>
                  <a:t> for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query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s-E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400" dirty="0">
                    <a:solidFill>
                      <a:schemeClr val="bg1"/>
                    </a:solidFill>
                  </a:rPr>
                  <a:t>, the score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of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each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memory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" sz="1400" dirty="0">
                    <a:solidFill>
                      <a:schemeClr val="bg1"/>
                    </a:solidFill>
                  </a:rPr>
                  <a:t>,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created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sz="1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" sz="1400" dirty="0">
                    <a:solidFill>
                      <a:schemeClr val="bg1"/>
                    </a:solidFill>
                  </a:rPr>
                  <a:t> time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ago</a:t>
                </a:r>
                <a:r>
                  <a:rPr lang="es-ES" sz="1400" dirty="0">
                    <a:solidFill>
                      <a:schemeClr val="bg1"/>
                    </a:solidFill>
                  </a:rPr>
                  <a:t> (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recency</a:t>
                </a:r>
                <a:r>
                  <a:rPr lang="es-ES" sz="1400" dirty="0">
                    <a:solidFill>
                      <a:schemeClr val="bg1"/>
                    </a:solidFill>
                  </a:rPr>
                  <a:t>) can be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calculated</a:t>
                </a:r>
                <a:r>
                  <a:rPr lang="es-ES" sz="1400" dirty="0">
                    <a:solidFill>
                      <a:schemeClr val="bg1"/>
                    </a:solidFill>
                  </a:rPr>
                  <a:t> as a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weighted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combination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of</a:t>
                </a:r>
                <a:r>
                  <a:rPr lang="es-ES" sz="1400" dirty="0">
                    <a:solidFill>
                      <a:schemeClr val="bg1"/>
                    </a:solidFill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s-ES" sz="1400" b="1" dirty="0" err="1">
                    <a:solidFill>
                      <a:schemeClr val="bg1"/>
                    </a:solidFill>
                  </a:rPr>
                  <a:t>Importance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of</a:t>
                </a:r>
                <a:r>
                  <a:rPr lang="es-ES" sz="1400" dirty="0">
                    <a:solidFill>
                      <a:schemeClr val="bg1"/>
                    </a:solidFill>
                  </a:rPr>
                  <a:t> the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memory</a:t>
                </a:r>
                <a:endParaRPr lang="es-ES" sz="14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s-ES" sz="1400" b="1" dirty="0" err="1">
                    <a:solidFill>
                      <a:schemeClr val="bg1"/>
                    </a:solidFill>
                  </a:rPr>
                  <a:t>Recency</a:t>
                </a:r>
                <a:r>
                  <a:rPr lang="es-ES" sz="1400" dirty="0">
                    <a:solidFill>
                      <a:schemeClr val="bg1"/>
                    </a:solidFill>
                  </a:rPr>
                  <a:t> (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exp</a:t>
                </a:r>
                <a:r>
                  <a:rPr lang="es-ES" sz="1400" dirty="0">
                    <a:solidFill>
                      <a:schemeClr val="bg1"/>
                    </a:solidFill>
                  </a:rPr>
                  <a:t>)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of</a:t>
                </a:r>
                <a:r>
                  <a:rPr lang="es-ES" sz="1400" dirty="0">
                    <a:solidFill>
                      <a:schemeClr val="bg1"/>
                    </a:solidFill>
                  </a:rPr>
                  <a:t> the </a:t>
                </a:r>
                <a:r>
                  <a:rPr lang="es-ES" sz="1400" dirty="0" err="1">
                    <a:solidFill>
                      <a:schemeClr val="bg1"/>
                    </a:solidFill>
                  </a:rPr>
                  <a:t>memory</a:t>
                </a:r>
                <a:endParaRPr lang="es-ES" sz="1400" dirty="0">
                  <a:solidFill>
                    <a:schemeClr val="bg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s-ES" sz="1400" b="1" dirty="0">
                    <a:solidFill>
                      <a:schemeClr val="bg1"/>
                    </a:solidFill>
                  </a:rPr>
                  <a:t>Vector</a:t>
                </a:r>
                <a:r>
                  <a:rPr lang="es-ES" sz="1400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b="1" dirty="0" err="1">
                    <a:solidFill>
                      <a:schemeClr val="bg1"/>
                    </a:solidFill>
                  </a:rPr>
                  <a:t>Similarity</a:t>
                </a:r>
                <a:r>
                  <a:rPr lang="es-E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b="1" dirty="0" err="1">
                    <a:solidFill>
                      <a:schemeClr val="bg1"/>
                    </a:solidFill>
                  </a:rPr>
                  <a:t>betwen</a:t>
                </a:r>
                <a:r>
                  <a:rPr lang="es-ES" sz="1400" b="1" dirty="0">
                    <a:solidFill>
                      <a:schemeClr val="bg1"/>
                    </a:solidFill>
                  </a:rPr>
                  <a:t> </a:t>
                </a:r>
                <a:r>
                  <a:rPr lang="es-ES" sz="1400" b="1" dirty="0" err="1">
                    <a:solidFill>
                      <a:schemeClr val="bg1"/>
                    </a:solidFill>
                  </a:rPr>
                  <a:t>query</a:t>
                </a:r>
                <a:r>
                  <a:rPr lang="es-ES" sz="1400" b="1" dirty="0">
                    <a:solidFill>
                      <a:schemeClr val="bg1"/>
                    </a:solidFill>
                  </a:rPr>
                  <a:t> and </a:t>
                </a:r>
                <a:r>
                  <a:rPr lang="es-ES" sz="1400" b="1" dirty="0" err="1">
                    <a:solidFill>
                      <a:schemeClr val="bg1"/>
                    </a:solidFill>
                  </a:rPr>
                  <a:t>memory</a:t>
                </a:r>
                <a:endParaRPr lang="es-ES" sz="14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s-ES" sz="140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D723BA-D8DA-9585-8D12-63F8B5516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690" y="2916510"/>
                <a:ext cx="3988280" cy="2222211"/>
              </a:xfrm>
              <a:prstGeom prst="rect">
                <a:avLst/>
              </a:prstGeom>
              <a:blipFill>
                <a:blip r:embed="rId3"/>
                <a:stretch>
                  <a:fillRect l="-2905" r="-3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FED0048-C58D-AF80-18D1-CF6182D5C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582" y="330315"/>
            <a:ext cx="4989366" cy="51723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DBD3BE-38D6-99D9-B290-735AA6125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582" y="5588957"/>
            <a:ext cx="4999930" cy="96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9856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Metadata/LabelInfo.xml><?xml version="1.0" encoding="utf-8"?>
<clbl:labelList xmlns:clbl="http://schemas.microsoft.com/office/2020/mipLabelMetadata">
  <clbl:label id="{7808e005-1489-4374-954b-d3b08f193920}" enabled="0" method="" siteId="{7808e005-1489-4374-954b-d3b08f1939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581</TotalTime>
  <Words>441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 Light</vt:lpstr>
      <vt:lpstr>Cambria Math</vt:lpstr>
      <vt:lpstr>Metropolitan</vt:lpstr>
      <vt:lpstr>Agent Memory</vt:lpstr>
      <vt:lpstr>Working / Short Term / In-Context Memory </vt:lpstr>
      <vt:lpstr>Working / Short Term / In-Context Memory </vt:lpstr>
      <vt:lpstr>PowerPoint Presentation</vt:lpstr>
      <vt:lpstr>Working / Short Term / In-Context Memory </vt:lpstr>
      <vt:lpstr>PowerPoint Presentation</vt:lpstr>
      <vt:lpstr>PowerPoint Presentation</vt:lpstr>
      <vt:lpstr>Long Term/ Off-Context Memory </vt:lpstr>
      <vt:lpstr>Long Term/ Off-Context Memory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Cardiel Pérez, Iria</dc:creator>
  <cp:lastModifiedBy>Cardiel Pérez, Iria</cp:lastModifiedBy>
  <cp:revision>1</cp:revision>
  <dcterms:created xsi:type="dcterms:W3CDTF">2025-07-28T09:19:36Z</dcterms:created>
  <dcterms:modified xsi:type="dcterms:W3CDTF">2025-07-29T17:20:11Z</dcterms:modified>
</cp:coreProperties>
</file>